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8" r:id="rId11"/>
    <p:sldId id="272" r:id="rId12"/>
    <p:sldId id="268" r:id="rId13"/>
    <p:sldId id="269" r:id="rId14"/>
    <p:sldId id="270" r:id="rId15"/>
    <p:sldId id="271" r:id="rId16"/>
    <p:sldId id="267" r:id="rId17"/>
  </p:sldIdLst>
  <p:sldSz cx="12192000" cy="6858000"/>
  <p:notesSz cx="12192000" cy="6858000"/>
  <p:embeddedFontLs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/>
          </a:lstStyle>
          <a:p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subTitle" idx="1"/>
          </p:nvPr>
        </p:nvSpPr>
        <p:spPr>
          <a:xfrm>
            <a:off x="1828800" y="3840479"/>
            <a:ext cx="8534400" cy="171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/>
          </a:lstStyle>
          <a:p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/>
          <a:lstStyle>
            <a:lvl1pPr lvl="0" algn="ct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10"/>
          </p:nvPr>
        </p:nvSpPr>
        <p:spPr/>
        <p:txBody>
          <a:bodyPr vert="horz" lIns="0" tIns="0" rIns="0" bIns="0" rtlCol="0"/>
          <a:lstStyle>
            <a:lvl1pPr lvl="0" algn="l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2440-268D-4A02-91A1-B85034CD59DD}" type="datetime1">
              <a:rPr/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/>
          <a:lstStyle>
            <a:lvl1pPr lvl="0" algn="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31D7-EE5F-458A-BE4C-372B2042794A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/>
          <a:lstStyle>
            <a:lvl1pPr lvl="0"/>
          </a:lstStyle>
          <a:p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vert="horz" lIns="0" tIns="0" rIns="0" bIns="0" rtlCol="0"/>
          <a:lstStyle>
            <a:lvl1pPr lvl="0"/>
          </a:lstStyle>
          <a:p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/>
          <a:lstStyle>
            <a:lvl1pPr lvl="0" algn="ct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10"/>
          </p:nvPr>
        </p:nvSpPr>
        <p:spPr/>
        <p:txBody>
          <a:bodyPr vert="horz" lIns="0" tIns="0" rIns="0" bIns="0" rtlCol="0"/>
          <a:lstStyle>
            <a:lvl1pPr lvl="0" algn="l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A8A94-B812-4FC5-9BDB-517588324B6B}" type="datetime1">
              <a:rPr/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/>
          <a:lstStyle>
            <a:lvl1pPr lvl="0" algn="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783B-D3F9-42AE-888B-0414F06169F0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/>
          <a:lstStyle>
            <a:lvl1pPr lvl="0"/>
          </a:lstStyle>
          <a:p>
            <a:endParaRPr lang="en-US" dirty="0"/>
          </a:p>
        </p:txBody>
      </p:sp>
      <p:sp>
        <p:nvSpPr>
          <p:cNvPr id="4" name="Holder 3"/>
          <p:cNvSpPr>
            <a:spLocks noGrp="1"/>
          </p:cNvSpPr>
          <p:nvPr>
            <p:ph idx="1"/>
          </p:nvPr>
        </p:nvSpPr>
        <p:spPr>
          <a:xfrm>
            <a:off x="609600" y="1577340"/>
            <a:ext cx="5303520" cy="4526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/>
          </a:lstStyle>
          <a:p>
            <a:endParaRPr lang="en-US" dirty="0"/>
          </a:p>
        </p:txBody>
      </p:sp>
      <p:sp>
        <p:nvSpPr>
          <p:cNvPr id="3" name="Holder 4"/>
          <p:cNvSpPr>
            <a:spLocks noGrp="1"/>
          </p:cNvSpPr>
          <p:nvPr>
            <p:ph idx="2"/>
          </p:nvPr>
        </p:nvSpPr>
        <p:spPr>
          <a:xfrm>
            <a:off x="6278880" y="1577340"/>
            <a:ext cx="5303520" cy="4526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/>
          </a:lstStyle>
          <a:p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/>
          <a:lstStyle>
            <a:lvl1pPr lvl="0" algn="ct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10"/>
          </p:nvPr>
        </p:nvSpPr>
        <p:spPr/>
        <p:txBody>
          <a:bodyPr vert="horz" lIns="0" tIns="0" rIns="0" bIns="0" rtlCol="0"/>
          <a:lstStyle>
            <a:lvl1pPr lvl="0" algn="l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1175-817A-4B74-989B-B0E1D228402E}" type="datetime1">
              <a:rPr/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/>
          <a:lstStyle>
            <a:lvl1pPr lvl="0" algn="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C9A87-85CA-429E-A2C8-261F1744F52B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/>
          <a:lstStyle>
            <a:lvl1pPr lvl="0"/>
          </a:lstStyle>
          <a:p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/>
          <a:lstStyle>
            <a:lvl1pPr lvl="0" algn="ct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10"/>
          </p:nvPr>
        </p:nvSpPr>
        <p:spPr/>
        <p:txBody>
          <a:bodyPr vert="horz" lIns="0" tIns="0" rIns="0" bIns="0" rtlCol="0"/>
          <a:lstStyle>
            <a:lvl1pPr lvl="0" algn="l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F7C4-99B9-46BF-90D1-D3A6098F01AD}" type="datetime1">
              <a:rPr/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/>
          <a:lstStyle>
            <a:lvl1pPr lvl="0" algn="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3314-D5B4-41B5-A7DE-DE4A0A5DA1CE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/>
          <a:lstStyle>
            <a:lvl1pPr lvl="0" algn="ct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10"/>
          </p:nvPr>
        </p:nvSpPr>
        <p:spPr/>
        <p:txBody>
          <a:bodyPr vert="horz" lIns="0" tIns="0" rIns="0" bIns="0" rtlCol="0"/>
          <a:lstStyle>
            <a:lvl1pPr lvl="0" algn="l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6052-3297-4727-B71C-C37EB980A2A2}" type="datetime1">
              <a:rPr/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/>
          <a:lstStyle>
            <a:lvl1pPr lvl="0" algn="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F0FF-F54F-4C08-AC81-03A6B0D48534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/>
          <p:nvPr/>
        </p:nvSpPr>
        <p:spPr>
          <a:xfrm>
            <a:off x="-6350" y="0"/>
            <a:ext cx="266700" cy="266700"/>
          </a:xfrm>
          <a:prstGeom prst="rect">
            <a:avLst/>
          </a:prstGeom>
          <a:blipFill dpi="0" rotWithShape="1">
            <a:blip r:embed="rId6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" name="bk object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7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/>
          </a:lstStyle>
          <a:p>
            <a:endParaRPr lang="en-US" dirty="0"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/>
          </a:lstStyle>
          <a:p>
            <a:endParaRPr lang="en-US" dirty="0"/>
          </a:p>
        </p:txBody>
      </p:sp>
      <p:sp>
        <p:nvSpPr>
          <p:cNvPr id="6" name="Holder 4"/>
          <p:cNvSpPr>
            <a:spLocks noGrp="1"/>
          </p:cNvSpPr>
          <p:nvPr>
            <p:ph type="ftr" sz="quarter" idx="3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algn="ct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Holder 5"/>
          <p:cNvSpPr>
            <a:spLocks noGrp="1"/>
          </p:cNvSpPr>
          <p:nvPr>
            <p:ph type="dt" sz="half" idx="2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algn="l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C169-5C12-4C6E-99BD-A40B1D1676F6}" type="datetime1">
              <a:rPr/>
            </a:fld>
            <a:endParaRPr lang="en-US" dirty="0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4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algn="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EB40-FC0E-4FB3-885E-3E3D5E09E90B}" type="slidenum">
              <a:rPr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lvl="0">
        <a:defRPr lang="en-US" dirty="0">
          <a:latin typeface="+mj-lt"/>
        </a:defRPr>
      </a:lvl1pPr>
    </p:titleStyle>
    <p:bodyStyle>
      <a:lvl1pPr marL="0" lvl="0">
        <a:defRPr lang="en-US" dirty="0">
          <a:latin typeface="+mn-lt"/>
        </a:defRPr>
      </a:lvl1pPr>
      <a:lvl2pPr marL="457200" lvl="1">
        <a:defRPr lang="en-US" dirty="0">
          <a:latin typeface="+mn-lt"/>
        </a:defRPr>
      </a:lvl2pPr>
      <a:lvl3pPr marL="914400" lvl="2">
        <a:defRPr lang="en-US" dirty="0">
          <a:latin typeface="+mn-lt"/>
        </a:defRPr>
      </a:lvl3pPr>
      <a:lvl4pPr marL="1371600" lvl="3">
        <a:defRPr lang="en-US" dirty="0">
          <a:latin typeface="+mn-lt"/>
        </a:defRPr>
      </a:lvl4pPr>
      <a:lvl5pPr marL="1828800" lvl="4">
        <a:defRPr lang="en-US" dirty="0">
          <a:latin typeface="+mn-lt"/>
        </a:defRPr>
      </a:lvl5pPr>
      <a:lvl6pPr marL="2286000" lvl="5">
        <a:defRPr lang="en-US" dirty="0">
          <a:latin typeface="+mn-lt"/>
        </a:defRPr>
      </a:lvl6pPr>
      <a:lvl7pPr marL="2743200" lvl="6">
        <a:defRPr lang="en-US" dirty="0">
          <a:latin typeface="+mn-lt"/>
        </a:defRPr>
      </a:lvl7pPr>
      <a:lvl8pPr marL="3200400" lvl="7">
        <a:defRPr lang="en-US" dirty="0">
          <a:latin typeface="+mn-lt"/>
        </a:defRPr>
      </a:lvl8pPr>
      <a:lvl9pPr marL="3657600" lvl="8">
        <a:defRPr lang="en-US" dirty="0">
          <a:latin typeface="+mn-lt"/>
        </a:defRPr>
      </a:lvl9pPr>
    </p:bodyStyle>
    <p:otherStyle>
      <a:lvl1pPr marL="0" lvl="0">
        <a:defRPr lang="en-US" sz="1800" dirty="0">
          <a:latin typeface="+mn-lt"/>
        </a:defRPr>
      </a:lvl1pPr>
      <a:lvl2pPr marL="457200" lvl="1">
        <a:defRPr lang="en-US" sz="1800" dirty="0">
          <a:latin typeface="+mn-lt"/>
        </a:defRPr>
      </a:lvl2pPr>
      <a:lvl3pPr marL="914400" lvl="2">
        <a:defRPr lang="en-US" sz="1800" dirty="0">
          <a:latin typeface="+mn-lt"/>
        </a:defRPr>
      </a:lvl3pPr>
      <a:lvl4pPr marL="1371600" lvl="3">
        <a:defRPr lang="en-US" sz="1800" dirty="0">
          <a:latin typeface="+mn-lt"/>
        </a:defRPr>
      </a:lvl4pPr>
      <a:lvl5pPr marL="1828800" lvl="4">
        <a:defRPr lang="en-US" sz="1800" dirty="0">
          <a:latin typeface="+mn-lt"/>
        </a:defRPr>
      </a:lvl5pPr>
      <a:lvl6pPr marL="2286000" lvl="5">
        <a:defRPr lang="en-US" sz="1800" dirty="0">
          <a:latin typeface="+mn-lt"/>
        </a:defRPr>
      </a:lvl6pPr>
      <a:lvl7pPr marL="2743200" lvl="6">
        <a:defRPr lang="en-US" sz="1800" dirty="0">
          <a:latin typeface="+mn-lt"/>
        </a:defRPr>
      </a:lvl7pPr>
      <a:lvl8pPr marL="3200400" lvl="7">
        <a:defRPr lang="en-US" sz="1800" dirty="0">
          <a:latin typeface="+mn-lt"/>
        </a:defRPr>
      </a:lvl8pPr>
      <a:lvl9pPr marL="3657600" lvl="8">
        <a:defRPr lang="en-US" sz="1800" dirty="0"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0477" y="601936"/>
            <a:ext cx="748030" cy="748030"/>
          </a:xfrm>
          <a:custGeom>
            <a:avLst/>
            <a:gdLst/>
            <a:ahLst/>
            <a:cxnLst/>
            <a:rect l="0" t="0" r="r" b="b"/>
            <a:pathLst>
              <a:path w="748030" h="748030">
                <a:moveTo>
                  <a:pt x="0" y="373945"/>
                </a:moveTo>
                <a:lnTo>
                  <a:pt x="3652" y="324434"/>
                </a:lnTo>
                <a:lnTo>
                  <a:pt x="14120" y="275654"/>
                </a:lnTo>
                <a:lnTo>
                  <a:pt x="30673" y="228689"/>
                </a:lnTo>
                <a:lnTo>
                  <a:pt x="52579" y="184623"/>
                </a:lnTo>
                <a:lnTo>
                  <a:pt x="79107" y="144540"/>
                </a:lnTo>
                <a:lnTo>
                  <a:pt x="109524" y="109526"/>
                </a:lnTo>
                <a:lnTo>
                  <a:pt x="144538" y="79108"/>
                </a:lnTo>
                <a:lnTo>
                  <a:pt x="184621" y="52580"/>
                </a:lnTo>
                <a:lnTo>
                  <a:pt x="228687" y="30673"/>
                </a:lnTo>
                <a:lnTo>
                  <a:pt x="275652" y="14120"/>
                </a:lnTo>
                <a:lnTo>
                  <a:pt x="324430" y="3652"/>
                </a:lnTo>
                <a:lnTo>
                  <a:pt x="373939" y="0"/>
                </a:lnTo>
                <a:lnTo>
                  <a:pt x="373939" y="67734"/>
                </a:lnTo>
                <a:lnTo>
                  <a:pt x="586161" y="67734"/>
                </a:lnTo>
                <a:lnTo>
                  <a:pt x="603347" y="79108"/>
                </a:lnTo>
                <a:lnTo>
                  <a:pt x="638366" y="109526"/>
                </a:lnTo>
                <a:lnTo>
                  <a:pt x="660901" y="135467"/>
                </a:lnTo>
                <a:lnTo>
                  <a:pt x="373939" y="135467"/>
                </a:lnTo>
                <a:lnTo>
                  <a:pt x="324573" y="139829"/>
                </a:lnTo>
                <a:lnTo>
                  <a:pt x="280812" y="152921"/>
                </a:lnTo>
                <a:lnTo>
                  <a:pt x="241457" y="174747"/>
                </a:lnTo>
                <a:lnTo>
                  <a:pt x="205308" y="205315"/>
                </a:lnTo>
                <a:lnTo>
                  <a:pt x="174741" y="241462"/>
                </a:lnTo>
                <a:lnTo>
                  <a:pt x="152914" y="280817"/>
                </a:lnTo>
                <a:lnTo>
                  <a:pt x="145316" y="306212"/>
                </a:lnTo>
                <a:lnTo>
                  <a:pt x="67729" y="306212"/>
                </a:lnTo>
                <a:lnTo>
                  <a:pt x="41367" y="311535"/>
                </a:lnTo>
                <a:lnTo>
                  <a:pt x="19838" y="326050"/>
                </a:lnTo>
                <a:lnTo>
                  <a:pt x="5323" y="347580"/>
                </a:lnTo>
                <a:lnTo>
                  <a:pt x="0" y="373945"/>
                </a:lnTo>
                <a:close/>
              </a:path>
              <a:path w="748030" h="748030">
                <a:moveTo>
                  <a:pt x="586161" y="67734"/>
                </a:moveTo>
                <a:lnTo>
                  <a:pt x="373939" y="67734"/>
                </a:lnTo>
                <a:lnTo>
                  <a:pt x="373939" y="0"/>
                </a:lnTo>
                <a:lnTo>
                  <a:pt x="423452" y="3652"/>
                </a:lnTo>
                <a:lnTo>
                  <a:pt x="472232" y="14120"/>
                </a:lnTo>
                <a:lnTo>
                  <a:pt x="519197" y="30673"/>
                </a:lnTo>
                <a:lnTo>
                  <a:pt x="563263" y="52580"/>
                </a:lnTo>
                <a:lnTo>
                  <a:pt x="586161" y="67734"/>
                </a:lnTo>
                <a:close/>
              </a:path>
              <a:path w="748030" h="748030">
                <a:moveTo>
                  <a:pt x="660901" y="612423"/>
                </a:moveTo>
                <a:lnTo>
                  <a:pt x="373939" y="612423"/>
                </a:lnTo>
                <a:lnTo>
                  <a:pt x="423307" y="608060"/>
                </a:lnTo>
                <a:lnTo>
                  <a:pt x="467070" y="594969"/>
                </a:lnTo>
                <a:lnTo>
                  <a:pt x="506426" y="573142"/>
                </a:lnTo>
                <a:lnTo>
                  <a:pt x="542570" y="542574"/>
                </a:lnTo>
                <a:lnTo>
                  <a:pt x="573136" y="506428"/>
                </a:lnTo>
                <a:lnTo>
                  <a:pt x="594964" y="467072"/>
                </a:lnTo>
                <a:lnTo>
                  <a:pt x="608057" y="423310"/>
                </a:lnTo>
                <a:lnTo>
                  <a:pt x="612420" y="373945"/>
                </a:lnTo>
                <a:lnTo>
                  <a:pt x="608057" y="324580"/>
                </a:lnTo>
                <a:lnTo>
                  <a:pt x="594964" y="280817"/>
                </a:lnTo>
                <a:lnTo>
                  <a:pt x="573136" y="241462"/>
                </a:lnTo>
                <a:lnTo>
                  <a:pt x="542570" y="205315"/>
                </a:lnTo>
                <a:lnTo>
                  <a:pt x="506426" y="174747"/>
                </a:lnTo>
                <a:lnTo>
                  <a:pt x="467070" y="152921"/>
                </a:lnTo>
                <a:lnTo>
                  <a:pt x="423307" y="139829"/>
                </a:lnTo>
                <a:lnTo>
                  <a:pt x="373939" y="135467"/>
                </a:lnTo>
                <a:lnTo>
                  <a:pt x="660901" y="135467"/>
                </a:lnTo>
                <a:lnTo>
                  <a:pt x="695311" y="184623"/>
                </a:lnTo>
                <a:lnTo>
                  <a:pt x="717217" y="228689"/>
                </a:lnTo>
                <a:lnTo>
                  <a:pt x="733770" y="275654"/>
                </a:lnTo>
                <a:lnTo>
                  <a:pt x="744239" y="324434"/>
                </a:lnTo>
                <a:lnTo>
                  <a:pt x="747891" y="373945"/>
                </a:lnTo>
                <a:lnTo>
                  <a:pt x="744239" y="423455"/>
                </a:lnTo>
                <a:lnTo>
                  <a:pt x="733770" y="472235"/>
                </a:lnTo>
                <a:lnTo>
                  <a:pt x="717217" y="519200"/>
                </a:lnTo>
                <a:lnTo>
                  <a:pt x="695311" y="563266"/>
                </a:lnTo>
                <a:lnTo>
                  <a:pt x="668783" y="603349"/>
                </a:lnTo>
                <a:lnTo>
                  <a:pt x="660901" y="612423"/>
                </a:lnTo>
                <a:close/>
              </a:path>
              <a:path w="748030" h="748030">
                <a:moveTo>
                  <a:pt x="67729" y="441678"/>
                </a:moveTo>
                <a:lnTo>
                  <a:pt x="41367" y="436355"/>
                </a:lnTo>
                <a:lnTo>
                  <a:pt x="19838" y="421839"/>
                </a:lnTo>
                <a:lnTo>
                  <a:pt x="5323" y="400309"/>
                </a:lnTo>
                <a:lnTo>
                  <a:pt x="0" y="373945"/>
                </a:lnTo>
                <a:lnTo>
                  <a:pt x="5323" y="347580"/>
                </a:lnTo>
                <a:lnTo>
                  <a:pt x="19838" y="326050"/>
                </a:lnTo>
                <a:lnTo>
                  <a:pt x="41367" y="311535"/>
                </a:lnTo>
                <a:lnTo>
                  <a:pt x="67729" y="306212"/>
                </a:lnTo>
                <a:lnTo>
                  <a:pt x="94095" y="311535"/>
                </a:lnTo>
                <a:lnTo>
                  <a:pt x="115623" y="326050"/>
                </a:lnTo>
                <a:lnTo>
                  <a:pt x="130136" y="347580"/>
                </a:lnTo>
                <a:lnTo>
                  <a:pt x="135458" y="373945"/>
                </a:lnTo>
                <a:lnTo>
                  <a:pt x="130136" y="400309"/>
                </a:lnTo>
                <a:lnTo>
                  <a:pt x="115623" y="421839"/>
                </a:lnTo>
                <a:lnTo>
                  <a:pt x="94095" y="436355"/>
                </a:lnTo>
                <a:lnTo>
                  <a:pt x="67729" y="441678"/>
                </a:lnTo>
                <a:close/>
              </a:path>
              <a:path w="748030" h="748030">
                <a:moveTo>
                  <a:pt x="135458" y="373945"/>
                </a:moveTo>
                <a:lnTo>
                  <a:pt x="130136" y="347580"/>
                </a:lnTo>
                <a:lnTo>
                  <a:pt x="115623" y="326050"/>
                </a:lnTo>
                <a:lnTo>
                  <a:pt x="94095" y="311535"/>
                </a:lnTo>
                <a:lnTo>
                  <a:pt x="67729" y="306212"/>
                </a:lnTo>
                <a:lnTo>
                  <a:pt x="145316" y="306212"/>
                </a:lnTo>
                <a:lnTo>
                  <a:pt x="139821" y="324580"/>
                </a:lnTo>
                <a:lnTo>
                  <a:pt x="135458" y="373945"/>
                </a:lnTo>
                <a:close/>
              </a:path>
              <a:path w="748030" h="748030">
                <a:moveTo>
                  <a:pt x="373939" y="747895"/>
                </a:moveTo>
                <a:lnTo>
                  <a:pt x="324430" y="744243"/>
                </a:lnTo>
                <a:lnTo>
                  <a:pt x="275652" y="733774"/>
                </a:lnTo>
                <a:lnTo>
                  <a:pt x="228687" y="717220"/>
                </a:lnTo>
                <a:lnTo>
                  <a:pt x="184621" y="695313"/>
                </a:lnTo>
                <a:lnTo>
                  <a:pt x="144538" y="668784"/>
                </a:lnTo>
                <a:lnTo>
                  <a:pt x="109524" y="638364"/>
                </a:lnTo>
                <a:lnTo>
                  <a:pt x="79107" y="603349"/>
                </a:lnTo>
                <a:lnTo>
                  <a:pt x="52579" y="563266"/>
                </a:lnTo>
                <a:lnTo>
                  <a:pt x="30673" y="519200"/>
                </a:lnTo>
                <a:lnTo>
                  <a:pt x="14120" y="472235"/>
                </a:lnTo>
                <a:lnTo>
                  <a:pt x="3652" y="423455"/>
                </a:lnTo>
                <a:lnTo>
                  <a:pt x="0" y="373945"/>
                </a:lnTo>
                <a:lnTo>
                  <a:pt x="5323" y="400309"/>
                </a:lnTo>
                <a:lnTo>
                  <a:pt x="19838" y="421839"/>
                </a:lnTo>
                <a:lnTo>
                  <a:pt x="41367" y="436355"/>
                </a:lnTo>
                <a:lnTo>
                  <a:pt x="67729" y="441678"/>
                </a:lnTo>
                <a:lnTo>
                  <a:pt x="145316" y="441678"/>
                </a:lnTo>
                <a:lnTo>
                  <a:pt x="152914" y="467072"/>
                </a:lnTo>
                <a:lnTo>
                  <a:pt x="174741" y="506428"/>
                </a:lnTo>
                <a:lnTo>
                  <a:pt x="205308" y="542574"/>
                </a:lnTo>
                <a:lnTo>
                  <a:pt x="241457" y="573142"/>
                </a:lnTo>
                <a:lnTo>
                  <a:pt x="280812" y="594969"/>
                </a:lnTo>
                <a:lnTo>
                  <a:pt x="324573" y="608060"/>
                </a:lnTo>
                <a:lnTo>
                  <a:pt x="373939" y="612423"/>
                </a:lnTo>
                <a:lnTo>
                  <a:pt x="660901" y="612423"/>
                </a:lnTo>
                <a:lnTo>
                  <a:pt x="638366" y="638364"/>
                </a:lnTo>
                <a:lnTo>
                  <a:pt x="603347" y="668784"/>
                </a:lnTo>
                <a:lnTo>
                  <a:pt x="563263" y="695313"/>
                </a:lnTo>
                <a:lnTo>
                  <a:pt x="519197" y="717220"/>
                </a:lnTo>
                <a:lnTo>
                  <a:pt x="472232" y="733774"/>
                </a:lnTo>
                <a:lnTo>
                  <a:pt x="423452" y="744243"/>
                </a:lnTo>
                <a:lnTo>
                  <a:pt x="373939" y="747895"/>
                </a:lnTo>
                <a:close/>
              </a:path>
              <a:path w="748030" h="748030">
                <a:moveTo>
                  <a:pt x="145316" y="441678"/>
                </a:moveTo>
                <a:lnTo>
                  <a:pt x="67729" y="441678"/>
                </a:lnTo>
                <a:lnTo>
                  <a:pt x="94095" y="436355"/>
                </a:lnTo>
                <a:lnTo>
                  <a:pt x="115623" y="421839"/>
                </a:lnTo>
                <a:lnTo>
                  <a:pt x="130136" y="400309"/>
                </a:lnTo>
                <a:lnTo>
                  <a:pt x="135458" y="373945"/>
                </a:lnTo>
                <a:lnTo>
                  <a:pt x="139821" y="423310"/>
                </a:lnTo>
                <a:lnTo>
                  <a:pt x="145316" y="441678"/>
                </a:lnTo>
                <a:close/>
              </a:path>
            </a:pathLst>
          </a:custGeom>
          <a:solidFill>
            <a:srgbClr val="649718">
              <a:alpha val="74900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6846291" y="2940532"/>
            <a:ext cx="1424305" cy="1424939"/>
          </a:xfrm>
          <a:custGeom>
            <a:avLst/>
            <a:gdLst/>
            <a:ahLst/>
            <a:cxnLst/>
            <a:rect l="0" t="0" r="r" b="b"/>
            <a:pathLst>
              <a:path w="1424305" h="1424940">
                <a:moveTo>
                  <a:pt x="1" y="712208"/>
                </a:moveTo>
                <a:lnTo>
                  <a:pt x="1994" y="659759"/>
                </a:lnTo>
                <a:lnTo>
                  <a:pt x="7897" y="607958"/>
                </a:lnTo>
                <a:lnTo>
                  <a:pt x="17537" y="557069"/>
                </a:lnTo>
                <a:lnTo>
                  <a:pt x="30741" y="507308"/>
                </a:lnTo>
                <a:lnTo>
                  <a:pt x="47335" y="458888"/>
                </a:lnTo>
                <a:lnTo>
                  <a:pt x="67149" y="412026"/>
                </a:lnTo>
                <a:lnTo>
                  <a:pt x="90008" y="366938"/>
                </a:lnTo>
                <a:lnTo>
                  <a:pt x="115742" y="323837"/>
                </a:lnTo>
                <a:lnTo>
                  <a:pt x="144176" y="282941"/>
                </a:lnTo>
                <a:lnTo>
                  <a:pt x="175138" y="244464"/>
                </a:lnTo>
                <a:lnTo>
                  <a:pt x="208457" y="208622"/>
                </a:lnTo>
                <a:lnTo>
                  <a:pt x="244286" y="175293"/>
                </a:lnTo>
                <a:lnTo>
                  <a:pt x="282752" y="144318"/>
                </a:lnTo>
                <a:lnTo>
                  <a:pt x="323638" y="115871"/>
                </a:lnTo>
                <a:lnTo>
                  <a:pt x="366730" y="90124"/>
                </a:lnTo>
                <a:lnTo>
                  <a:pt x="411812" y="67249"/>
                </a:lnTo>
                <a:lnTo>
                  <a:pt x="458667" y="47420"/>
                </a:lnTo>
                <a:lnTo>
                  <a:pt x="507082" y="30809"/>
                </a:lnTo>
                <a:lnTo>
                  <a:pt x="556839" y="17589"/>
                </a:lnTo>
                <a:lnTo>
                  <a:pt x="607723" y="7932"/>
                </a:lnTo>
                <a:lnTo>
                  <a:pt x="659520" y="2011"/>
                </a:lnTo>
                <a:lnTo>
                  <a:pt x="712012" y="0"/>
                </a:lnTo>
                <a:lnTo>
                  <a:pt x="712012" y="50800"/>
                </a:lnTo>
                <a:lnTo>
                  <a:pt x="973343" y="50800"/>
                </a:lnTo>
                <a:lnTo>
                  <a:pt x="1012213" y="67249"/>
                </a:lnTo>
                <a:lnTo>
                  <a:pt x="1057295" y="90124"/>
                </a:lnTo>
                <a:lnTo>
                  <a:pt x="1076501" y="101600"/>
                </a:lnTo>
                <a:lnTo>
                  <a:pt x="712012" y="101600"/>
                </a:lnTo>
                <a:lnTo>
                  <a:pt x="661234" y="103554"/>
                </a:lnTo>
                <a:lnTo>
                  <a:pt x="612004" y="109345"/>
                </a:lnTo>
                <a:lnTo>
                  <a:pt x="564375" y="118860"/>
                </a:lnTo>
                <a:lnTo>
                  <a:pt x="518401" y="131989"/>
                </a:lnTo>
                <a:lnTo>
                  <a:pt x="474136" y="148621"/>
                </a:lnTo>
                <a:lnTo>
                  <a:pt x="431633" y="168646"/>
                </a:lnTo>
                <a:lnTo>
                  <a:pt x="390946" y="191952"/>
                </a:lnTo>
                <a:lnTo>
                  <a:pt x="352128" y="218430"/>
                </a:lnTo>
                <a:lnTo>
                  <a:pt x="315232" y="247967"/>
                </a:lnTo>
                <a:lnTo>
                  <a:pt x="280313" y="280454"/>
                </a:lnTo>
                <a:lnTo>
                  <a:pt x="247839" y="315384"/>
                </a:lnTo>
                <a:lnTo>
                  <a:pt x="218314" y="352289"/>
                </a:lnTo>
                <a:lnTo>
                  <a:pt x="191850" y="391116"/>
                </a:lnTo>
                <a:lnTo>
                  <a:pt x="168557" y="431812"/>
                </a:lnTo>
                <a:lnTo>
                  <a:pt x="148546" y="474322"/>
                </a:lnTo>
                <a:lnTo>
                  <a:pt x="131928" y="518594"/>
                </a:lnTo>
                <a:lnTo>
                  <a:pt x="118814" y="564572"/>
                </a:lnTo>
                <a:lnTo>
                  <a:pt x="109314" y="612204"/>
                </a:lnTo>
                <a:lnTo>
                  <a:pt x="103540" y="661429"/>
                </a:lnTo>
                <a:lnTo>
                  <a:pt x="50757" y="661438"/>
                </a:lnTo>
                <a:lnTo>
                  <a:pt x="31030" y="665422"/>
                </a:lnTo>
                <a:lnTo>
                  <a:pt x="14884" y="676309"/>
                </a:lnTo>
                <a:lnTo>
                  <a:pt x="3996" y="692456"/>
                </a:lnTo>
                <a:lnTo>
                  <a:pt x="1" y="712208"/>
                </a:lnTo>
                <a:close/>
              </a:path>
              <a:path w="1424305" h="1424940">
                <a:moveTo>
                  <a:pt x="973343" y="50800"/>
                </a:moveTo>
                <a:lnTo>
                  <a:pt x="712012" y="50800"/>
                </a:lnTo>
                <a:lnTo>
                  <a:pt x="712012" y="0"/>
                </a:lnTo>
                <a:lnTo>
                  <a:pt x="764504" y="2011"/>
                </a:lnTo>
                <a:lnTo>
                  <a:pt x="816301" y="7932"/>
                </a:lnTo>
                <a:lnTo>
                  <a:pt x="867185" y="17589"/>
                </a:lnTo>
                <a:lnTo>
                  <a:pt x="916943" y="30809"/>
                </a:lnTo>
                <a:lnTo>
                  <a:pt x="965357" y="47420"/>
                </a:lnTo>
                <a:lnTo>
                  <a:pt x="973343" y="50800"/>
                </a:lnTo>
                <a:close/>
              </a:path>
              <a:path w="1424305" h="1424940">
                <a:moveTo>
                  <a:pt x="1076495" y="1322871"/>
                </a:moveTo>
                <a:lnTo>
                  <a:pt x="712012" y="1322871"/>
                </a:lnTo>
                <a:lnTo>
                  <a:pt x="762790" y="1320916"/>
                </a:lnTo>
                <a:lnTo>
                  <a:pt x="812021" y="1315124"/>
                </a:lnTo>
                <a:lnTo>
                  <a:pt x="859650" y="1305608"/>
                </a:lnTo>
                <a:lnTo>
                  <a:pt x="905623" y="1292477"/>
                </a:lnTo>
                <a:lnTo>
                  <a:pt x="949889" y="1275842"/>
                </a:lnTo>
                <a:lnTo>
                  <a:pt x="992392" y="1255816"/>
                </a:lnTo>
                <a:lnTo>
                  <a:pt x="1033079" y="1232508"/>
                </a:lnTo>
                <a:lnTo>
                  <a:pt x="1071897" y="1206029"/>
                </a:lnTo>
                <a:lnTo>
                  <a:pt x="1108792" y="1176491"/>
                </a:lnTo>
                <a:lnTo>
                  <a:pt x="1143711" y="1144004"/>
                </a:lnTo>
                <a:lnTo>
                  <a:pt x="1176186" y="1109074"/>
                </a:lnTo>
                <a:lnTo>
                  <a:pt x="1205711" y="1072169"/>
                </a:lnTo>
                <a:lnTo>
                  <a:pt x="1232175" y="1033341"/>
                </a:lnTo>
                <a:lnTo>
                  <a:pt x="1255468" y="992646"/>
                </a:lnTo>
                <a:lnTo>
                  <a:pt x="1275478" y="950137"/>
                </a:lnTo>
                <a:lnTo>
                  <a:pt x="1292096" y="905867"/>
                </a:lnTo>
                <a:lnTo>
                  <a:pt x="1305211" y="859890"/>
                </a:lnTo>
                <a:lnTo>
                  <a:pt x="1314711" y="812259"/>
                </a:lnTo>
                <a:lnTo>
                  <a:pt x="1320486" y="763029"/>
                </a:lnTo>
                <a:lnTo>
                  <a:pt x="1322424" y="712208"/>
                </a:lnTo>
                <a:lnTo>
                  <a:pt x="1320485" y="661429"/>
                </a:lnTo>
                <a:lnTo>
                  <a:pt x="1314711" y="612204"/>
                </a:lnTo>
                <a:lnTo>
                  <a:pt x="1305211" y="564572"/>
                </a:lnTo>
                <a:lnTo>
                  <a:pt x="1292096" y="518594"/>
                </a:lnTo>
                <a:lnTo>
                  <a:pt x="1275478" y="474322"/>
                </a:lnTo>
                <a:lnTo>
                  <a:pt x="1255468" y="431812"/>
                </a:lnTo>
                <a:lnTo>
                  <a:pt x="1232175" y="391116"/>
                </a:lnTo>
                <a:lnTo>
                  <a:pt x="1205711" y="352289"/>
                </a:lnTo>
                <a:lnTo>
                  <a:pt x="1176186" y="315384"/>
                </a:lnTo>
                <a:lnTo>
                  <a:pt x="1143711" y="280454"/>
                </a:lnTo>
                <a:lnTo>
                  <a:pt x="1108792" y="247967"/>
                </a:lnTo>
                <a:lnTo>
                  <a:pt x="1071897" y="218430"/>
                </a:lnTo>
                <a:lnTo>
                  <a:pt x="1033079" y="191952"/>
                </a:lnTo>
                <a:lnTo>
                  <a:pt x="992392" y="168646"/>
                </a:lnTo>
                <a:lnTo>
                  <a:pt x="949889" y="148621"/>
                </a:lnTo>
                <a:lnTo>
                  <a:pt x="905623" y="131989"/>
                </a:lnTo>
                <a:lnTo>
                  <a:pt x="859650" y="118860"/>
                </a:lnTo>
                <a:lnTo>
                  <a:pt x="812021" y="109345"/>
                </a:lnTo>
                <a:lnTo>
                  <a:pt x="762790" y="103554"/>
                </a:lnTo>
                <a:lnTo>
                  <a:pt x="712012" y="101600"/>
                </a:lnTo>
                <a:lnTo>
                  <a:pt x="1076501" y="101600"/>
                </a:lnTo>
                <a:lnTo>
                  <a:pt x="1141273" y="144318"/>
                </a:lnTo>
                <a:lnTo>
                  <a:pt x="1179739" y="175293"/>
                </a:lnTo>
                <a:lnTo>
                  <a:pt x="1215568" y="208622"/>
                </a:lnTo>
                <a:lnTo>
                  <a:pt x="1248886" y="244464"/>
                </a:lnTo>
                <a:lnTo>
                  <a:pt x="1279849" y="282941"/>
                </a:lnTo>
                <a:lnTo>
                  <a:pt x="1308283" y="323837"/>
                </a:lnTo>
                <a:lnTo>
                  <a:pt x="1334016" y="366938"/>
                </a:lnTo>
                <a:lnTo>
                  <a:pt x="1356876" y="412026"/>
                </a:lnTo>
                <a:lnTo>
                  <a:pt x="1376689" y="458888"/>
                </a:lnTo>
                <a:lnTo>
                  <a:pt x="1393284" y="507308"/>
                </a:lnTo>
                <a:lnTo>
                  <a:pt x="1406488" y="557069"/>
                </a:lnTo>
                <a:lnTo>
                  <a:pt x="1416127" y="607958"/>
                </a:lnTo>
                <a:lnTo>
                  <a:pt x="1422031" y="659759"/>
                </a:lnTo>
                <a:lnTo>
                  <a:pt x="1424023" y="712217"/>
                </a:lnTo>
                <a:lnTo>
                  <a:pt x="1373226" y="712229"/>
                </a:lnTo>
                <a:lnTo>
                  <a:pt x="1424023" y="712255"/>
                </a:lnTo>
                <a:lnTo>
                  <a:pt x="1422031" y="764709"/>
                </a:lnTo>
                <a:lnTo>
                  <a:pt x="1416127" y="816507"/>
                </a:lnTo>
                <a:lnTo>
                  <a:pt x="1406488" y="867395"/>
                </a:lnTo>
                <a:lnTo>
                  <a:pt x="1393284" y="917156"/>
                </a:lnTo>
                <a:lnTo>
                  <a:pt x="1376689" y="965576"/>
                </a:lnTo>
                <a:lnTo>
                  <a:pt x="1356876" y="1012437"/>
                </a:lnTo>
                <a:lnTo>
                  <a:pt x="1334016" y="1057526"/>
                </a:lnTo>
                <a:lnTo>
                  <a:pt x="1308283" y="1100626"/>
                </a:lnTo>
                <a:lnTo>
                  <a:pt x="1279849" y="1141521"/>
                </a:lnTo>
                <a:lnTo>
                  <a:pt x="1248886" y="1179996"/>
                </a:lnTo>
                <a:lnTo>
                  <a:pt x="1215568" y="1215835"/>
                </a:lnTo>
                <a:lnTo>
                  <a:pt x="1179739" y="1249168"/>
                </a:lnTo>
                <a:lnTo>
                  <a:pt x="1141273" y="1280145"/>
                </a:lnTo>
                <a:lnTo>
                  <a:pt x="1100387" y="1308594"/>
                </a:lnTo>
                <a:lnTo>
                  <a:pt x="1076495" y="1322871"/>
                </a:lnTo>
                <a:close/>
              </a:path>
              <a:path w="1424305" h="1424940">
                <a:moveTo>
                  <a:pt x="101594" y="712255"/>
                </a:moveTo>
                <a:lnTo>
                  <a:pt x="0" y="712229"/>
                </a:lnTo>
                <a:lnTo>
                  <a:pt x="3999" y="692446"/>
                </a:lnTo>
                <a:lnTo>
                  <a:pt x="14888" y="676302"/>
                </a:lnTo>
                <a:lnTo>
                  <a:pt x="31033" y="665420"/>
                </a:lnTo>
                <a:lnTo>
                  <a:pt x="50799" y="661429"/>
                </a:lnTo>
                <a:lnTo>
                  <a:pt x="70572" y="665422"/>
                </a:lnTo>
                <a:lnTo>
                  <a:pt x="86719" y="676309"/>
                </a:lnTo>
                <a:lnTo>
                  <a:pt x="97607" y="692456"/>
                </a:lnTo>
                <a:lnTo>
                  <a:pt x="101594" y="712255"/>
                </a:lnTo>
                <a:close/>
              </a:path>
              <a:path w="1424305" h="1424940">
                <a:moveTo>
                  <a:pt x="101596" y="712217"/>
                </a:moveTo>
                <a:lnTo>
                  <a:pt x="97599" y="692446"/>
                </a:lnTo>
                <a:lnTo>
                  <a:pt x="86710" y="676302"/>
                </a:lnTo>
                <a:lnTo>
                  <a:pt x="70562" y="665420"/>
                </a:lnTo>
                <a:lnTo>
                  <a:pt x="50799" y="661429"/>
                </a:lnTo>
                <a:lnTo>
                  <a:pt x="103540" y="661429"/>
                </a:lnTo>
                <a:lnTo>
                  <a:pt x="101596" y="712217"/>
                </a:lnTo>
                <a:close/>
              </a:path>
              <a:path w="1424305" h="1424940">
                <a:moveTo>
                  <a:pt x="0" y="712229"/>
                </a:moveTo>
                <a:close/>
              </a:path>
              <a:path w="1424305" h="1424940">
                <a:moveTo>
                  <a:pt x="1424024" y="712255"/>
                </a:moveTo>
                <a:lnTo>
                  <a:pt x="1373226" y="712229"/>
                </a:lnTo>
                <a:lnTo>
                  <a:pt x="1424024" y="712217"/>
                </a:lnTo>
                <a:close/>
              </a:path>
              <a:path w="1424305" h="1424940">
                <a:moveTo>
                  <a:pt x="50799" y="763029"/>
                </a:moveTo>
                <a:lnTo>
                  <a:pt x="31030" y="759037"/>
                </a:lnTo>
                <a:lnTo>
                  <a:pt x="14883" y="748150"/>
                </a:lnTo>
                <a:lnTo>
                  <a:pt x="3995" y="732002"/>
                </a:lnTo>
                <a:lnTo>
                  <a:pt x="0" y="712229"/>
                </a:lnTo>
                <a:lnTo>
                  <a:pt x="101594" y="712255"/>
                </a:lnTo>
                <a:lnTo>
                  <a:pt x="97596" y="732018"/>
                </a:lnTo>
                <a:lnTo>
                  <a:pt x="86708" y="748158"/>
                </a:lnTo>
                <a:lnTo>
                  <a:pt x="70561" y="759039"/>
                </a:lnTo>
                <a:lnTo>
                  <a:pt x="50799" y="763029"/>
                </a:lnTo>
                <a:close/>
              </a:path>
              <a:path w="1424305" h="1424940">
                <a:moveTo>
                  <a:pt x="101600" y="712267"/>
                </a:moveTo>
                <a:close/>
              </a:path>
              <a:path w="1424305" h="1424940">
                <a:moveTo>
                  <a:pt x="712012" y="1424471"/>
                </a:moveTo>
                <a:lnTo>
                  <a:pt x="659520" y="1422459"/>
                </a:lnTo>
                <a:lnTo>
                  <a:pt x="607723" y="1416538"/>
                </a:lnTo>
                <a:lnTo>
                  <a:pt x="556839" y="1406881"/>
                </a:lnTo>
                <a:lnTo>
                  <a:pt x="507082" y="1393660"/>
                </a:lnTo>
                <a:lnTo>
                  <a:pt x="458667" y="1377049"/>
                </a:lnTo>
                <a:lnTo>
                  <a:pt x="411812" y="1357219"/>
                </a:lnTo>
                <a:lnTo>
                  <a:pt x="366730" y="1334343"/>
                </a:lnTo>
                <a:lnTo>
                  <a:pt x="323638" y="1308594"/>
                </a:lnTo>
                <a:lnTo>
                  <a:pt x="282752" y="1280145"/>
                </a:lnTo>
                <a:lnTo>
                  <a:pt x="244286" y="1249168"/>
                </a:lnTo>
                <a:lnTo>
                  <a:pt x="208457" y="1215835"/>
                </a:lnTo>
                <a:lnTo>
                  <a:pt x="175138" y="1179996"/>
                </a:lnTo>
                <a:lnTo>
                  <a:pt x="144176" y="1141521"/>
                </a:lnTo>
                <a:lnTo>
                  <a:pt x="115742" y="1100626"/>
                </a:lnTo>
                <a:lnTo>
                  <a:pt x="90008" y="1057526"/>
                </a:lnTo>
                <a:lnTo>
                  <a:pt x="67149" y="1012437"/>
                </a:lnTo>
                <a:lnTo>
                  <a:pt x="47335" y="965576"/>
                </a:lnTo>
                <a:lnTo>
                  <a:pt x="30741" y="917156"/>
                </a:lnTo>
                <a:lnTo>
                  <a:pt x="17537" y="867395"/>
                </a:lnTo>
                <a:lnTo>
                  <a:pt x="7897" y="816507"/>
                </a:lnTo>
                <a:lnTo>
                  <a:pt x="1994" y="764709"/>
                </a:lnTo>
                <a:lnTo>
                  <a:pt x="1" y="712263"/>
                </a:lnTo>
                <a:lnTo>
                  <a:pt x="3999" y="732018"/>
                </a:lnTo>
                <a:lnTo>
                  <a:pt x="14888" y="748158"/>
                </a:lnTo>
                <a:lnTo>
                  <a:pt x="31033" y="759039"/>
                </a:lnTo>
                <a:lnTo>
                  <a:pt x="50799" y="763029"/>
                </a:lnTo>
                <a:lnTo>
                  <a:pt x="103539" y="763030"/>
                </a:lnTo>
                <a:lnTo>
                  <a:pt x="109314" y="812259"/>
                </a:lnTo>
                <a:lnTo>
                  <a:pt x="118814" y="859890"/>
                </a:lnTo>
                <a:lnTo>
                  <a:pt x="131928" y="905867"/>
                </a:lnTo>
                <a:lnTo>
                  <a:pt x="148546" y="950137"/>
                </a:lnTo>
                <a:lnTo>
                  <a:pt x="168557" y="992646"/>
                </a:lnTo>
                <a:lnTo>
                  <a:pt x="191850" y="1033341"/>
                </a:lnTo>
                <a:lnTo>
                  <a:pt x="218314" y="1072169"/>
                </a:lnTo>
                <a:lnTo>
                  <a:pt x="247839" y="1109074"/>
                </a:lnTo>
                <a:lnTo>
                  <a:pt x="280313" y="1144004"/>
                </a:lnTo>
                <a:lnTo>
                  <a:pt x="315232" y="1176491"/>
                </a:lnTo>
                <a:lnTo>
                  <a:pt x="352128" y="1206029"/>
                </a:lnTo>
                <a:lnTo>
                  <a:pt x="390946" y="1232508"/>
                </a:lnTo>
                <a:lnTo>
                  <a:pt x="431633" y="1255816"/>
                </a:lnTo>
                <a:lnTo>
                  <a:pt x="474136" y="1275842"/>
                </a:lnTo>
                <a:lnTo>
                  <a:pt x="518401" y="1292477"/>
                </a:lnTo>
                <a:lnTo>
                  <a:pt x="564375" y="1305608"/>
                </a:lnTo>
                <a:lnTo>
                  <a:pt x="612004" y="1315124"/>
                </a:lnTo>
                <a:lnTo>
                  <a:pt x="661234" y="1320916"/>
                </a:lnTo>
                <a:lnTo>
                  <a:pt x="712012" y="1322871"/>
                </a:lnTo>
                <a:lnTo>
                  <a:pt x="1076495" y="1322871"/>
                </a:lnTo>
                <a:lnTo>
                  <a:pt x="1057295" y="1334343"/>
                </a:lnTo>
                <a:lnTo>
                  <a:pt x="1012213" y="1357219"/>
                </a:lnTo>
                <a:lnTo>
                  <a:pt x="965357" y="1377049"/>
                </a:lnTo>
                <a:lnTo>
                  <a:pt x="916943" y="1393660"/>
                </a:lnTo>
                <a:lnTo>
                  <a:pt x="867185" y="1406881"/>
                </a:lnTo>
                <a:lnTo>
                  <a:pt x="816301" y="1416538"/>
                </a:lnTo>
                <a:lnTo>
                  <a:pt x="764504" y="1422459"/>
                </a:lnTo>
                <a:lnTo>
                  <a:pt x="712012" y="1424471"/>
                </a:lnTo>
                <a:close/>
              </a:path>
              <a:path w="1424305" h="1424940">
                <a:moveTo>
                  <a:pt x="103538" y="763029"/>
                </a:moveTo>
                <a:lnTo>
                  <a:pt x="50799" y="763029"/>
                </a:lnTo>
                <a:lnTo>
                  <a:pt x="70572" y="759037"/>
                </a:lnTo>
                <a:lnTo>
                  <a:pt x="86719" y="748150"/>
                </a:lnTo>
                <a:lnTo>
                  <a:pt x="97607" y="732002"/>
                </a:lnTo>
                <a:lnTo>
                  <a:pt x="101591" y="712267"/>
                </a:lnTo>
                <a:lnTo>
                  <a:pt x="103538" y="763029"/>
                </a:lnTo>
                <a:close/>
              </a:path>
            </a:pathLst>
          </a:custGeom>
          <a:solidFill>
            <a:srgbClr val="21A8C3">
              <a:alpha val="94900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10206545" y="249788"/>
            <a:ext cx="1985645" cy="2579370"/>
          </a:xfrm>
          <a:custGeom>
            <a:avLst/>
            <a:gdLst/>
            <a:ahLst/>
            <a:cxnLst/>
            <a:rect l="0" t="0" r="r" b="b"/>
            <a:pathLst>
              <a:path w="1985645" h="2579370">
                <a:moveTo>
                  <a:pt x="338727" y="1271822"/>
                </a:moveTo>
                <a:lnTo>
                  <a:pt x="169316" y="1271822"/>
                </a:lnTo>
                <a:lnTo>
                  <a:pt x="0" y="1269180"/>
                </a:lnTo>
                <a:lnTo>
                  <a:pt x="1773" y="1220551"/>
                </a:lnTo>
                <a:lnTo>
                  <a:pt x="5545" y="1171828"/>
                </a:lnTo>
                <a:lnTo>
                  <a:pt x="11261" y="1123122"/>
                </a:lnTo>
                <a:lnTo>
                  <a:pt x="18868" y="1074544"/>
                </a:lnTo>
                <a:lnTo>
                  <a:pt x="28313" y="1026204"/>
                </a:lnTo>
                <a:lnTo>
                  <a:pt x="39543" y="978213"/>
                </a:lnTo>
                <a:lnTo>
                  <a:pt x="52504" y="930680"/>
                </a:lnTo>
                <a:lnTo>
                  <a:pt x="67144" y="883715"/>
                </a:lnTo>
                <a:lnTo>
                  <a:pt x="83410" y="837430"/>
                </a:lnTo>
                <a:lnTo>
                  <a:pt x="101247" y="791935"/>
                </a:lnTo>
                <a:lnTo>
                  <a:pt x="120603" y="747339"/>
                </a:lnTo>
                <a:lnTo>
                  <a:pt x="141424" y="703753"/>
                </a:lnTo>
                <a:lnTo>
                  <a:pt x="163658" y="661288"/>
                </a:lnTo>
                <a:lnTo>
                  <a:pt x="187251" y="620053"/>
                </a:lnTo>
                <a:lnTo>
                  <a:pt x="212150" y="580159"/>
                </a:lnTo>
                <a:lnTo>
                  <a:pt x="238302" y="541717"/>
                </a:lnTo>
                <a:lnTo>
                  <a:pt x="265983" y="504360"/>
                </a:lnTo>
                <a:lnTo>
                  <a:pt x="295446" y="467708"/>
                </a:lnTo>
                <a:lnTo>
                  <a:pt x="326606" y="431847"/>
                </a:lnTo>
                <a:lnTo>
                  <a:pt x="359375" y="396864"/>
                </a:lnTo>
                <a:lnTo>
                  <a:pt x="393754" y="362764"/>
                </a:lnTo>
                <a:lnTo>
                  <a:pt x="429395" y="329876"/>
                </a:lnTo>
                <a:lnTo>
                  <a:pt x="466474" y="298045"/>
                </a:lnTo>
                <a:lnTo>
                  <a:pt x="504815" y="267439"/>
                </a:lnTo>
                <a:lnTo>
                  <a:pt x="544333" y="238142"/>
                </a:lnTo>
                <a:lnTo>
                  <a:pt x="584941" y="210243"/>
                </a:lnTo>
                <a:lnTo>
                  <a:pt x="626553" y="183828"/>
                </a:lnTo>
                <a:lnTo>
                  <a:pt x="669081" y="158983"/>
                </a:lnTo>
                <a:lnTo>
                  <a:pt x="712440" y="135796"/>
                </a:lnTo>
                <a:lnTo>
                  <a:pt x="756542" y="114351"/>
                </a:lnTo>
                <a:lnTo>
                  <a:pt x="801302" y="94737"/>
                </a:lnTo>
                <a:lnTo>
                  <a:pt x="846732" y="77006"/>
                </a:lnTo>
                <a:lnTo>
                  <a:pt x="892661" y="61249"/>
                </a:lnTo>
                <a:lnTo>
                  <a:pt x="939494" y="47290"/>
                </a:lnTo>
                <a:lnTo>
                  <a:pt x="987007" y="35151"/>
                </a:lnTo>
                <a:lnTo>
                  <a:pt x="1035080" y="24824"/>
                </a:lnTo>
                <a:lnTo>
                  <a:pt x="1083591" y="16297"/>
                </a:lnTo>
                <a:lnTo>
                  <a:pt x="1132416" y="9562"/>
                </a:lnTo>
                <a:lnTo>
                  <a:pt x="1181435" y="4607"/>
                </a:lnTo>
                <a:lnTo>
                  <a:pt x="1230525" y="1423"/>
                </a:lnTo>
                <a:lnTo>
                  <a:pt x="1279564" y="0"/>
                </a:lnTo>
                <a:lnTo>
                  <a:pt x="1328430" y="326"/>
                </a:lnTo>
                <a:lnTo>
                  <a:pt x="1377001" y="2394"/>
                </a:lnTo>
                <a:lnTo>
                  <a:pt x="1425155" y="6191"/>
                </a:lnTo>
                <a:lnTo>
                  <a:pt x="1472770" y="11709"/>
                </a:lnTo>
                <a:lnTo>
                  <a:pt x="1519723" y="18937"/>
                </a:lnTo>
                <a:lnTo>
                  <a:pt x="1565894" y="27864"/>
                </a:lnTo>
                <a:lnTo>
                  <a:pt x="1611160" y="38482"/>
                </a:lnTo>
                <a:lnTo>
                  <a:pt x="1655960" y="50916"/>
                </a:lnTo>
                <a:lnTo>
                  <a:pt x="1700743" y="65268"/>
                </a:lnTo>
                <a:lnTo>
                  <a:pt x="1745396" y="81486"/>
                </a:lnTo>
                <a:lnTo>
                  <a:pt x="1789808" y="99522"/>
                </a:lnTo>
                <a:lnTo>
                  <a:pt x="1833865" y="119326"/>
                </a:lnTo>
                <a:lnTo>
                  <a:pt x="1877458" y="140848"/>
                </a:lnTo>
                <a:lnTo>
                  <a:pt x="1920473" y="164037"/>
                </a:lnTo>
                <a:lnTo>
                  <a:pt x="1962799" y="188845"/>
                </a:lnTo>
                <a:lnTo>
                  <a:pt x="1985454" y="203236"/>
                </a:lnTo>
                <a:lnTo>
                  <a:pt x="1985454" y="236029"/>
                </a:lnTo>
                <a:lnTo>
                  <a:pt x="904913" y="236029"/>
                </a:lnTo>
                <a:lnTo>
                  <a:pt x="963193" y="395018"/>
                </a:lnTo>
                <a:lnTo>
                  <a:pt x="911864" y="415302"/>
                </a:lnTo>
                <a:lnTo>
                  <a:pt x="862962" y="437638"/>
                </a:lnTo>
                <a:lnTo>
                  <a:pt x="816379" y="462066"/>
                </a:lnTo>
                <a:lnTo>
                  <a:pt x="772010" y="488628"/>
                </a:lnTo>
                <a:lnTo>
                  <a:pt x="729747" y="517366"/>
                </a:lnTo>
                <a:lnTo>
                  <a:pt x="689484" y="548321"/>
                </a:lnTo>
                <a:lnTo>
                  <a:pt x="651114" y="581536"/>
                </a:lnTo>
                <a:lnTo>
                  <a:pt x="614529" y="617050"/>
                </a:lnTo>
                <a:lnTo>
                  <a:pt x="579625" y="654906"/>
                </a:lnTo>
                <a:lnTo>
                  <a:pt x="546292" y="695146"/>
                </a:lnTo>
                <a:lnTo>
                  <a:pt x="514426" y="737811"/>
                </a:lnTo>
                <a:lnTo>
                  <a:pt x="484641" y="781957"/>
                </a:lnTo>
                <a:lnTo>
                  <a:pt x="457629" y="826686"/>
                </a:lnTo>
                <a:lnTo>
                  <a:pt x="433386" y="872115"/>
                </a:lnTo>
                <a:lnTo>
                  <a:pt x="411908" y="918358"/>
                </a:lnTo>
                <a:lnTo>
                  <a:pt x="393190" y="965528"/>
                </a:lnTo>
                <a:lnTo>
                  <a:pt x="377229" y="1013742"/>
                </a:lnTo>
                <a:lnTo>
                  <a:pt x="364019" y="1063113"/>
                </a:lnTo>
                <a:lnTo>
                  <a:pt x="353558" y="1113756"/>
                </a:lnTo>
                <a:lnTo>
                  <a:pt x="345840" y="1165786"/>
                </a:lnTo>
                <a:lnTo>
                  <a:pt x="340862" y="1219317"/>
                </a:lnTo>
                <a:lnTo>
                  <a:pt x="338727" y="1271822"/>
                </a:lnTo>
                <a:close/>
              </a:path>
              <a:path w="1985645" h="2579370">
                <a:moveTo>
                  <a:pt x="963193" y="395018"/>
                </a:moveTo>
                <a:lnTo>
                  <a:pt x="904913" y="236029"/>
                </a:lnTo>
                <a:lnTo>
                  <a:pt x="1985454" y="236029"/>
                </a:lnTo>
                <a:lnTo>
                  <a:pt x="1985454" y="335113"/>
                </a:lnTo>
                <a:lnTo>
                  <a:pt x="1271136" y="335113"/>
                </a:lnTo>
                <a:lnTo>
                  <a:pt x="1220406" y="337512"/>
                </a:lnTo>
                <a:lnTo>
                  <a:pt x="1169583" y="342895"/>
                </a:lnTo>
                <a:lnTo>
                  <a:pt x="1118558" y="351300"/>
                </a:lnTo>
                <a:lnTo>
                  <a:pt x="1067224" y="362764"/>
                </a:lnTo>
                <a:lnTo>
                  <a:pt x="1015472" y="377324"/>
                </a:lnTo>
                <a:lnTo>
                  <a:pt x="963193" y="395018"/>
                </a:lnTo>
                <a:close/>
              </a:path>
              <a:path w="1985645" h="2579370">
                <a:moveTo>
                  <a:pt x="1985454" y="637758"/>
                </a:moveTo>
                <a:lnTo>
                  <a:pt x="1932431" y="584210"/>
                </a:lnTo>
                <a:lnTo>
                  <a:pt x="1892916" y="549493"/>
                </a:lnTo>
                <a:lnTo>
                  <a:pt x="1852202" y="517609"/>
                </a:lnTo>
                <a:lnTo>
                  <a:pt x="1810213" y="488471"/>
                </a:lnTo>
                <a:lnTo>
                  <a:pt x="1766872" y="461994"/>
                </a:lnTo>
                <a:lnTo>
                  <a:pt x="1722102" y="438095"/>
                </a:lnTo>
                <a:lnTo>
                  <a:pt x="1675825" y="416688"/>
                </a:lnTo>
                <a:lnTo>
                  <a:pt x="1627965" y="397689"/>
                </a:lnTo>
                <a:lnTo>
                  <a:pt x="1578445" y="381012"/>
                </a:lnTo>
                <a:lnTo>
                  <a:pt x="1527187" y="366574"/>
                </a:lnTo>
                <a:lnTo>
                  <a:pt x="1475296" y="354611"/>
                </a:lnTo>
                <a:lnTo>
                  <a:pt x="1423853" y="345447"/>
                </a:lnTo>
                <a:lnTo>
                  <a:pt x="1372752" y="339117"/>
                </a:lnTo>
                <a:lnTo>
                  <a:pt x="1321882" y="335660"/>
                </a:lnTo>
                <a:lnTo>
                  <a:pt x="1271136" y="335113"/>
                </a:lnTo>
                <a:lnTo>
                  <a:pt x="1985454" y="335113"/>
                </a:lnTo>
                <a:lnTo>
                  <a:pt x="1985454" y="637758"/>
                </a:lnTo>
                <a:close/>
              </a:path>
              <a:path w="1985645" h="2579370">
                <a:moveTo>
                  <a:pt x="809028" y="2487148"/>
                </a:moveTo>
                <a:lnTo>
                  <a:pt x="764271" y="2468046"/>
                </a:lnTo>
                <a:lnTo>
                  <a:pt x="720144" y="2447045"/>
                </a:lnTo>
                <a:lnTo>
                  <a:pt x="676732" y="2424236"/>
                </a:lnTo>
                <a:lnTo>
                  <a:pt x="634117" y="2399706"/>
                </a:lnTo>
                <a:lnTo>
                  <a:pt x="592384" y="2373547"/>
                </a:lnTo>
                <a:lnTo>
                  <a:pt x="551616" y="2345846"/>
                </a:lnTo>
                <a:lnTo>
                  <a:pt x="511898" y="2316694"/>
                </a:lnTo>
                <a:lnTo>
                  <a:pt x="473313" y="2286179"/>
                </a:lnTo>
                <a:lnTo>
                  <a:pt x="435945" y="2254391"/>
                </a:lnTo>
                <a:lnTo>
                  <a:pt x="399878" y="2221419"/>
                </a:lnTo>
                <a:lnTo>
                  <a:pt x="365196" y="2187352"/>
                </a:lnTo>
                <a:lnTo>
                  <a:pt x="331982" y="2152280"/>
                </a:lnTo>
                <a:lnTo>
                  <a:pt x="300321" y="2116292"/>
                </a:lnTo>
                <a:lnTo>
                  <a:pt x="270297" y="2079477"/>
                </a:lnTo>
                <a:lnTo>
                  <a:pt x="241993" y="2041924"/>
                </a:lnTo>
                <a:lnTo>
                  <a:pt x="215493" y="2003723"/>
                </a:lnTo>
                <a:lnTo>
                  <a:pt x="190553" y="1964482"/>
                </a:lnTo>
                <a:lnTo>
                  <a:pt x="166910" y="1923830"/>
                </a:lnTo>
                <a:lnTo>
                  <a:pt x="144615" y="1881878"/>
                </a:lnTo>
                <a:lnTo>
                  <a:pt x="123717" y="1838739"/>
                </a:lnTo>
                <a:lnTo>
                  <a:pt x="104265" y="1794524"/>
                </a:lnTo>
                <a:lnTo>
                  <a:pt x="86310" y="1749345"/>
                </a:lnTo>
                <a:lnTo>
                  <a:pt x="69901" y="1703315"/>
                </a:lnTo>
                <a:lnTo>
                  <a:pt x="55087" y="1656545"/>
                </a:lnTo>
                <a:lnTo>
                  <a:pt x="41920" y="1609146"/>
                </a:lnTo>
                <a:lnTo>
                  <a:pt x="30447" y="1561232"/>
                </a:lnTo>
                <a:lnTo>
                  <a:pt x="20720" y="1512914"/>
                </a:lnTo>
                <a:lnTo>
                  <a:pt x="12787" y="1464304"/>
                </a:lnTo>
                <a:lnTo>
                  <a:pt x="6699" y="1415513"/>
                </a:lnTo>
                <a:lnTo>
                  <a:pt x="2506" y="1366655"/>
                </a:lnTo>
                <a:lnTo>
                  <a:pt x="256" y="1317840"/>
                </a:lnTo>
                <a:lnTo>
                  <a:pt x="0" y="1269180"/>
                </a:lnTo>
                <a:lnTo>
                  <a:pt x="169316" y="1271822"/>
                </a:lnTo>
                <a:lnTo>
                  <a:pt x="338727" y="1271822"/>
                </a:lnTo>
                <a:lnTo>
                  <a:pt x="339139" y="1329651"/>
                </a:lnTo>
                <a:lnTo>
                  <a:pt x="342444" y="1383308"/>
                </a:lnTo>
                <a:lnTo>
                  <a:pt x="348535" y="1435552"/>
                </a:lnTo>
                <a:lnTo>
                  <a:pt x="357411" y="1486496"/>
                </a:lnTo>
                <a:lnTo>
                  <a:pt x="369075" y="1536254"/>
                </a:lnTo>
                <a:lnTo>
                  <a:pt x="383525" y="1584942"/>
                </a:lnTo>
                <a:lnTo>
                  <a:pt x="400763" y="1632674"/>
                </a:lnTo>
                <a:lnTo>
                  <a:pt x="420788" y="1679565"/>
                </a:lnTo>
                <a:lnTo>
                  <a:pt x="443603" y="1725728"/>
                </a:lnTo>
                <a:lnTo>
                  <a:pt x="469206" y="1771280"/>
                </a:lnTo>
                <a:lnTo>
                  <a:pt x="497598" y="1816334"/>
                </a:lnTo>
                <a:lnTo>
                  <a:pt x="528117" y="1859974"/>
                </a:lnTo>
                <a:lnTo>
                  <a:pt x="560177" y="1901235"/>
                </a:lnTo>
                <a:lnTo>
                  <a:pt x="593883" y="1940163"/>
                </a:lnTo>
                <a:lnTo>
                  <a:pt x="629340" y="1976802"/>
                </a:lnTo>
                <a:lnTo>
                  <a:pt x="666654" y="2011197"/>
                </a:lnTo>
                <a:lnTo>
                  <a:pt x="705931" y="2043393"/>
                </a:lnTo>
                <a:lnTo>
                  <a:pt x="747276" y="2073436"/>
                </a:lnTo>
                <a:lnTo>
                  <a:pt x="790794" y="2101369"/>
                </a:lnTo>
                <a:lnTo>
                  <a:pt x="836591" y="2127238"/>
                </a:lnTo>
                <a:lnTo>
                  <a:pt x="884772" y="2151088"/>
                </a:lnTo>
                <a:lnTo>
                  <a:pt x="935443" y="2172963"/>
                </a:lnTo>
                <a:lnTo>
                  <a:pt x="987145" y="2192279"/>
                </a:lnTo>
                <a:lnTo>
                  <a:pt x="1038418" y="2208446"/>
                </a:lnTo>
                <a:lnTo>
                  <a:pt x="1089370" y="2221507"/>
                </a:lnTo>
                <a:lnTo>
                  <a:pt x="1140108" y="2231500"/>
                </a:lnTo>
                <a:lnTo>
                  <a:pt x="1190739" y="2238467"/>
                </a:lnTo>
                <a:lnTo>
                  <a:pt x="1241371" y="2242449"/>
                </a:lnTo>
                <a:lnTo>
                  <a:pt x="1292110" y="2243485"/>
                </a:lnTo>
                <a:lnTo>
                  <a:pt x="1985454" y="2243485"/>
                </a:lnTo>
                <a:lnTo>
                  <a:pt x="1985454" y="2330062"/>
                </a:lnTo>
                <a:lnTo>
                  <a:pt x="872236" y="2330062"/>
                </a:lnTo>
                <a:lnTo>
                  <a:pt x="809028" y="2487148"/>
                </a:lnTo>
                <a:close/>
              </a:path>
              <a:path w="1985645" h="2579370">
                <a:moveTo>
                  <a:pt x="1985454" y="2243485"/>
                </a:moveTo>
                <a:lnTo>
                  <a:pt x="1292110" y="2243485"/>
                </a:lnTo>
                <a:lnTo>
                  <a:pt x="1343063" y="2241616"/>
                </a:lnTo>
                <a:lnTo>
                  <a:pt x="1394338" y="2236884"/>
                </a:lnTo>
                <a:lnTo>
                  <a:pt x="1446042" y="2229327"/>
                </a:lnTo>
                <a:lnTo>
                  <a:pt x="1498282" y="2218988"/>
                </a:lnTo>
                <a:lnTo>
                  <a:pt x="1549965" y="2206156"/>
                </a:lnTo>
                <a:lnTo>
                  <a:pt x="1599981" y="2191033"/>
                </a:lnTo>
                <a:lnTo>
                  <a:pt x="1648410" y="2173537"/>
                </a:lnTo>
                <a:lnTo>
                  <a:pt x="1695331" y="2153585"/>
                </a:lnTo>
                <a:lnTo>
                  <a:pt x="1740824" y="2131095"/>
                </a:lnTo>
                <a:lnTo>
                  <a:pt x="1784968" y="2105984"/>
                </a:lnTo>
                <a:lnTo>
                  <a:pt x="1827845" y="2078171"/>
                </a:lnTo>
                <a:lnTo>
                  <a:pt x="1869532" y="2047573"/>
                </a:lnTo>
                <a:lnTo>
                  <a:pt x="1910111" y="2014106"/>
                </a:lnTo>
                <a:lnTo>
                  <a:pt x="1949661" y="1977690"/>
                </a:lnTo>
                <a:lnTo>
                  <a:pt x="1985454" y="1941110"/>
                </a:lnTo>
                <a:lnTo>
                  <a:pt x="1985454" y="2243485"/>
                </a:lnTo>
                <a:close/>
              </a:path>
              <a:path w="1985645" h="2579370">
                <a:moveTo>
                  <a:pt x="1288195" y="2578857"/>
                </a:moveTo>
                <a:lnTo>
                  <a:pt x="1239342" y="2577659"/>
                </a:lnTo>
                <a:lnTo>
                  <a:pt x="1190371" y="2574705"/>
                </a:lnTo>
                <a:lnTo>
                  <a:pt x="1141404" y="2569991"/>
                </a:lnTo>
                <a:lnTo>
                  <a:pt x="1092563" y="2563509"/>
                </a:lnTo>
                <a:lnTo>
                  <a:pt x="1043971" y="2555254"/>
                </a:lnTo>
                <a:lnTo>
                  <a:pt x="995751" y="2545218"/>
                </a:lnTo>
                <a:lnTo>
                  <a:pt x="948024" y="2533396"/>
                </a:lnTo>
                <a:lnTo>
                  <a:pt x="900913" y="2519781"/>
                </a:lnTo>
                <a:lnTo>
                  <a:pt x="854540" y="2504367"/>
                </a:lnTo>
                <a:lnTo>
                  <a:pt x="809028" y="2487148"/>
                </a:lnTo>
                <a:lnTo>
                  <a:pt x="872236" y="2330062"/>
                </a:lnTo>
                <a:lnTo>
                  <a:pt x="1985454" y="2330062"/>
                </a:lnTo>
                <a:lnTo>
                  <a:pt x="1985454" y="2375539"/>
                </a:lnTo>
                <a:lnTo>
                  <a:pt x="1928139" y="2410228"/>
                </a:lnTo>
                <a:lnTo>
                  <a:pt x="1885060" y="2433703"/>
                </a:lnTo>
                <a:lnTo>
                  <a:pt x="1841342" y="2455539"/>
                </a:lnTo>
                <a:lnTo>
                  <a:pt x="1797100" y="2475690"/>
                </a:lnTo>
                <a:lnTo>
                  <a:pt x="1752446" y="2494109"/>
                </a:lnTo>
                <a:lnTo>
                  <a:pt x="1707493" y="2510750"/>
                </a:lnTo>
                <a:lnTo>
                  <a:pt x="1662356" y="2525567"/>
                </a:lnTo>
                <a:lnTo>
                  <a:pt x="1617147" y="2538514"/>
                </a:lnTo>
                <a:lnTo>
                  <a:pt x="1571980" y="2549544"/>
                </a:lnTo>
                <a:lnTo>
                  <a:pt x="1526405" y="2558743"/>
                </a:lnTo>
                <a:lnTo>
                  <a:pt x="1479978" y="2566225"/>
                </a:lnTo>
                <a:lnTo>
                  <a:pt x="1432821" y="2571984"/>
                </a:lnTo>
                <a:lnTo>
                  <a:pt x="1385057" y="2576013"/>
                </a:lnTo>
                <a:lnTo>
                  <a:pt x="1336807" y="2578306"/>
                </a:lnTo>
                <a:lnTo>
                  <a:pt x="1288195" y="2578857"/>
                </a:lnTo>
                <a:close/>
              </a:path>
            </a:pathLst>
          </a:custGeom>
          <a:solidFill>
            <a:srgbClr val="85CA21">
              <a:alpha val="85096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9067735" y="6029883"/>
            <a:ext cx="3056890" cy="828675"/>
          </a:xfrm>
          <a:custGeom>
            <a:avLst/>
            <a:gdLst/>
            <a:ahLst/>
            <a:cxnLst/>
            <a:rect l="0" t="0" r="r" b="b"/>
            <a:pathLst>
              <a:path w="3056890" h="828675">
                <a:moveTo>
                  <a:pt x="81481" y="828116"/>
                </a:moveTo>
                <a:lnTo>
                  <a:pt x="0" y="828116"/>
                </a:lnTo>
                <a:lnTo>
                  <a:pt x="15220" y="804875"/>
                </a:lnTo>
                <a:lnTo>
                  <a:pt x="43056" y="764785"/>
                </a:lnTo>
                <a:lnTo>
                  <a:pt x="71892" y="725562"/>
                </a:lnTo>
                <a:lnTo>
                  <a:pt x="101703" y="687220"/>
                </a:lnTo>
                <a:lnTo>
                  <a:pt x="132465" y="649771"/>
                </a:lnTo>
                <a:lnTo>
                  <a:pt x="164156" y="613228"/>
                </a:lnTo>
                <a:lnTo>
                  <a:pt x="196751" y="577605"/>
                </a:lnTo>
                <a:lnTo>
                  <a:pt x="230227" y="542914"/>
                </a:lnTo>
                <a:lnTo>
                  <a:pt x="264561" y="509168"/>
                </a:lnTo>
                <a:lnTo>
                  <a:pt x="299728" y="476381"/>
                </a:lnTo>
                <a:lnTo>
                  <a:pt x="335706" y="444564"/>
                </a:lnTo>
                <a:lnTo>
                  <a:pt x="372470" y="413732"/>
                </a:lnTo>
                <a:lnTo>
                  <a:pt x="409997" y="383897"/>
                </a:lnTo>
                <a:lnTo>
                  <a:pt x="448264" y="355072"/>
                </a:lnTo>
                <a:lnTo>
                  <a:pt x="487247" y="327270"/>
                </a:lnTo>
                <a:lnTo>
                  <a:pt x="526922" y="300504"/>
                </a:lnTo>
                <a:lnTo>
                  <a:pt x="567265" y="274787"/>
                </a:lnTo>
                <a:lnTo>
                  <a:pt x="608254" y="250132"/>
                </a:lnTo>
                <a:lnTo>
                  <a:pt x="649864" y="226552"/>
                </a:lnTo>
                <a:lnTo>
                  <a:pt x="692073" y="204059"/>
                </a:lnTo>
                <a:lnTo>
                  <a:pt x="734855" y="182668"/>
                </a:lnTo>
                <a:lnTo>
                  <a:pt x="778189" y="162390"/>
                </a:lnTo>
                <a:lnTo>
                  <a:pt x="822050" y="143239"/>
                </a:lnTo>
                <a:lnTo>
                  <a:pt x="866414" y="125228"/>
                </a:lnTo>
                <a:lnTo>
                  <a:pt x="911258" y="108369"/>
                </a:lnTo>
                <a:lnTo>
                  <a:pt x="956559" y="92676"/>
                </a:lnTo>
                <a:lnTo>
                  <a:pt x="1002293" y="78162"/>
                </a:lnTo>
                <a:lnTo>
                  <a:pt x="1048436" y="64839"/>
                </a:lnTo>
                <a:lnTo>
                  <a:pt x="1094964" y="52720"/>
                </a:lnTo>
                <a:lnTo>
                  <a:pt x="1141855" y="41820"/>
                </a:lnTo>
                <a:lnTo>
                  <a:pt x="1189085" y="32149"/>
                </a:lnTo>
                <a:lnTo>
                  <a:pt x="1236629" y="23723"/>
                </a:lnTo>
                <a:lnTo>
                  <a:pt x="1284465" y="16552"/>
                </a:lnTo>
                <a:lnTo>
                  <a:pt x="1332568" y="10651"/>
                </a:lnTo>
                <a:lnTo>
                  <a:pt x="1380916" y="6032"/>
                </a:lnTo>
                <a:lnTo>
                  <a:pt x="1429484" y="2709"/>
                </a:lnTo>
                <a:lnTo>
                  <a:pt x="1478250" y="694"/>
                </a:lnTo>
                <a:lnTo>
                  <a:pt x="1527188" y="0"/>
                </a:lnTo>
                <a:lnTo>
                  <a:pt x="1527214" y="33858"/>
                </a:lnTo>
                <a:lnTo>
                  <a:pt x="1875709" y="33858"/>
                </a:lnTo>
                <a:lnTo>
                  <a:pt x="1912577" y="41361"/>
                </a:lnTo>
                <a:lnTo>
                  <a:pt x="1959481" y="52205"/>
                </a:lnTo>
                <a:lnTo>
                  <a:pt x="2006025" y="64268"/>
                </a:lnTo>
                <a:lnTo>
                  <a:pt x="2018065" y="67729"/>
                </a:lnTo>
                <a:lnTo>
                  <a:pt x="1527226" y="67729"/>
                </a:lnTo>
                <a:lnTo>
                  <a:pt x="1477050" y="68462"/>
                </a:lnTo>
                <a:lnTo>
                  <a:pt x="1427124" y="70591"/>
                </a:lnTo>
                <a:lnTo>
                  <a:pt x="1377473" y="74104"/>
                </a:lnTo>
                <a:lnTo>
                  <a:pt x="1328119" y="78987"/>
                </a:lnTo>
                <a:lnTo>
                  <a:pt x="1279086" y="85228"/>
                </a:lnTo>
                <a:lnTo>
                  <a:pt x="1230398" y="92814"/>
                </a:lnTo>
                <a:lnTo>
                  <a:pt x="1182077" y="101732"/>
                </a:lnTo>
                <a:lnTo>
                  <a:pt x="1134146" y="111969"/>
                </a:lnTo>
                <a:lnTo>
                  <a:pt x="1086630" y="123513"/>
                </a:lnTo>
                <a:lnTo>
                  <a:pt x="1039552" y="136350"/>
                </a:lnTo>
                <a:lnTo>
                  <a:pt x="992935" y="150468"/>
                </a:lnTo>
                <a:lnTo>
                  <a:pt x="946802" y="165854"/>
                </a:lnTo>
                <a:lnTo>
                  <a:pt x="901176" y="182496"/>
                </a:lnTo>
                <a:lnTo>
                  <a:pt x="856082" y="200379"/>
                </a:lnTo>
                <a:lnTo>
                  <a:pt x="811541" y="219492"/>
                </a:lnTo>
                <a:lnTo>
                  <a:pt x="767579" y="239822"/>
                </a:lnTo>
                <a:lnTo>
                  <a:pt x="724217" y="261355"/>
                </a:lnTo>
                <a:lnTo>
                  <a:pt x="681479" y="284079"/>
                </a:lnTo>
                <a:lnTo>
                  <a:pt x="639390" y="307982"/>
                </a:lnTo>
                <a:lnTo>
                  <a:pt x="597971" y="333050"/>
                </a:lnTo>
                <a:lnTo>
                  <a:pt x="557246" y="359270"/>
                </a:lnTo>
                <a:lnTo>
                  <a:pt x="517240" y="386630"/>
                </a:lnTo>
                <a:lnTo>
                  <a:pt x="477974" y="415117"/>
                </a:lnTo>
                <a:lnTo>
                  <a:pt x="439472" y="444718"/>
                </a:lnTo>
                <a:lnTo>
                  <a:pt x="401759" y="475420"/>
                </a:lnTo>
                <a:lnTo>
                  <a:pt x="364856" y="507211"/>
                </a:lnTo>
                <a:lnTo>
                  <a:pt x="328787" y="540077"/>
                </a:lnTo>
                <a:lnTo>
                  <a:pt x="293577" y="574006"/>
                </a:lnTo>
                <a:lnTo>
                  <a:pt x="259247" y="608984"/>
                </a:lnTo>
                <a:lnTo>
                  <a:pt x="225822" y="645000"/>
                </a:lnTo>
                <a:lnTo>
                  <a:pt x="193324" y="682040"/>
                </a:lnTo>
                <a:lnTo>
                  <a:pt x="161777" y="720091"/>
                </a:lnTo>
                <a:lnTo>
                  <a:pt x="131205" y="759141"/>
                </a:lnTo>
                <a:lnTo>
                  <a:pt x="101631" y="799177"/>
                </a:lnTo>
                <a:lnTo>
                  <a:pt x="81481" y="828116"/>
                </a:lnTo>
                <a:close/>
              </a:path>
              <a:path w="3056890" h="828675">
                <a:moveTo>
                  <a:pt x="1875709" y="33858"/>
                </a:moveTo>
                <a:lnTo>
                  <a:pt x="1527214" y="33858"/>
                </a:lnTo>
                <a:lnTo>
                  <a:pt x="1527188" y="0"/>
                </a:lnTo>
                <a:lnTo>
                  <a:pt x="1576129" y="635"/>
                </a:lnTo>
                <a:lnTo>
                  <a:pt x="1624897" y="2593"/>
                </a:lnTo>
                <a:lnTo>
                  <a:pt x="1673471" y="5858"/>
                </a:lnTo>
                <a:lnTo>
                  <a:pt x="1721825" y="10420"/>
                </a:lnTo>
                <a:lnTo>
                  <a:pt x="1769936" y="16263"/>
                </a:lnTo>
                <a:lnTo>
                  <a:pt x="1817781" y="23377"/>
                </a:lnTo>
                <a:lnTo>
                  <a:pt x="1865336" y="31747"/>
                </a:lnTo>
                <a:lnTo>
                  <a:pt x="1875709" y="33858"/>
                </a:lnTo>
                <a:close/>
              </a:path>
              <a:path w="3056890" h="828675">
                <a:moveTo>
                  <a:pt x="3056572" y="828116"/>
                </a:moveTo>
                <a:lnTo>
                  <a:pt x="2975107" y="828116"/>
                </a:lnTo>
                <a:lnTo>
                  <a:pt x="2953711" y="797467"/>
                </a:lnTo>
                <a:lnTo>
                  <a:pt x="2924088" y="757467"/>
                </a:lnTo>
                <a:lnTo>
                  <a:pt x="2893468" y="718454"/>
                </a:lnTo>
                <a:lnTo>
                  <a:pt x="2861875" y="680441"/>
                </a:lnTo>
                <a:lnTo>
                  <a:pt x="2829332" y="643440"/>
                </a:lnTo>
                <a:lnTo>
                  <a:pt x="2795863" y="607465"/>
                </a:lnTo>
                <a:lnTo>
                  <a:pt x="2761491" y="572527"/>
                </a:lnTo>
                <a:lnTo>
                  <a:pt x="2726239" y="538641"/>
                </a:lnTo>
                <a:lnTo>
                  <a:pt x="2690130" y="505818"/>
                </a:lnTo>
                <a:lnTo>
                  <a:pt x="2653189" y="474072"/>
                </a:lnTo>
                <a:lnTo>
                  <a:pt x="2615438" y="443415"/>
                </a:lnTo>
                <a:lnTo>
                  <a:pt x="2576900" y="413861"/>
                </a:lnTo>
                <a:lnTo>
                  <a:pt x="2537600" y="385421"/>
                </a:lnTo>
                <a:lnTo>
                  <a:pt x="2497560" y="358109"/>
                </a:lnTo>
                <a:lnTo>
                  <a:pt x="2456803" y="331937"/>
                </a:lnTo>
                <a:lnTo>
                  <a:pt x="2415354" y="306919"/>
                </a:lnTo>
                <a:lnTo>
                  <a:pt x="2373235" y="283067"/>
                </a:lnTo>
                <a:lnTo>
                  <a:pt x="2330470" y="260393"/>
                </a:lnTo>
                <a:lnTo>
                  <a:pt x="2287083" y="238912"/>
                </a:lnTo>
                <a:lnTo>
                  <a:pt x="2243095" y="218635"/>
                </a:lnTo>
                <a:lnTo>
                  <a:pt x="2198532" y="199575"/>
                </a:lnTo>
                <a:lnTo>
                  <a:pt x="2153346" y="181720"/>
                </a:lnTo>
                <a:lnTo>
                  <a:pt x="2107770" y="165159"/>
                </a:lnTo>
                <a:lnTo>
                  <a:pt x="2061618" y="149828"/>
                </a:lnTo>
                <a:lnTo>
                  <a:pt x="2014983" y="135766"/>
                </a:lnTo>
                <a:lnTo>
                  <a:pt x="1967890" y="122985"/>
                </a:lnTo>
                <a:lnTo>
                  <a:pt x="1920360" y="111498"/>
                </a:lnTo>
                <a:lnTo>
                  <a:pt x="1872417" y="101318"/>
                </a:lnTo>
                <a:lnTo>
                  <a:pt x="1824085" y="92458"/>
                </a:lnTo>
                <a:lnTo>
                  <a:pt x="1775388" y="84931"/>
                </a:lnTo>
                <a:lnTo>
                  <a:pt x="1726347" y="78748"/>
                </a:lnTo>
                <a:lnTo>
                  <a:pt x="1676987" y="73924"/>
                </a:lnTo>
                <a:lnTo>
                  <a:pt x="1627332" y="70471"/>
                </a:lnTo>
                <a:lnTo>
                  <a:pt x="1577404" y="68402"/>
                </a:lnTo>
                <a:lnTo>
                  <a:pt x="1527226" y="67729"/>
                </a:lnTo>
                <a:lnTo>
                  <a:pt x="2018065" y="67729"/>
                </a:lnTo>
                <a:lnTo>
                  <a:pt x="2097936" y="91995"/>
                </a:lnTo>
                <a:lnTo>
                  <a:pt x="2143256" y="107634"/>
                </a:lnTo>
                <a:lnTo>
                  <a:pt x="2188120" y="124438"/>
                </a:lnTo>
                <a:lnTo>
                  <a:pt x="2232506" y="142396"/>
                </a:lnTo>
                <a:lnTo>
                  <a:pt x="2276390" y="161495"/>
                </a:lnTo>
                <a:lnTo>
                  <a:pt x="2319799" y="181746"/>
                </a:lnTo>
                <a:lnTo>
                  <a:pt x="2362556" y="203061"/>
                </a:lnTo>
                <a:lnTo>
                  <a:pt x="2404792" y="225502"/>
                </a:lnTo>
                <a:lnTo>
                  <a:pt x="2446430" y="249033"/>
                </a:lnTo>
                <a:lnTo>
                  <a:pt x="2487448" y="273638"/>
                </a:lnTo>
                <a:lnTo>
                  <a:pt x="2527823" y="299307"/>
                </a:lnTo>
                <a:lnTo>
                  <a:pt x="2567530" y="326025"/>
                </a:lnTo>
                <a:lnTo>
                  <a:pt x="2606545" y="353780"/>
                </a:lnTo>
                <a:lnTo>
                  <a:pt x="2644847" y="382559"/>
                </a:lnTo>
                <a:lnTo>
                  <a:pt x="2682409" y="412349"/>
                </a:lnTo>
                <a:lnTo>
                  <a:pt x="2719210" y="443138"/>
                </a:lnTo>
                <a:lnTo>
                  <a:pt x="2755226" y="474911"/>
                </a:lnTo>
                <a:lnTo>
                  <a:pt x="2790432" y="507656"/>
                </a:lnTo>
                <a:lnTo>
                  <a:pt x="2824806" y="541361"/>
                </a:lnTo>
                <a:lnTo>
                  <a:pt x="2858323" y="576012"/>
                </a:lnTo>
                <a:lnTo>
                  <a:pt x="2890961" y="611596"/>
                </a:lnTo>
                <a:lnTo>
                  <a:pt x="2922695" y="648101"/>
                </a:lnTo>
                <a:lnTo>
                  <a:pt x="2953502" y="685513"/>
                </a:lnTo>
                <a:lnTo>
                  <a:pt x="2983358" y="723820"/>
                </a:lnTo>
                <a:lnTo>
                  <a:pt x="3012240" y="763008"/>
                </a:lnTo>
                <a:lnTo>
                  <a:pt x="3040124" y="803065"/>
                </a:lnTo>
                <a:lnTo>
                  <a:pt x="3056572" y="828116"/>
                </a:lnTo>
                <a:close/>
              </a:path>
            </a:pathLst>
          </a:custGeom>
          <a:solidFill>
            <a:srgbClr val="21A8C3">
              <a:alpha val="79998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7423524" y="5236932"/>
            <a:ext cx="2635885" cy="1621155"/>
          </a:xfrm>
          <a:custGeom>
            <a:avLst/>
            <a:gdLst/>
            <a:ahLst/>
            <a:cxnLst/>
            <a:rect l="0" t="0" r="r" b="b"/>
            <a:pathLst>
              <a:path w="2635885" h="1621155">
                <a:moveTo>
                  <a:pt x="846342" y="344335"/>
                </a:moveTo>
                <a:lnTo>
                  <a:pt x="616895" y="344335"/>
                </a:lnTo>
                <a:lnTo>
                  <a:pt x="547692" y="248094"/>
                </a:lnTo>
                <a:lnTo>
                  <a:pt x="588545" y="219950"/>
                </a:lnTo>
                <a:lnTo>
                  <a:pt x="630492" y="193438"/>
                </a:lnTo>
                <a:lnTo>
                  <a:pt x="673442" y="168571"/>
                </a:lnTo>
                <a:lnTo>
                  <a:pt x="717301" y="145361"/>
                </a:lnTo>
                <a:lnTo>
                  <a:pt x="761977" y="123820"/>
                </a:lnTo>
                <a:lnTo>
                  <a:pt x="807376" y="103960"/>
                </a:lnTo>
                <a:lnTo>
                  <a:pt x="853407" y="85795"/>
                </a:lnTo>
                <a:lnTo>
                  <a:pt x="899977" y="69335"/>
                </a:lnTo>
                <a:lnTo>
                  <a:pt x="946990" y="54593"/>
                </a:lnTo>
                <a:lnTo>
                  <a:pt x="994358" y="41583"/>
                </a:lnTo>
                <a:lnTo>
                  <a:pt x="1041985" y="30315"/>
                </a:lnTo>
                <a:lnTo>
                  <a:pt x="1089779" y="20802"/>
                </a:lnTo>
                <a:lnTo>
                  <a:pt x="1137647" y="13057"/>
                </a:lnTo>
                <a:lnTo>
                  <a:pt x="1185497" y="7092"/>
                </a:lnTo>
                <a:lnTo>
                  <a:pt x="1233235" y="2920"/>
                </a:lnTo>
                <a:lnTo>
                  <a:pt x="1280770" y="551"/>
                </a:lnTo>
                <a:lnTo>
                  <a:pt x="1328007" y="0"/>
                </a:lnTo>
                <a:lnTo>
                  <a:pt x="1375232" y="1275"/>
                </a:lnTo>
                <a:lnTo>
                  <a:pt x="1422726" y="4373"/>
                </a:lnTo>
                <a:lnTo>
                  <a:pt x="1470396" y="9277"/>
                </a:lnTo>
                <a:lnTo>
                  <a:pt x="1518150" y="15975"/>
                </a:lnTo>
                <a:lnTo>
                  <a:pt x="1565895" y="24453"/>
                </a:lnTo>
                <a:lnTo>
                  <a:pt x="1613537" y="34698"/>
                </a:lnTo>
                <a:lnTo>
                  <a:pt x="1660986" y="46695"/>
                </a:lnTo>
                <a:lnTo>
                  <a:pt x="1708148" y="60430"/>
                </a:lnTo>
                <a:lnTo>
                  <a:pt x="1754930" y="75891"/>
                </a:lnTo>
                <a:lnTo>
                  <a:pt x="1801241" y="93063"/>
                </a:lnTo>
                <a:lnTo>
                  <a:pt x="1846986" y="111933"/>
                </a:lnTo>
                <a:lnTo>
                  <a:pt x="1892075" y="132487"/>
                </a:lnTo>
                <a:lnTo>
                  <a:pt x="1936414" y="154710"/>
                </a:lnTo>
                <a:lnTo>
                  <a:pt x="1979911" y="178590"/>
                </a:lnTo>
                <a:lnTo>
                  <a:pt x="2022473" y="204113"/>
                </a:lnTo>
                <a:lnTo>
                  <a:pt x="2064007" y="231265"/>
                </a:lnTo>
                <a:lnTo>
                  <a:pt x="2072145" y="237058"/>
                </a:lnTo>
                <a:lnTo>
                  <a:pt x="1326191" y="237058"/>
                </a:lnTo>
                <a:lnTo>
                  <a:pt x="1277006" y="237694"/>
                </a:lnTo>
                <a:lnTo>
                  <a:pt x="1228358" y="240376"/>
                </a:lnTo>
                <a:lnTo>
                  <a:pt x="1180246" y="245127"/>
                </a:lnTo>
                <a:lnTo>
                  <a:pt x="1132669" y="251969"/>
                </a:lnTo>
                <a:lnTo>
                  <a:pt x="1085625" y="260927"/>
                </a:lnTo>
                <a:lnTo>
                  <a:pt x="1039115" y="272023"/>
                </a:lnTo>
                <a:lnTo>
                  <a:pt x="993135" y="285281"/>
                </a:lnTo>
                <a:lnTo>
                  <a:pt x="947687" y="300724"/>
                </a:lnTo>
                <a:lnTo>
                  <a:pt x="902770" y="318376"/>
                </a:lnTo>
                <a:lnTo>
                  <a:pt x="858379" y="338259"/>
                </a:lnTo>
                <a:lnTo>
                  <a:pt x="846342" y="344335"/>
                </a:lnTo>
                <a:close/>
              </a:path>
              <a:path w="2635885" h="1621155">
                <a:moveTo>
                  <a:pt x="1963108" y="450367"/>
                </a:moveTo>
                <a:lnTo>
                  <a:pt x="1921270" y="420677"/>
                </a:lnTo>
                <a:lnTo>
                  <a:pt x="1878872" y="393305"/>
                </a:lnTo>
                <a:lnTo>
                  <a:pt x="1835914" y="368226"/>
                </a:lnTo>
                <a:lnTo>
                  <a:pt x="1792395" y="345416"/>
                </a:lnTo>
                <a:lnTo>
                  <a:pt x="1748315" y="324854"/>
                </a:lnTo>
                <a:lnTo>
                  <a:pt x="1703672" y="306516"/>
                </a:lnTo>
                <a:lnTo>
                  <a:pt x="1658466" y="290377"/>
                </a:lnTo>
                <a:lnTo>
                  <a:pt x="1612696" y="276416"/>
                </a:lnTo>
                <a:lnTo>
                  <a:pt x="1566361" y="264608"/>
                </a:lnTo>
                <a:lnTo>
                  <a:pt x="1519461" y="254930"/>
                </a:lnTo>
                <a:lnTo>
                  <a:pt x="1471994" y="247360"/>
                </a:lnTo>
                <a:lnTo>
                  <a:pt x="1423961" y="241873"/>
                </a:lnTo>
                <a:lnTo>
                  <a:pt x="1375360" y="238447"/>
                </a:lnTo>
                <a:lnTo>
                  <a:pt x="1326191" y="237058"/>
                </a:lnTo>
                <a:lnTo>
                  <a:pt x="2072145" y="237058"/>
                </a:lnTo>
                <a:lnTo>
                  <a:pt x="2104421" y="260032"/>
                </a:lnTo>
                <a:lnTo>
                  <a:pt x="2143649" y="290400"/>
                </a:lnTo>
                <a:lnTo>
                  <a:pt x="2181655" y="322307"/>
                </a:lnTo>
                <a:lnTo>
                  <a:pt x="2217876" y="355193"/>
                </a:lnTo>
                <a:lnTo>
                  <a:pt x="2033759" y="355193"/>
                </a:lnTo>
                <a:lnTo>
                  <a:pt x="1963108" y="450367"/>
                </a:lnTo>
                <a:close/>
              </a:path>
              <a:path w="2635885" h="1621155">
                <a:moveTo>
                  <a:pt x="278675" y="1621067"/>
                </a:moveTo>
                <a:lnTo>
                  <a:pt x="33928" y="1621067"/>
                </a:lnTo>
                <a:lnTo>
                  <a:pt x="25703" y="1583591"/>
                </a:lnTo>
                <a:lnTo>
                  <a:pt x="16919" y="1534754"/>
                </a:lnTo>
                <a:lnTo>
                  <a:pt x="9973" y="1485647"/>
                </a:lnTo>
                <a:lnTo>
                  <a:pt x="4848" y="1436360"/>
                </a:lnTo>
                <a:lnTo>
                  <a:pt x="1529" y="1386988"/>
                </a:lnTo>
                <a:lnTo>
                  <a:pt x="0" y="1337621"/>
                </a:lnTo>
                <a:lnTo>
                  <a:pt x="242" y="1288351"/>
                </a:lnTo>
                <a:lnTo>
                  <a:pt x="2240" y="1239271"/>
                </a:lnTo>
                <a:lnTo>
                  <a:pt x="5978" y="1190473"/>
                </a:lnTo>
                <a:lnTo>
                  <a:pt x="11439" y="1142049"/>
                </a:lnTo>
                <a:lnTo>
                  <a:pt x="18607" y="1094091"/>
                </a:lnTo>
                <a:lnTo>
                  <a:pt x="27464" y="1046691"/>
                </a:lnTo>
                <a:lnTo>
                  <a:pt x="37996" y="999942"/>
                </a:lnTo>
                <a:lnTo>
                  <a:pt x="50184" y="953935"/>
                </a:lnTo>
                <a:lnTo>
                  <a:pt x="64013" y="908762"/>
                </a:lnTo>
                <a:lnTo>
                  <a:pt x="79581" y="864160"/>
                </a:lnTo>
                <a:lnTo>
                  <a:pt x="96965" y="819855"/>
                </a:lnTo>
                <a:lnTo>
                  <a:pt x="116125" y="775931"/>
                </a:lnTo>
                <a:lnTo>
                  <a:pt x="137018" y="732474"/>
                </a:lnTo>
                <a:lnTo>
                  <a:pt x="159605" y="689564"/>
                </a:lnTo>
                <a:lnTo>
                  <a:pt x="183843" y="647289"/>
                </a:lnTo>
                <a:lnTo>
                  <a:pt x="209691" y="605731"/>
                </a:lnTo>
                <a:lnTo>
                  <a:pt x="237109" y="564975"/>
                </a:lnTo>
                <a:lnTo>
                  <a:pt x="266055" y="525104"/>
                </a:lnTo>
                <a:lnTo>
                  <a:pt x="296488" y="486202"/>
                </a:lnTo>
                <a:lnTo>
                  <a:pt x="328366" y="448354"/>
                </a:lnTo>
                <a:lnTo>
                  <a:pt x="361758" y="411532"/>
                </a:lnTo>
                <a:lnTo>
                  <a:pt x="396296" y="376155"/>
                </a:lnTo>
                <a:lnTo>
                  <a:pt x="432265" y="341971"/>
                </a:lnTo>
                <a:lnTo>
                  <a:pt x="469515" y="309177"/>
                </a:lnTo>
                <a:lnTo>
                  <a:pt x="508004" y="277857"/>
                </a:lnTo>
                <a:lnTo>
                  <a:pt x="547692" y="248094"/>
                </a:lnTo>
                <a:lnTo>
                  <a:pt x="616895" y="344335"/>
                </a:lnTo>
                <a:lnTo>
                  <a:pt x="846342" y="344335"/>
                </a:lnTo>
                <a:lnTo>
                  <a:pt x="814517" y="360397"/>
                </a:lnTo>
                <a:lnTo>
                  <a:pt x="771181" y="384814"/>
                </a:lnTo>
                <a:lnTo>
                  <a:pt x="728371" y="411532"/>
                </a:lnTo>
                <a:lnTo>
                  <a:pt x="686084" y="440575"/>
                </a:lnTo>
                <a:lnTo>
                  <a:pt x="645086" y="471409"/>
                </a:lnTo>
                <a:lnTo>
                  <a:pt x="606125" y="503481"/>
                </a:lnTo>
                <a:lnTo>
                  <a:pt x="569178" y="536784"/>
                </a:lnTo>
                <a:lnTo>
                  <a:pt x="534223" y="571312"/>
                </a:lnTo>
                <a:lnTo>
                  <a:pt x="501238" y="607059"/>
                </a:lnTo>
                <a:lnTo>
                  <a:pt x="470200" y="644017"/>
                </a:lnTo>
                <a:lnTo>
                  <a:pt x="441087" y="682180"/>
                </a:lnTo>
                <a:lnTo>
                  <a:pt x="413877" y="721542"/>
                </a:lnTo>
                <a:lnTo>
                  <a:pt x="388546" y="762097"/>
                </a:lnTo>
                <a:lnTo>
                  <a:pt x="365074" y="803840"/>
                </a:lnTo>
                <a:lnTo>
                  <a:pt x="343436" y="846760"/>
                </a:lnTo>
                <a:lnTo>
                  <a:pt x="323611" y="890854"/>
                </a:lnTo>
                <a:lnTo>
                  <a:pt x="305577" y="936115"/>
                </a:lnTo>
                <a:lnTo>
                  <a:pt x="289311" y="982536"/>
                </a:lnTo>
                <a:lnTo>
                  <a:pt x="274970" y="1029587"/>
                </a:lnTo>
                <a:lnTo>
                  <a:pt x="262741" y="1076749"/>
                </a:lnTo>
                <a:lnTo>
                  <a:pt x="252646" y="1124028"/>
                </a:lnTo>
                <a:lnTo>
                  <a:pt x="244706" y="1171434"/>
                </a:lnTo>
                <a:lnTo>
                  <a:pt x="238944" y="1218974"/>
                </a:lnTo>
                <a:lnTo>
                  <a:pt x="235381" y="1266656"/>
                </a:lnTo>
                <a:lnTo>
                  <a:pt x="234039" y="1314489"/>
                </a:lnTo>
                <a:lnTo>
                  <a:pt x="234940" y="1362480"/>
                </a:lnTo>
                <a:lnTo>
                  <a:pt x="238107" y="1410638"/>
                </a:lnTo>
                <a:lnTo>
                  <a:pt x="243560" y="1458971"/>
                </a:lnTo>
                <a:lnTo>
                  <a:pt x="251321" y="1507487"/>
                </a:lnTo>
                <a:lnTo>
                  <a:pt x="261413" y="1556194"/>
                </a:lnTo>
                <a:lnTo>
                  <a:pt x="273857" y="1605100"/>
                </a:lnTo>
                <a:lnTo>
                  <a:pt x="278675" y="1621067"/>
                </a:lnTo>
                <a:close/>
              </a:path>
              <a:path w="2635885" h="1621155">
                <a:moveTo>
                  <a:pt x="2601713" y="1621067"/>
                </a:moveTo>
                <a:lnTo>
                  <a:pt x="2357420" y="1621067"/>
                </a:lnTo>
                <a:lnTo>
                  <a:pt x="2370612" y="1572362"/>
                </a:lnTo>
                <a:lnTo>
                  <a:pt x="2381451" y="1523817"/>
                </a:lnTo>
                <a:lnTo>
                  <a:pt x="2389956" y="1475427"/>
                </a:lnTo>
                <a:lnTo>
                  <a:pt x="2396150" y="1427184"/>
                </a:lnTo>
                <a:lnTo>
                  <a:pt x="2400055" y="1379081"/>
                </a:lnTo>
                <a:lnTo>
                  <a:pt x="2401692" y="1331110"/>
                </a:lnTo>
                <a:lnTo>
                  <a:pt x="2401084" y="1283262"/>
                </a:lnTo>
                <a:lnTo>
                  <a:pt x="2398252" y="1235531"/>
                </a:lnTo>
                <a:lnTo>
                  <a:pt x="2393219" y="1187909"/>
                </a:lnTo>
                <a:lnTo>
                  <a:pt x="2386007" y="1140387"/>
                </a:lnTo>
                <a:lnTo>
                  <a:pt x="2376637" y="1092958"/>
                </a:lnTo>
                <a:lnTo>
                  <a:pt x="2365132" y="1045614"/>
                </a:lnTo>
                <a:lnTo>
                  <a:pt x="2351513" y="998347"/>
                </a:lnTo>
                <a:lnTo>
                  <a:pt x="2335962" y="951684"/>
                </a:lnTo>
                <a:lnTo>
                  <a:pt x="2318625" y="906154"/>
                </a:lnTo>
                <a:lnTo>
                  <a:pt x="2299480" y="861762"/>
                </a:lnTo>
                <a:lnTo>
                  <a:pt x="2278504" y="818515"/>
                </a:lnTo>
                <a:lnTo>
                  <a:pt x="2255676" y="776420"/>
                </a:lnTo>
                <a:lnTo>
                  <a:pt x="2230971" y="735480"/>
                </a:lnTo>
                <a:lnTo>
                  <a:pt x="2204369" y="695705"/>
                </a:lnTo>
                <a:lnTo>
                  <a:pt x="2175845" y="657100"/>
                </a:lnTo>
                <a:lnTo>
                  <a:pt x="2145379" y="619670"/>
                </a:lnTo>
                <a:lnTo>
                  <a:pt x="2112946" y="583422"/>
                </a:lnTo>
                <a:lnTo>
                  <a:pt x="2078526" y="548361"/>
                </a:lnTo>
                <a:lnTo>
                  <a:pt x="2042094" y="514494"/>
                </a:lnTo>
                <a:lnTo>
                  <a:pt x="2003629" y="481828"/>
                </a:lnTo>
                <a:lnTo>
                  <a:pt x="1963108" y="450367"/>
                </a:lnTo>
                <a:lnTo>
                  <a:pt x="2033759" y="355193"/>
                </a:lnTo>
                <a:lnTo>
                  <a:pt x="2217876" y="355193"/>
                </a:lnTo>
                <a:lnTo>
                  <a:pt x="2218398" y="355668"/>
                </a:lnTo>
                <a:lnTo>
                  <a:pt x="2253840" y="390399"/>
                </a:lnTo>
                <a:lnTo>
                  <a:pt x="2287939" y="426415"/>
                </a:lnTo>
                <a:lnTo>
                  <a:pt x="2320657" y="463632"/>
                </a:lnTo>
                <a:lnTo>
                  <a:pt x="2351952" y="501964"/>
                </a:lnTo>
                <a:lnTo>
                  <a:pt x="2381786" y="541328"/>
                </a:lnTo>
                <a:lnTo>
                  <a:pt x="2410118" y="581638"/>
                </a:lnTo>
                <a:lnTo>
                  <a:pt x="2436908" y="622810"/>
                </a:lnTo>
                <a:lnTo>
                  <a:pt x="2462116" y="664759"/>
                </a:lnTo>
                <a:lnTo>
                  <a:pt x="2485703" y="707401"/>
                </a:lnTo>
                <a:lnTo>
                  <a:pt x="2507628" y="750652"/>
                </a:lnTo>
                <a:lnTo>
                  <a:pt x="2527852" y="794426"/>
                </a:lnTo>
                <a:lnTo>
                  <a:pt x="2546335" y="838638"/>
                </a:lnTo>
                <a:lnTo>
                  <a:pt x="2563036" y="883205"/>
                </a:lnTo>
                <a:lnTo>
                  <a:pt x="2577915" y="928040"/>
                </a:lnTo>
                <a:lnTo>
                  <a:pt x="2591052" y="973418"/>
                </a:lnTo>
                <a:lnTo>
                  <a:pt x="2602535" y="1019606"/>
                </a:lnTo>
                <a:lnTo>
                  <a:pt x="2612349" y="1066511"/>
                </a:lnTo>
                <a:lnTo>
                  <a:pt x="2620480" y="1114040"/>
                </a:lnTo>
                <a:lnTo>
                  <a:pt x="2626912" y="1162102"/>
                </a:lnTo>
                <a:lnTo>
                  <a:pt x="2631630" y="1210604"/>
                </a:lnTo>
                <a:lnTo>
                  <a:pt x="2634620" y="1259454"/>
                </a:lnTo>
                <a:lnTo>
                  <a:pt x="2635867" y="1308559"/>
                </a:lnTo>
                <a:lnTo>
                  <a:pt x="2635354" y="1357827"/>
                </a:lnTo>
                <a:lnTo>
                  <a:pt x="2633067" y="1407165"/>
                </a:lnTo>
                <a:lnTo>
                  <a:pt x="2628991" y="1456481"/>
                </a:lnTo>
                <a:lnTo>
                  <a:pt x="2623112" y="1505684"/>
                </a:lnTo>
                <a:lnTo>
                  <a:pt x="2615414" y="1554679"/>
                </a:lnTo>
                <a:lnTo>
                  <a:pt x="2605881" y="1603375"/>
                </a:lnTo>
                <a:lnTo>
                  <a:pt x="2601713" y="1621067"/>
                </a:lnTo>
                <a:close/>
              </a:path>
            </a:pathLst>
          </a:custGeom>
          <a:solidFill>
            <a:srgbClr val="85CA21">
              <a:alpha val="69802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10335768" y="4070451"/>
            <a:ext cx="1469390" cy="1469390"/>
          </a:xfrm>
          <a:custGeom>
            <a:avLst/>
            <a:gdLst/>
            <a:ahLst/>
            <a:cxnLst/>
            <a:rect l="0" t="0" r="r" b="b"/>
            <a:pathLst>
              <a:path w="1469390" h="1469390">
                <a:moveTo>
                  <a:pt x="0" y="734390"/>
                </a:moveTo>
                <a:lnTo>
                  <a:pt x="1888" y="685978"/>
                </a:lnTo>
                <a:lnTo>
                  <a:pt x="7327" y="636263"/>
                </a:lnTo>
                <a:lnTo>
                  <a:pt x="15978" y="586451"/>
                </a:lnTo>
                <a:lnTo>
                  <a:pt x="27499" y="537745"/>
                </a:lnTo>
                <a:lnTo>
                  <a:pt x="41552" y="491351"/>
                </a:lnTo>
                <a:lnTo>
                  <a:pt x="57797" y="448475"/>
                </a:lnTo>
                <a:lnTo>
                  <a:pt x="77211" y="406986"/>
                </a:lnTo>
                <a:lnTo>
                  <a:pt x="100295" y="365212"/>
                </a:lnTo>
                <a:lnTo>
                  <a:pt x="126338" y="324143"/>
                </a:lnTo>
                <a:lnTo>
                  <a:pt x="154627" y="284773"/>
                </a:lnTo>
                <a:lnTo>
                  <a:pt x="184451" y="248095"/>
                </a:lnTo>
                <a:lnTo>
                  <a:pt x="215099" y="215099"/>
                </a:lnTo>
                <a:lnTo>
                  <a:pt x="248095" y="184451"/>
                </a:lnTo>
                <a:lnTo>
                  <a:pt x="284773" y="154627"/>
                </a:lnTo>
                <a:lnTo>
                  <a:pt x="324143" y="126338"/>
                </a:lnTo>
                <a:lnTo>
                  <a:pt x="365212" y="100295"/>
                </a:lnTo>
                <a:lnTo>
                  <a:pt x="406986" y="77211"/>
                </a:lnTo>
                <a:lnTo>
                  <a:pt x="448475" y="57797"/>
                </a:lnTo>
                <a:lnTo>
                  <a:pt x="491351" y="41557"/>
                </a:lnTo>
                <a:lnTo>
                  <a:pt x="537745" y="27505"/>
                </a:lnTo>
                <a:lnTo>
                  <a:pt x="586451" y="15982"/>
                </a:lnTo>
                <a:lnTo>
                  <a:pt x="636263" y="7330"/>
                </a:lnTo>
                <a:lnTo>
                  <a:pt x="685978" y="1889"/>
                </a:lnTo>
                <a:lnTo>
                  <a:pt x="734390" y="0"/>
                </a:lnTo>
                <a:lnTo>
                  <a:pt x="734390" y="203200"/>
                </a:lnTo>
                <a:lnTo>
                  <a:pt x="1240881" y="203200"/>
                </a:lnTo>
                <a:lnTo>
                  <a:pt x="1284341" y="248095"/>
                </a:lnTo>
                <a:lnTo>
                  <a:pt x="1314165" y="284773"/>
                </a:lnTo>
                <a:lnTo>
                  <a:pt x="1342455" y="324143"/>
                </a:lnTo>
                <a:lnTo>
                  <a:pt x="1368497" y="365212"/>
                </a:lnTo>
                <a:lnTo>
                  <a:pt x="1391257" y="406400"/>
                </a:lnTo>
                <a:lnTo>
                  <a:pt x="734390" y="406400"/>
                </a:lnTo>
                <a:lnTo>
                  <a:pt x="698949" y="407697"/>
                </a:lnTo>
                <a:lnTo>
                  <a:pt x="638678" y="419928"/>
                </a:lnTo>
                <a:lnTo>
                  <a:pt x="576314" y="446280"/>
                </a:lnTo>
                <a:lnTo>
                  <a:pt x="526970" y="479601"/>
                </a:lnTo>
                <a:lnTo>
                  <a:pt x="479601" y="526975"/>
                </a:lnTo>
                <a:lnTo>
                  <a:pt x="476379" y="531190"/>
                </a:lnTo>
                <a:lnTo>
                  <a:pt x="203200" y="531190"/>
                </a:lnTo>
                <a:lnTo>
                  <a:pt x="156606" y="536557"/>
                </a:lnTo>
                <a:lnTo>
                  <a:pt x="113835" y="551844"/>
                </a:lnTo>
                <a:lnTo>
                  <a:pt x="76106" y="575833"/>
                </a:lnTo>
                <a:lnTo>
                  <a:pt x="44638" y="607301"/>
                </a:lnTo>
                <a:lnTo>
                  <a:pt x="20652" y="645031"/>
                </a:lnTo>
                <a:lnTo>
                  <a:pt x="5366" y="687800"/>
                </a:lnTo>
                <a:lnTo>
                  <a:pt x="0" y="734390"/>
                </a:lnTo>
                <a:close/>
              </a:path>
              <a:path w="1469390" h="1469390">
                <a:moveTo>
                  <a:pt x="1240881" y="203200"/>
                </a:moveTo>
                <a:lnTo>
                  <a:pt x="734390" y="203200"/>
                </a:lnTo>
                <a:lnTo>
                  <a:pt x="734390" y="0"/>
                </a:lnTo>
                <a:lnTo>
                  <a:pt x="782807" y="1889"/>
                </a:lnTo>
                <a:lnTo>
                  <a:pt x="832525" y="7330"/>
                </a:lnTo>
                <a:lnTo>
                  <a:pt x="882340" y="15982"/>
                </a:lnTo>
                <a:lnTo>
                  <a:pt x="931047" y="27505"/>
                </a:lnTo>
                <a:lnTo>
                  <a:pt x="977441" y="41557"/>
                </a:lnTo>
                <a:lnTo>
                  <a:pt x="1020317" y="57797"/>
                </a:lnTo>
                <a:lnTo>
                  <a:pt x="1061806" y="77211"/>
                </a:lnTo>
                <a:lnTo>
                  <a:pt x="1103581" y="100295"/>
                </a:lnTo>
                <a:lnTo>
                  <a:pt x="1144649" y="126338"/>
                </a:lnTo>
                <a:lnTo>
                  <a:pt x="1184019" y="154627"/>
                </a:lnTo>
                <a:lnTo>
                  <a:pt x="1220697" y="184451"/>
                </a:lnTo>
                <a:lnTo>
                  <a:pt x="1240881" y="203200"/>
                </a:lnTo>
                <a:close/>
              </a:path>
              <a:path w="1469390" h="1469390">
                <a:moveTo>
                  <a:pt x="1391254" y="1062394"/>
                </a:moveTo>
                <a:lnTo>
                  <a:pt x="734390" y="1062394"/>
                </a:lnTo>
                <a:lnTo>
                  <a:pt x="769838" y="1061096"/>
                </a:lnTo>
                <a:lnTo>
                  <a:pt x="800568" y="1056791"/>
                </a:lnTo>
                <a:lnTo>
                  <a:pt x="862012" y="1036702"/>
                </a:lnTo>
                <a:lnTo>
                  <a:pt x="918143" y="1007287"/>
                </a:lnTo>
                <a:lnTo>
                  <a:pt x="966330" y="966318"/>
                </a:lnTo>
                <a:lnTo>
                  <a:pt x="1007297" y="918136"/>
                </a:lnTo>
                <a:lnTo>
                  <a:pt x="1036701" y="862000"/>
                </a:lnTo>
                <a:lnTo>
                  <a:pt x="1056790" y="800558"/>
                </a:lnTo>
                <a:lnTo>
                  <a:pt x="1062393" y="734390"/>
                </a:lnTo>
                <a:lnTo>
                  <a:pt x="1061095" y="698949"/>
                </a:lnTo>
                <a:lnTo>
                  <a:pt x="1048864" y="638678"/>
                </a:lnTo>
                <a:lnTo>
                  <a:pt x="1022512" y="576316"/>
                </a:lnTo>
                <a:lnTo>
                  <a:pt x="989191" y="526975"/>
                </a:lnTo>
                <a:lnTo>
                  <a:pt x="941822" y="479601"/>
                </a:lnTo>
                <a:lnTo>
                  <a:pt x="892478" y="446280"/>
                </a:lnTo>
                <a:lnTo>
                  <a:pt x="830114" y="419928"/>
                </a:lnTo>
                <a:lnTo>
                  <a:pt x="769838" y="407697"/>
                </a:lnTo>
                <a:lnTo>
                  <a:pt x="734390" y="406400"/>
                </a:lnTo>
                <a:lnTo>
                  <a:pt x="1391257" y="406400"/>
                </a:lnTo>
                <a:lnTo>
                  <a:pt x="1410995" y="448475"/>
                </a:lnTo>
                <a:lnTo>
                  <a:pt x="1427240" y="491351"/>
                </a:lnTo>
                <a:lnTo>
                  <a:pt x="1441293" y="537745"/>
                </a:lnTo>
                <a:lnTo>
                  <a:pt x="1452814" y="586451"/>
                </a:lnTo>
                <a:lnTo>
                  <a:pt x="1461465" y="636263"/>
                </a:lnTo>
                <a:lnTo>
                  <a:pt x="1466904" y="685978"/>
                </a:lnTo>
                <a:lnTo>
                  <a:pt x="1468793" y="734390"/>
                </a:lnTo>
                <a:lnTo>
                  <a:pt x="1466904" y="782802"/>
                </a:lnTo>
                <a:lnTo>
                  <a:pt x="1461465" y="832520"/>
                </a:lnTo>
                <a:lnTo>
                  <a:pt x="1452814" y="882336"/>
                </a:lnTo>
                <a:lnTo>
                  <a:pt x="1441293" y="931045"/>
                </a:lnTo>
                <a:lnTo>
                  <a:pt x="1427240" y="977441"/>
                </a:lnTo>
                <a:lnTo>
                  <a:pt x="1410995" y="1020319"/>
                </a:lnTo>
                <a:lnTo>
                  <a:pt x="1391581" y="1061803"/>
                </a:lnTo>
                <a:lnTo>
                  <a:pt x="1391254" y="1062394"/>
                </a:lnTo>
                <a:close/>
              </a:path>
              <a:path w="1469390" h="1469390">
                <a:moveTo>
                  <a:pt x="203200" y="937591"/>
                </a:moveTo>
                <a:lnTo>
                  <a:pt x="156606" y="932224"/>
                </a:lnTo>
                <a:lnTo>
                  <a:pt x="113835" y="916938"/>
                </a:lnTo>
                <a:lnTo>
                  <a:pt x="76106" y="892952"/>
                </a:lnTo>
                <a:lnTo>
                  <a:pt x="44638" y="861484"/>
                </a:lnTo>
                <a:lnTo>
                  <a:pt x="20652" y="823755"/>
                </a:lnTo>
                <a:lnTo>
                  <a:pt x="5366" y="780983"/>
                </a:lnTo>
                <a:lnTo>
                  <a:pt x="0" y="734390"/>
                </a:lnTo>
                <a:lnTo>
                  <a:pt x="5366" y="687800"/>
                </a:lnTo>
                <a:lnTo>
                  <a:pt x="20652" y="645031"/>
                </a:lnTo>
                <a:lnTo>
                  <a:pt x="44638" y="607301"/>
                </a:lnTo>
                <a:lnTo>
                  <a:pt x="76106" y="575833"/>
                </a:lnTo>
                <a:lnTo>
                  <a:pt x="113835" y="551844"/>
                </a:lnTo>
                <a:lnTo>
                  <a:pt x="156606" y="536557"/>
                </a:lnTo>
                <a:lnTo>
                  <a:pt x="203200" y="531190"/>
                </a:lnTo>
                <a:lnTo>
                  <a:pt x="249789" y="536557"/>
                </a:lnTo>
                <a:lnTo>
                  <a:pt x="292559" y="551844"/>
                </a:lnTo>
                <a:lnTo>
                  <a:pt x="330288" y="575833"/>
                </a:lnTo>
                <a:lnTo>
                  <a:pt x="361757" y="607301"/>
                </a:lnTo>
                <a:lnTo>
                  <a:pt x="385745" y="645031"/>
                </a:lnTo>
                <a:lnTo>
                  <a:pt x="401032" y="687800"/>
                </a:lnTo>
                <a:lnTo>
                  <a:pt x="406400" y="734390"/>
                </a:lnTo>
                <a:lnTo>
                  <a:pt x="401032" y="780983"/>
                </a:lnTo>
                <a:lnTo>
                  <a:pt x="385745" y="823755"/>
                </a:lnTo>
                <a:lnTo>
                  <a:pt x="361757" y="861484"/>
                </a:lnTo>
                <a:lnTo>
                  <a:pt x="330288" y="892952"/>
                </a:lnTo>
                <a:lnTo>
                  <a:pt x="292559" y="916938"/>
                </a:lnTo>
                <a:lnTo>
                  <a:pt x="249789" y="932224"/>
                </a:lnTo>
                <a:lnTo>
                  <a:pt x="203200" y="937591"/>
                </a:lnTo>
                <a:close/>
              </a:path>
              <a:path w="1469390" h="1469390">
                <a:moveTo>
                  <a:pt x="406400" y="734390"/>
                </a:moveTo>
                <a:lnTo>
                  <a:pt x="401032" y="687800"/>
                </a:lnTo>
                <a:lnTo>
                  <a:pt x="385745" y="645031"/>
                </a:lnTo>
                <a:lnTo>
                  <a:pt x="361757" y="607301"/>
                </a:lnTo>
                <a:lnTo>
                  <a:pt x="330288" y="575833"/>
                </a:lnTo>
                <a:lnTo>
                  <a:pt x="292559" y="551844"/>
                </a:lnTo>
                <a:lnTo>
                  <a:pt x="249789" y="536557"/>
                </a:lnTo>
                <a:lnTo>
                  <a:pt x="203200" y="531190"/>
                </a:lnTo>
                <a:lnTo>
                  <a:pt x="476379" y="531190"/>
                </a:lnTo>
                <a:lnTo>
                  <a:pt x="446280" y="576316"/>
                </a:lnTo>
                <a:lnTo>
                  <a:pt x="419928" y="638678"/>
                </a:lnTo>
                <a:lnTo>
                  <a:pt x="407697" y="698949"/>
                </a:lnTo>
                <a:lnTo>
                  <a:pt x="406400" y="734390"/>
                </a:lnTo>
                <a:close/>
              </a:path>
              <a:path w="1469390" h="1469390">
                <a:moveTo>
                  <a:pt x="734390" y="1468794"/>
                </a:moveTo>
                <a:lnTo>
                  <a:pt x="685978" y="1466904"/>
                </a:lnTo>
                <a:lnTo>
                  <a:pt x="636263" y="1461463"/>
                </a:lnTo>
                <a:lnTo>
                  <a:pt x="586451" y="1452811"/>
                </a:lnTo>
                <a:lnTo>
                  <a:pt x="537745" y="1441288"/>
                </a:lnTo>
                <a:lnTo>
                  <a:pt x="491351" y="1427236"/>
                </a:lnTo>
                <a:lnTo>
                  <a:pt x="448475" y="1410996"/>
                </a:lnTo>
                <a:lnTo>
                  <a:pt x="406986" y="1391577"/>
                </a:lnTo>
                <a:lnTo>
                  <a:pt x="365212" y="1368492"/>
                </a:lnTo>
                <a:lnTo>
                  <a:pt x="324143" y="1342451"/>
                </a:lnTo>
                <a:lnTo>
                  <a:pt x="284773" y="1314164"/>
                </a:lnTo>
                <a:lnTo>
                  <a:pt x="248095" y="1284341"/>
                </a:lnTo>
                <a:lnTo>
                  <a:pt x="215099" y="1253694"/>
                </a:lnTo>
                <a:lnTo>
                  <a:pt x="184451" y="1220697"/>
                </a:lnTo>
                <a:lnTo>
                  <a:pt x="154627" y="1184017"/>
                </a:lnTo>
                <a:lnTo>
                  <a:pt x="126338" y="1144645"/>
                </a:lnTo>
                <a:lnTo>
                  <a:pt x="100295" y="1103576"/>
                </a:lnTo>
                <a:lnTo>
                  <a:pt x="77211" y="1061803"/>
                </a:lnTo>
                <a:lnTo>
                  <a:pt x="57797" y="1020319"/>
                </a:lnTo>
                <a:lnTo>
                  <a:pt x="41552" y="977441"/>
                </a:lnTo>
                <a:lnTo>
                  <a:pt x="27499" y="931045"/>
                </a:lnTo>
                <a:lnTo>
                  <a:pt x="15978" y="882336"/>
                </a:lnTo>
                <a:lnTo>
                  <a:pt x="7327" y="832520"/>
                </a:lnTo>
                <a:lnTo>
                  <a:pt x="1888" y="782802"/>
                </a:lnTo>
                <a:lnTo>
                  <a:pt x="0" y="734390"/>
                </a:lnTo>
                <a:lnTo>
                  <a:pt x="5366" y="780983"/>
                </a:lnTo>
                <a:lnTo>
                  <a:pt x="20652" y="823755"/>
                </a:lnTo>
                <a:lnTo>
                  <a:pt x="44638" y="861484"/>
                </a:lnTo>
                <a:lnTo>
                  <a:pt x="76106" y="892952"/>
                </a:lnTo>
                <a:lnTo>
                  <a:pt x="113835" y="916938"/>
                </a:lnTo>
                <a:lnTo>
                  <a:pt x="156606" y="932224"/>
                </a:lnTo>
                <a:lnTo>
                  <a:pt x="203200" y="937591"/>
                </a:lnTo>
                <a:lnTo>
                  <a:pt x="476373" y="937591"/>
                </a:lnTo>
                <a:lnTo>
                  <a:pt x="479601" y="941812"/>
                </a:lnTo>
                <a:lnTo>
                  <a:pt x="526970" y="989179"/>
                </a:lnTo>
                <a:lnTo>
                  <a:pt x="576314" y="1022505"/>
                </a:lnTo>
                <a:lnTo>
                  <a:pt x="638678" y="1048865"/>
                </a:lnTo>
                <a:lnTo>
                  <a:pt x="698949" y="1061096"/>
                </a:lnTo>
                <a:lnTo>
                  <a:pt x="734390" y="1062394"/>
                </a:lnTo>
                <a:lnTo>
                  <a:pt x="1391254" y="1062394"/>
                </a:lnTo>
                <a:lnTo>
                  <a:pt x="1368497" y="1103576"/>
                </a:lnTo>
                <a:lnTo>
                  <a:pt x="1342455" y="1144645"/>
                </a:lnTo>
                <a:lnTo>
                  <a:pt x="1314165" y="1184017"/>
                </a:lnTo>
                <a:lnTo>
                  <a:pt x="1284341" y="1220697"/>
                </a:lnTo>
                <a:lnTo>
                  <a:pt x="1253693" y="1253694"/>
                </a:lnTo>
                <a:lnTo>
                  <a:pt x="1220697" y="1284341"/>
                </a:lnTo>
                <a:lnTo>
                  <a:pt x="1184019" y="1314164"/>
                </a:lnTo>
                <a:lnTo>
                  <a:pt x="1144649" y="1342451"/>
                </a:lnTo>
                <a:lnTo>
                  <a:pt x="1103581" y="1368492"/>
                </a:lnTo>
                <a:lnTo>
                  <a:pt x="1061806" y="1391577"/>
                </a:lnTo>
                <a:lnTo>
                  <a:pt x="1020317" y="1410996"/>
                </a:lnTo>
                <a:lnTo>
                  <a:pt x="977441" y="1427236"/>
                </a:lnTo>
                <a:lnTo>
                  <a:pt x="931047" y="1441288"/>
                </a:lnTo>
                <a:lnTo>
                  <a:pt x="882340" y="1452811"/>
                </a:lnTo>
                <a:lnTo>
                  <a:pt x="832525" y="1461463"/>
                </a:lnTo>
                <a:lnTo>
                  <a:pt x="782807" y="1466904"/>
                </a:lnTo>
                <a:lnTo>
                  <a:pt x="734390" y="1468794"/>
                </a:lnTo>
                <a:close/>
              </a:path>
              <a:path w="1469390" h="1469390">
                <a:moveTo>
                  <a:pt x="476373" y="937591"/>
                </a:moveTo>
                <a:lnTo>
                  <a:pt x="203200" y="937591"/>
                </a:lnTo>
                <a:lnTo>
                  <a:pt x="249789" y="932224"/>
                </a:lnTo>
                <a:lnTo>
                  <a:pt x="292559" y="916938"/>
                </a:lnTo>
                <a:lnTo>
                  <a:pt x="330288" y="892952"/>
                </a:lnTo>
                <a:lnTo>
                  <a:pt x="361757" y="861484"/>
                </a:lnTo>
                <a:lnTo>
                  <a:pt x="385745" y="823755"/>
                </a:lnTo>
                <a:lnTo>
                  <a:pt x="401032" y="780983"/>
                </a:lnTo>
                <a:lnTo>
                  <a:pt x="406400" y="734390"/>
                </a:lnTo>
                <a:lnTo>
                  <a:pt x="407697" y="769831"/>
                </a:lnTo>
                <a:lnTo>
                  <a:pt x="419928" y="830102"/>
                </a:lnTo>
                <a:lnTo>
                  <a:pt x="446280" y="892471"/>
                </a:lnTo>
                <a:lnTo>
                  <a:pt x="461495" y="918136"/>
                </a:lnTo>
                <a:lnTo>
                  <a:pt x="476373" y="937591"/>
                </a:lnTo>
                <a:close/>
              </a:path>
            </a:pathLst>
          </a:custGeom>
          <a:solidFill>
            <a:srgbClr val="21A8C3">
              <a:alpha val="59999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/>
          <p:nvPr/>
        </p:nvSpPr>
        <p:spPr>
          <a:xfrm>
            <a:off x="884491" y="2926880"/>
            <a:ext cx="5304790" cy="643890"/>
          </a:xfrm>
          <a:custGeom>
            <a:avLst/>
            <a:gdLst/>
            <a:ahLst/>
            <a:cxnLst/>
            <a:rect l="0" t="0" r="r" b="b"/>
            <a:pathLst>
              <a:path w="5304791" h="643890">
                <a:moveTo>
                  <a:pt x="126206" y="632816"/>
                </a:moveTo>
                <a:lnTo>
                  <a:pt x="0" y="632816"/>
                </a:lnTo>
                <a:lnTo>
                  <a:pt x="0" y="10909"/>
                </a:lnTo>
                <a:lnTo>
                  <a:pt x="228600" y="10909"/>
                </a:lnTo>
                <a:lnTo>
                  <a:pt x="280457" y="14282"/>
                </a:lnTo>
                <a:lnTo>
                  <a:pt x="325399" y="24403"/>
                </a:lnTo>
                <a:lnTo>
                  <a:pt x="363428" y="41271"/>
                </a:lnTo>
                <a:lnTo>
                  <a:pt x="394543" y="64885"/>
                </a:lnTo>
                <a:lnTo>
                  <a:pt x="418743" y="95247"/>
                </a:lnTo>
                <a:lnTo>
                  <a:pt x="429742" y="118859"/>
                </a:lnTo>
                <a:lnTo>
                  <a:pt x="126206" y="118859"/>
                </a:lnTo>
                <a:lnTo>
                  <a:pt x="126206" y="343891"/>
                </a:lnTo>
                <a:lnTo>
                  <a:pt x="426266" y="343891"/>
                </a:lnTo>
                <a:lnTo>
                  <a:pt x="418268" y="361466"/>
                </a:lnTo>
                <a:lnTo>
                  <a:pt x="393698" y="393701"/>
                </a:lnTo>
                <a:lnTo>
                  <a:pt x="362320" y="419137"/>
                </a:lnTo>
                <a:lnTo>
                  <a:pt x="324345" y="437306"/>
                </a:lnTo>
                <a:lnTo>
                  <a:pt x="279771" y="448207"/>
                </a:lnTo>
                <a:lnTo>
                  <a:pt x="228600" y="451841"/>
                </a:lnTo>
                <a:lnTo>
                  <a:pt x="126206" y="451841"/>
                </a:lnTo>
                <a:lnTo>
                  <a:pt x="126206" y="632816"/>
                </a:lnTo>
                <a:close/>
              </a:path>
              <a:path w="5304791" h="643890">
                <a:moveTo>
                  <a:pt x="426266" y="343891"/>
                </a:moveTo>
                <a:lnTo>
                  <a:pt x="227806" y="343891"/>
                </a:lnTo>
                <a:lnTo>
                  <a:pt x="268957" y="336573"/>
                </a:lnTo>
                <a:lnTo>
                  <a:pt x="298350" y="314620"/>
                </a:lnTo>
                <a:lnTo>
                  <a:pt x="315988" y="278017"/>
                </a:lnTo>
                <a:lnTo>
                  <a:pt x="321864" y="226809"/>
                </a:lnTo>
                <a:lnTo>
                  <a:pt x="320438" y="200055"/>
                </a:lnTo>
                <a:lnTo>
                  <a:pt x="309028" y="158679"/>
                </a:lnTo>
                <a:lnTo>
                  <a:pt x="269824" y="125156"/>
                </a:lnTo>
                <a:lnTo>
                  <a:pt x="227806" y="118859"/>
                </a:lnTo>
                <a:lnTo>
                  <a:pt x="429742" y="118859"/>
                </a:lnTo>
                <a:lnTo>
                  <a:pt x="436029" y="132354"/>
                </a:lnTo>
                <a:lnTo>
                  <a:pt x="446400" y="176208"/>
                </a:lnTo>
                <a:lnTo>
                  <a:pt x="449858" y="226809"/>
                </a:lnTo>
                <a:lnTo>
                  <a:pt x="446344" y="278032"/>
                </a:lnTo>
                <a:lnTo>
                  <a:pt x="435818" y="322903"/>
                </a:lnTo>
                <a:lnTo>
                  <a:pt x="426266" y="343891"/>
                </a:lnTo>
                <a:close/>
              </a:path>
              <a:path w="5304791" h="643890">
                <a:moveTo>
                  <a:pt x="612570" y="632816"/>
                </a:moveTo>
                <a:lnTo>
                  <a:pt x="486370" y="632816"/>
                </a:lnTo>
                <a:lnTo>
                  <a:pt x="626273" y="10909"/>
                </a:lnTo>
                <a:lnTo>
                  <a:pt x="865986" y="10909"/>
                </a:lnTo>
                <a:lnTo>
                  <a:pt x="889465" y="115290"/>
                </a:lnTo>
                <a:lnTo>
                  <a:pt x="724292" y="115290"/>
                </a:lnTo>
                <a:lnTo>
                  <a:pt x="661198" y="410566"/>
                </a:lnTo>
                <a:lnTo>
                  <a:pt x="955884" y="410566"/>
                </a:lnTo>
                <a:lnTo>
                  <a:pt x="980566" y="520294"/>
                </a:lnTo>
                <a:lnTo>
                  <a:pt x="637386" y="520294"/>
                </a:lnTo>
                <a:lnTo>
                  <a:pt x="612570" y="632816"/>
                </a:lnTo>
                <a:close/>
              </a:path>
              <a:path w="5304791" h="643890">
                <a:moveTo>
                  <a:pt x="955884" y="410566"/>
                </a:moveTo>
                <a:lnTo>
                  <a:pt x="831251" y="410566"/>
                </a:lnTo>
                <a:lnTo>
                  <a:pt x="768145" y="115290"/>
                </a:lnTo>
                <a:lnTo>
                  <a:pt x="889465" y="115290"/>
                </a:lnTo>
                <a:lnTo>
                  <a:pt x="955884" y="410566"/>
                </a:lnTo>
                <a:close/>
              </a:path>
              <a:path w="5304791" h="643890">
                <a:moveTo>
                  <a:pt x="1005876" y="632816"/>
                </a:moveTo>
                <a:lnTo>
                  <a:pt x="879676" y="632816"/>
                </a:lnTo>
                <a:lnTo>
                  <a:pt x="855064" y="520294"/>
                </a:lnTo>
                <a:lnTo>
                  <a:pt x="980566" y="520294"/>
                </a:lnTo>
                <a:lnTo>
                  <a:pt x="1005876" y="632816"/>
                </a:lnTo>
                <a:close/>
              </a:path>
              <a:path w="5304791" h="643890">
                <a:moveTo>
                  <a:pt x="1163039" y="632816"/>
                </a:moveTo>
                <a:lnTo>
                  <a:pt x="1036839" y="632816"/>
                </a:lnTo>
                <a:lnTo>
                  <a:pt x="1176729" y="10909"/>
                </a:lnTo>
                <a:lnTo>
                  <a:pt x="1416442" y="10909"/>
                </a:lnTo>
                <a:lnTo>
                  <a:pt x="1439923" y="115290"/>
                </a:lnTo>
                <a:lnTo>
                  <a:pt x="1274761" y="115290"/>
                </a:lnTo>
                <a:lnTo>
                  <a:pt x="1211654" y="410566"/>
                </a:lnTo>
                <a:lnTo>
                  <a:pt x="1506348" y="410566"/>
                </a:lnTo>
                <a:lnTo>
                  <a:pt x="1531032" y="520294"/>
                </a:lnTo>
                <a:lnTo>
                  <a:pt x="1187842" y="520294"/>
                </a:lnTo>
                <a:lnTo>
                  <a:pt x="1163039" y="632816"/>
                </a:lnTo>
                <a:close/>
              </a:path>
              <a:path w="5304791" h="643890">
                <a:moveTo>
                  <a:pt x="1506348" y="410566"/>
                </a:moveTo>
                <a:lnTo>
                  <a:pt x="1381720" y="410566"/>
                </a:lnTo>
                <a:lnTo>
                  <a:pt x="1318614" y="115290"/>
                </a:lnTo>
                <a:lnTo>
                  <a:pt x="1439923" y="115290"/>
                </a:lnTo>
                <a:lnTo>
                  <a:pt x="1506348" y="410566"/>
                </a:lnTo>
                <a:close/>
              </a:path>
              <a:path w="5304791" h="643890">
                <a:moveTo>
                  <a:pt x="1556345" y="632816"/>
                </a:moveTo>
                <a:lnTo>
                  <a:pt x="1430133" y="632816"/>
                </a:lnTo>
                <a:lnTo>
                  <a:pt x="1405533" y="520294"/>
                </a:lnTo>
                <a:lnTo>
                  <a:pt x="1531032" y="520294"/>
                </a:lnTo>
                <a:lnTo>
                  <a:pt x="1556345" y="632816"/>
                </a:lnTo>
                <a:close/>
              </a:path>
              <a:path w="5304791" h="643890">
                <a:moveTo>
                  <a:pt x="2040926" y="122631"/>
                </a:moveTo>
                <a:lnTo>
                  <a:pt x="1583726" y="122631"/>
                </a:lnTo>
                <a:lnTo>
                  <a:pt x="1583726" y="10909"/>
                </a:lnTo>
                <a:lnTo>
                  <a:pt x="2040926" y="10909"/>
                </a:lnTo>
                <a:lnTo>
                  <a:pt x="2040926" y="122631"/>
                </a:lnTo>
                <a:close/>
              </a:path>
              <a:path w="5304791" h="643890">
                <a:moveTo>
                  <a:pt x="1876423" y="632816"/>
                </a:moveTo>
                <a:lnTo>
                  <a:pt x="1750223" y="632816"/>
                </a:lnTo>
                <a:lnTo>
                  <a:pt x="1750223" y="122631"/>
                </a:lnTo>
                <a:lnTo>
                  <a:pt x="1876423" y="122631"/>
                </a:lnTo>
                <a:lnTo>
                  <a:pt x="1876423" y="632816"/>
                </a:lnTo>
                <a:close/>
              </a:path>
              <a:path w="5304791" h="643890">
                <a:moveTo>
                  <a:pt x="2246514" y="632816"/>
                </a:moveTo>
                <a:lnTo>
                  <a:pt x="2120301" y="632816"/>
                </a:lnTo>
                <a:lnTo>
                  <a:pt x="2120301" y="10909"/>
                </a:lnTo>
                <a:lnTo>
                  <a:pt x="2246514" y="10909"/>
                </a:lnTo>
                <a:lnTo>
                  <a:pt x="2246514" y="265112"/>
                </a:lnTo>
                <a:lnTo>
                  <a:pt x="2604095" y="265112"/>
                </a:lnTo>
                <a:lnTo>
                  <a:pt x="2604095" y="374841"/>
                </a:lnTo>
                <a:lnTo>
                  <a:pt x="2246514" y="374841"/>
                </a:lnTo>
                <a:lnTo>
                  <a:pt x="2246514" y="632816"/>
                </a:lnTo>
                <a:close/>
              </a:path>
              <a:path w="5304791" h="643890">
                <a:moveTo>
                  <a:pt x="2604095" y="265112"/>
                </a:moveTo>
                <a:lnTo>
                  <a:pt x="2477883" y="265112"/>
                </a:lnTo>
                <a:lnTo>
                  <a:pt x="2477883" y="10909"/>
                </a:lnTo>
                <a:lnTo>
                  <a:pt x="2604095" y="10909"/>
                </a:lnTo>
                <a:lnTo>
                  <a:pt x="2604095" y="265112"/>
                </a:lnTo>
                <a:close/>
              </a:path>
              <a:path w="5304791" h="643890">
                <a:moveTo>
                  <a:pt x="2604095" y="632816"/>
                </a:moveTo>
                <a:lnTo>
                  <a:pt x="2477883" y="632816"/>
                </a:lnTo>
                <a:lnTo>
                  <a:pt x="2477883" y="374841"/>
                </a:lnTo>
                <a:lnTo>
                  <a:pt x="2604095" y="374841"/>
                </a:lnTo>
                <a:lnTo>
                  <a:pt x="2604095" y="632816"/>
                </a:lnTo>
                <a:close/>
              </a:path>
              <a:path w="5304791" h="643890">
                <a:moveTo>
                  <a:pt x="3118752" y="533997"/>
                </a:moveTo>
                <a:lnTo>
                  <a:pt x="2913061" y="533997"/>
                </a:lnTo>
                <a:lnTo>
                  <a:pt x="2955425" y="528973"/>
                </a:lnTo>
                <a:lnTo>
                  <a:pt x="2985687" y="513901"/>
                </a:lnTo>
                <a:lnTo>
                  <a:pt x="3003845" y="488783"/>
                </a:lnTo>
                <a:lnTo>
                  <a:pt x="3009898" y="453619"/>
                </a:lnTo>
                <a:lnTo>
                  <a:pt x="3008498" y="439746"/>
                </a:lnTo>
                <a:lnTo>
                  <a:pt x="2987470" y="407785"/>
                </a:lnTo>
                <a:lnTo>
                  <a:pt x="2928950" y="381626"/>
                </a:lnTo>
                <a:lnTo>
                  <a:pt x="2898380" y="372263"/>
                </a:lnTo>
                <a:lnTo>
                  <a:pt x="2849221" y="356464"/>
                </a:lnTo>
                <a:lnTo>
                  <a:pt x="2807913" y="339224"/>
                </a:lnTo>
                <a:lnTo>
                  <a:pt x="2774455" y="320545"/>
                </a:lnTo>
                <a:lnTo>
                  <a:pt x="2729881" y="277571"/>
                </a:lnTo>
                <a:lnTo>
                  <a:pt x="2708202" y="219730"/>
                </a:lnTo>
                <a:lnTo>
                  <a:pt x="2705492" y="184746"/>
                </a:lnTo>
                <a:lnTo>
                  <a:pt x="2709033" y="141082"/>
                </a:lnTo>
                <a:lnTo>
                  <a:pt x="2719656" y="103357"/>
                </a:lnTo>
                <a:lnTo>
                  <a:pt x="2762147" y="45732"/>
                </a:lnTo>
                <a:lnTo>
                  <a:pt x="2829344" y="11431"/>
                </a:lnTo>
                <a:lnTo>
                  <a:pt x="2870848" y="2857"/>
                </a:lnTo>
                <a:lnTo>
                  <a:pt x="2917620" y="0"/>
                </a:lnTo>
                <a:lnTo>
                  <a:pt x="2953742" y="1140"/>
                </a:lnTo>
                <a:lnTo>
                  <a:pt x="2994423" y="4562"/>
                </a:lnTo>
                <a:lnTo>
                  <a:pt x="3039667" y="10265"/>
                </a:lnTo>
                <a:lnTo>
                  <a:pt x="3089476" y="18249"/>
                </a:lnTo>
                <a:lnTo>
                  <a:pt x="3122408" y="24599"/>
                </a:lnTo>
                <a:lnTo>
                  <a:pt x="3113786" y="109728"/>
                </a:lnTo>
                <a:lnTo>
                  <a:pt x="2930320" y="109728"/>
                </a:lnTo>
                <a:lnTo>
                  <a:pt x="2886741" y="113845"/>
                </a:lnTo>
                <a:lnTo>
                  <a:pt x="2855614" y="126198"/>
                </a:lnTo>
                <a:lnTo>
                  <a:pt x="2836939" y="146787"/>
                </a:lnTo>
                <a:lnTo>
                  <a:pt x="2830714" y="175615"/>
                </a:lnTo>
                <a:lnTo>
                  <a:pt x="2832257" y="189350"/>
                </a:lnTo>
                <a:lnTo>
                  <a:pt x="2855415" y="220357"/>
                </a:lnTo>
                <a:lnTo>
                  <a:pt x="2896689" y="239360"/>
                </a:lnTo>
                <a:lnTo>
                  <a:pt x="2971100" y="265201"/>
                </a:lnTo>
                <a:lnTo>
                  <a:pt x="3013188" y="280324"/>
                </a:lnTo>
                <a:lnTo>
                  <a:pt x="3048468" y="296413"/>
                </a:lnTo>
                <a:lnTo>
                  <a:pt x="3098595" y="331482"/>
                </a:lnTo>
                <a:lnTo>
                  <a:pt x="3125981" y="378441"/>
                </a:lnTo>
                <a:lnTo>
                  <a:pt x="3135108" y="445288"/>
                </a:lnTo>
                <a:lnTo>
                  <a:pt x="3131395" y="491237"/>
                </a:lnTo>
                <a:lnTo>
                  <a:pt x="3120255" y="531241"/>
                </a:lnTo>
                <a:lnTo>
                  <a:pt x="3118752" y="533997"/>
                </a:lnTo>
                <a:close/>
              </a:path>
              <a:path w="5304791" h="643890">
                <a:moveTo>
                  <a:pt x="3112298" y="124421"/>
                </a:moveTo>
                <a:lnTo>
                  <a:pt x="3052555" y="117995"/>
                </a:lnTo>
                <a:lnTo>
                  <a:pt x="3002312" y="113403"/>
                </a:lnTo>
                <a:lnTo>
                  <a:pt x="2961567" y="110646"/>
                </a:lnTo>
                <a:lnTo>
                  <a:pt x="2930320" y="109728"/>
                </a:lnTo>
                <a:lnTo>
                  <a:pt x="3113786" y="109728"/>
                </a:lnTo>
                <a:lnTo>
                  <a:pt x="3112298" y="124421"/>
                </a:lnTo>
                <a:close/>
              </a:path>
              <a:path w="5304791" h="643890">
                <a:moveTo>
                  <a:pt x="2920211" y="643725"/>
                </a:moveTo>
                <a:lnTo>
                  <a:pt x="2882580" y="642361"/>
                </a:lnTo>
                <a:lnTo>
                  <a:pt x="2840933" y="638268"/>
                </a:lnTo>
                <a:lnTo>
                  <a:pt x="2795268" y="631445"/>
                </a:lnTo>
                <a:lnTo>
                  <a:pt x="2712642" y="615354"/>
                </a:lnTo>
                <a:lnTo>
                  <a:pt x="2725533" y="517526"/>
                </a:lnTo>
                <a:lnTo>
                  <a:pt x="2783171" y="524728"/>
                </a:lnTo>
                <a:lnTo>
                  <a:pt x="2833637" y="529876"/>
                </a:lnTo>
                <a:lnTo>
                  <a:pt x="2876932" y="532967"/>
                </a:lnTo>
                <a:lnTo>
                  <a:pt x="2913061" y="533997"/>
                </a:lnTo>
                <a:lnTo>
                  <a:pt x="3118752" y="533997"/>
                </a:lnTo>
                <a:lnTo>
                  <a:pt x="3101685" y="565303"/>
                </a:lnTo>
                <a:lnTo>
                  <a:pt x="3075684" y="593421"/>
                </a:lnTo>
                <a:lnTo>
                  <a:pt x="3043678" y="615431"/>
                </a:lnTo>
                <a:lnTo>
                  <a:pt x="3007096" y="631151"/>
                </a:lnTo>
                <a:lnTo>
                  <a:pt x="2965940" y="640582"/>
                </a:lnTo>
                <a:lnTo>
                  <a:pt x="2920211" y="643725"/>
                </a:lnTo>
                <a:close/>
              </a:path>
              <a:path w="5304791" h="643890">
                <a:moveTo>
                  <a:pt x="3362717" y="632816"/>
                </a:moveTo>
                <a:lnTo>
                  <a:pt x="3236517" y="632816"/>
                </a:lnTo>
                <a:lnTo>
                  <a:pt x="3236517" y="10909"/>
                </a:lnTo>
                <a:lnTo>
                  <a:pt x="3362717" y="10909"/>
                </a:lnTo>
                <a:lnTo>
                  <a:pt x="3362717" y="265112"/>
                </a:lnTo>
                <a:lnTo>
                  <a:pt x="3720311" y="265112"/>
                </a:lnTo>
                <a:lnTo>
                  <a:pt x="3720311" y="374841"/>
                </a:lnTo>
                <a:lnTo>
                  <a:pt x="3362717" y="374841"/>
                </a:lnTo>
                <a:lnTo>
                  <a:pt x="3362717" y="632816"/>
                </a:lnTo>
                <a:close/>
              </a:path>
              <a:path w="5304791" h="643890">
                <a:moveTo>
                  <a:pt x="3720311" y="265112"/>
                </a:moveTo>
                <a:lnTo>
                  <a:pt x="3594098" y="265112"/>
                </a:lnTo>
                <a:lnTo>
                  <a:pt x="3594098" y="10909"/>
                </a:lnTo>
                <a:lnTo>
                  <a:pt x="3720311" y="10909"/>
                </a:lnTo>
                <a:lnTo>
                  <a:pt x="3720311" y="265112"/>
                </a:lnTo>
                <a:close/>
              </a:path>
              <a:path w="5304791" h="643890">
                <a:moveTo>
                  <a:pt x="3720311" y="632816"/>
                </a:moveTo>
                <a:lnTo>
                  <a:pt x="3594098" y="632816"/>
                </a:lnTo>
                <a:lnTo>
                  <a:pt x="3594098" y="374841"/>
                </a:lnTo>
                <a:lnTo>
                  <a:pt x="3720311" y="374841"/>
                </a:lnTo>
                <a:lnTo>
                  <a:pt x="3720311" y="632816"/>
                </a:lnTo>
                <a:close/>
              </a:path>
              <a:path w="5304791" h="643890">
                <a:moveTo>
                  <a:pt x="3929454" y="632816"/>
                </a:moveTo>
                <a:lnTo>
                  <a:pt x="3803255" y="632816"/>
                </a:lnTo>
                <a:lnTo>
                  <a:pt x="3943145" y="10909"/>
                </a:lnTo>
                <a:lnTo>
                  <a:pt x="4182858" y="10909"/>
                </a:lnTo>
                <a:lnTo>
                  <a:pt x="4206339" y="115290"/>
                </a:lnTo>
                <a:lnTo>
                  <a:pt x="4041176" y="115290"/>
                </a:lnTo>
                <a:lnTo>
                  <a:pt x="3978070" y="410566"/>
                </a:lnTo>
                <a:lnTo>
                  <a:pt x="4272764" y="410566"/>
                </a:lnTo>
                <a:lnTo>
                  <a:pt x="4297448" y="520294"/>
                </a:lnTo>
                <a:lnTo>
                  <a:pt x="3954258" y="520294"/>
                </a:lnTo>
                <a:lnTo>
                  <a:pt x="3929454" y="632816"/>
                </a:lnTo>
                <a:close/>
              </a:path>
              <a:path w="5304791" h="643890">
                <a:moveTo>
                  <a:pt x="4272764" y="410566"/>
                </a:moveTo>
                <a:lnTo>
                  <a:pt x="4148136" y="410566"/>
                </a:lnTo>
                <a:lnTo>
                  <a:pt x="4085029" y="115290"/>
                </a:lnTo>
                <a:lnTo>
                  <a:pt x="4206339" y="115290"/>
                </a:lnTo>
                <a:lnTo>
                  <a:pt x="4272764" y="410566"/>
                </a:lnTo>
                <a:close/>
              </a:path>
              <a:path w="5304791" h="643890">
                <a:moveTo>
                  <a:pt x="4322761" y="632816"/>
                </a:moveTo>
                <a:lnTo>
                  <a:pt x="4196562" y="632816"/>
                </a:lnTo>
                <a:lnTo>
                  <a:pt x="4171948" y="520294"/>
                </a:lnTo>
                <a:lnTo>
                  <a:pt x="4297448" y="520294"/>
                </a:lnTo>
                <a:lnTo>
                  <a:pt x="4322761" y="632816"/>
                </a:lnTo>
                <a:close/>
              </a:path>
              <a:path w="5304791" h="643890">
                <a:moveTo>
                  <a:pt x="4759717" y="632816"/>
                </a:moveTo>
                <a:lnTo>
                  <a:pt x="4405908" y="632816"/>
                </a:lnTo>
                <a:lnTo>
                  <a:pt x="4405908" y="10909"/>
                </a:lnTo>
                <a:lnTo>
                  <a:pt x="4532109" y="10909"/>
                </a:lnTo>
                <a:lnTo>
                  <a:pt x="4532109" y="521297"/>
                </a:lnTo>
                <a:lnTo>
                  <a:pt x="4759717" y="521297"/>
                </a:lnTo>
                <a:lnTo>
                  <a:pt x="4759717" y="632816"/>
                </a:lnTo>
                <a:close/>
              </a:path>
              <a:path w="5304791" h="643890">
                <a:moveTo>
                  <a:pt x="4911330" y="632816"/>
                </a:moveTo>
                <a:lnTo>
                  <a:pt x="4785117" y="632816"/>
                </a:lnTo>
                <a:lnTo>
                  <a:pt x="4925021" y="10909"/>
                </a:lnTo>
                <a:lnTo>
                  <a:pt x="5164733" y="10909"/>
                </a:lnTo>
                <a:lnTo>
                  <a:pt x="5188214" y="115290"/>
                </a:lnTo>
                <a:lnTo>
                  <a:pt x="5023051" y="115290"/>
                </a:lnTo>
                <a:lnTo>
                  <a:pt x="4959945" y="410566"/>
                </a:lnTo>
                <a:lnTo>
                  <a:pt x="5254639" y="410566"/>
                </a:lnTo>
                <a:lnTo>
                  <a:pt x="5279323" y="520294"/>
                </a:lnTo>
                <a:lnTo>
                  <a:pt x="4936133" y="520294"/>
                </a:lnTo>
                <a:lnTo>
                  <a:pt x="4911330" y="632816"/>
                </a:lnTo>
                <a:close/>
              </a:path>
              <a:path w="5304791" h="643890">
                <a:moveTo>
                  <a:pt x="5254639" y="410566"/>
                </a:moveTo>
                <a:lnTo>
                  <a:pt x="5130011" y="410566"/>
                </a:lnTo>
                <a:lnTo>
                  <a:pt x="5066905" y="115290"/>
                </a:lnTo>
                <a:lnTo>
                  <a:pt x="5188214" y="115290"/>
                </a:lnTo>
                <a:lnTo>
                  <a:pt x="5254639" y="410566"/>
                </a:lnTo>
                <a:close/>
              </a:path>
              <a:path w="5304791" h="643890">
                <a:moveTo>
                  <a:pt x="5304636" y="632816"/>
                </a:moveTo>
                <a:lnTo>
                  <a:pt x="5178423" y="632816"/>
                </a:lnTo>
                <a:lnTo>
                  <a:pt x="5153824" y="520294"/>
                </a:lnTo>
                <a:lnTo>
                  <a:pt x="5279323" y="520294"/>
                </a:lnTo>
                <a:lnTo>
                  <a:pt x="5304636" y="632816"/>
                </a:lnTo>
                <a:close/>
              </a:path>
            </a:pathLst>
          </a:custGeom>
          <a:solidFill>
            <a:srgbClr val="00000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9" name="object 9"/>
          <p:cNvSpPr/>
          <p:nvPr/>
        </p:nvSpPr>
        <p:spPr>
          <a:xfrm>
            <a:off x="891892" y="3802608"/>
            <a:ext cx="967739" cy="189865"/>
          </a:xfrm>
          <a:custGeom>
            <a:avLst/>
            <a:gdLst/>
            <a:ahLst/>
            <a:cxnLst/>
            <a:rect l="0" t="0" r="r" b="b"/>
            <a:pathLst>
              <a:path w="967740" h="189865">
                <a:moveTo>
                  <a:pt x="20239" y="187122"/>
                </a:moveTo>
                <a:lnTo>
                  <a:pt x="0" y="187122"/>
                </a:lnTo>
                <a:lnTo>
                  <a:pt x="50800" y="2578"/>
                </a:lnTo>
                <a:lnTo>
                  <a:pt x="95448" y="2578"/>
                </a:lnTo>
                <a:lnTo>
                  <a:pt x="100311" y="20243"/>
                </a:lnTo>
                <a:lnTo>
                  <a:pt x="66277" y="20243"/>
                </a:lnTo>
                <a:lnTo>
                  <a:pt x="38100" y="121247"/>
                </a:lnTo>
                <a:lnTo>
                  <a:pt x="128114" y="121247"/>
                </a:lnTo>
                <a:lnTo>
                  <a:pt x="133194" y="139701"/>
                </a:lnTo>
                <a:lnTo>
                  <a:pt x="33733" y="139701"/>
                </a:lnTo>
                <a:lnTo>
                  <a:pt x="20239" y="187122"/>
                </a:lnTo>
                <a:close/>
              </a:path>
              <a:path w="967740" h="189865">
                <a:moveTo>
                  <a:pt x="128114" y="121247"/>
                </a:moveTo>
                <a:lnTo>
                  <a:pt x="107950" y="121247"/>
                </a:lnTo>
                <a:lnTo>
                  <a:pt x="79969" y="20243"/>
                </a:lnTo>
                <a:lnTo>
                  <a:pt x="100311" y="20243"/>
                </a:lnTo>
                <a:lnTo>
                  <a:pt x="128114" y="121247"/>
                </a:lnTo>
                <a:close/>
              </a:path>
              <a:path w="967740" h="189865">
                <a:moveTo>
                  <a:pt x="146248" y="187122"/>
                </a:moveTo>
                <a:lnTo>
                  <a:pt x="126006" y="187122"/>
                </a:lnTo>
                <a:lnTo>
                  <a:pt x="112513" y="139701"/>
                </a:lnTo>
                <a:lnTo>
                  <a:pt x="133194" y="139701"/>
                </a:lnTo>
                <a:lnTo>
                  <a:pt x="146248" y="187122"/>
                </a:lnTo>
                <a:close/>
              </a:path>
              <a:path w="967740" h="189865">
                <a:moveTo>
                  <a:pt x="195856" y="187122"/>
                </a:moveTo>
                <a:lnTo>
                  <a:pt x="175219" y="187122"/>
                </a:lnTo>
                <a:lnTo>
                  <a:pt x="175219" y="2578"/>
                </a:lnTo>
                <a:lnTo>
                  <a:pt x="213716" y="2578"/>
                </a:lnTo>
                <a:lnTo>
                  <a:pt x="221379" y="20637"/>
                </a:lnTo>
                <a:lnTo>
                  <a:pt x="195856" y="20637"/>
                </a:lnTo>
                <a:lnTo>
                  <a:pt x="195856" y="187122"/>
                </a:lnTo>
                <a:close/>
              </a:path>
              <a:path w="967740" h="189865">
                <a:moveTo>
                  <a:pt x="310156" y="169063"/>
                </a:moveTo>
                <a:lnTo>
                  <a:pt x="289916" y="169063"/>
                </a:lnTo>
                <a:lnTo>
                  <a:pt x="289916" y="2578"/>
                </a:lnTo>
                <a:lnTo>
                  <a:pt x="310156" y="2578"/>
                </a:lnTo>
                <a:lnTo>
                  <a:pt x="310156" y="169063"/>
                </a:lnTo>
                <a:close/>
              </a:path>
              <a:path w="967740" h="189865">
                <a:moveTo>
                  <a:pt x="310156" y="187122"/>
                </a:moveTo>
                <a:lnTo>
                  <a:pt x="272652" y="187122"/>
                </a:lnTo>
                <a:lnTo>
                  <a:pt x="200818" y="20637"/>
                </a:lnTo>
                <a:lnTo>
                  <a:pt x="221379" y="20637"/>
                </a:lnTo>
                <a:lnTo>
                  <a:pt x="284360" y="169063"/>
                </a:lnTo>
                <a:lnTo>
                  <a:pt x="310156" y="169063"/>
                </a:lnTo>
                <a:lnTo>
                  <a:pt x="310156" y="187122"/>
                </a:lnTo>
                <a:close/>
              </a:path>
              <a:path w="967740" h="189865">
                <a:moveTo>
                  <a:pt x="414936" y="187122"/>
                </a:moveTo>
                <a:lnTo>
                  <a:pt x="394299" y="187122"/>
                </a:lnTo>
                <a:lnTo>
                  <a:pt x="394299" y="109538"/>
                </a:lnTo>
                <a:lnTo>
                  <a:pt x="335358" y="2578"/>
                </a:lnTo>
                <a:lnTo>
                  <a:pt x="358575" y="2578"/>
                </a:lnTo>
                <a:lnTo>
                  <a:pt x="404421" y="88900"/>
                </a:lnTo>
                <a:lnTo>
                  <a:pt x="426270" y="88900"/>
                </a:lnTo>
                <a:lnTo>
                  <a:pt x="414936" y="109538"/>
                </a:lnTo>
                <a:lnTo>
                  <a:pt x="414936" y="187122"/>
                </a:lnTo>
                <a:close/>
              </a:path>
              <a:path w="967740" h="189865">
                <a:moveTo>
                  <a:pt x="426270" y="88900"/>
                </a:moveTo>
                <a:lnTo>
                  <a:pt x="404421" y="88900"/>
                </a:lnTo>
                <a:lnTo>
                  <a:pt x="450458" y="2578"/>
                </a:lnTo>
                <a:lnTo>
                  <a:pt x="473674" y="2578"/>
                </a:lnTo>
                <a:lnTo>
                  <a:pt x="426270" y="88900"/>
                </a:lnTo>
                <a:close/>
              </a:path>
              <a:path w="967740" h="189865">
                <a:moveTo>
                  <a:pt x="564353" y="189700"/>
                </a:moveTo>
                <a:lnTo>
                  <a:pt x="516654" y="176981"/>
                </a:lnTo>
                <a:lnTo>
                  <a:pt x="495447" y="137965"/>
                </a:lnTo>
                <a:lnTo>
                  <a:pt x="491543" y="96139"/>
                </a:lnTo>
                <a:lnTo>
                  <a:pt x="491539" y="95644"/>
                </a:lnTo>
                <a:lnTo>
                  <a:pt x="492528" y="73101"/>
                </a:lnTo>
                <a:lnTo>
                  <a:pt x="507507" y="23609"/>
                </a:lnTo>
                <a:lnTo>
                  <a:pt x="545415" y="1476"/>
                </a:lnTo>
                <a:lnTo>
                  <a:pt x="564251" y="0"/>
                </a:lnTo>
                <a:lnTo>
                  <a:pt x="583149" y="1476"/>
                </a:lnTo>
                <a:lnTo>
                  <a:pt x="598884" y="5856"/>
                </a:lnTo>
                <a:lnTo>
                  <a:pt x="611586" y="13174"/>
                </a:lnTo>
                <a:lnTo>
                  <a:pt x="616175" y="18059"/>
                </a:lnTo>
                <a:lnTo>
                  <a:pt x="564162" y="18059"/>
                </a:lnTo>
                <a:lnTo>
                  <a:pt x="550359" y="19224"/>
                </a:lnTo>
                <a:lnTo>
                  <a:pt x="518649" y="47260"/>
                </a:lnTo>
                <a:lnTo>
                  <a:pt x="512562" y="95644"/>
                </a:lnTo>
                <a:lnTo>
                  <a:pt x="513227" y="114465"/>
                </a:lnTo>
                <a:lnTo>
                  <a:pt x="523180" y="153886"/>
                </a:lnTo>
                <a:lnTo>
                  <a:pt x="564353" y="171654"/>
                </a:lnTo>
                <a:lnTo>
                  <a:pt x="617607" y="171654"/>
                </a:lnTo>
                <a:lnTo>
                  <a:pt x="612111" y="177260"/>
                </a:lnTo>
                <a:lnTo>
                  <a:pt x="599403" y="184173"/>
                </a:lnTo>
                <a:lnTo>
                  <a:pt x="583484" y="188319"/>
                </a:lnTo>
                <a:lnTo>
                  <a:pt x="564353" y="189700"/>
                </a:lnTo>
                <a:close/>
              </a:path>
              <a:path w="967740" h="189865">
                <a:moveTo>
                  <a:pt x="617607" y="171654"/>
                </a:moveTo>
                <a:lnTo>
                  <a:pt x="564353" y="171654"/>
                </a:lnTo>
                <a:lnTo>
                  <a:pt x="578380" y="170568"/>
                </a:lnTo>
                <a:lnTo>
                  <a:pt x="589905" y="167310"/>
                </a:lnTo>
                <a:lnTo>
                  <a:pt x="613324" y="131068"/>
                </a:lnTo>
                <a:lnTo>
                  <a:pt x="615953" y="96139"/>
                </a:lnTo>
                <a:lnTo>
                  <a:pt x="615270" y="77136"/>
                </a:lnTo>
                <a:lnTo>
                  <a:pt x="605044" y="36744"/>
                </a:lnTo>
                <a:lnTo>
                  <a:pt x="564162" y="18059"/>
                </a:lnTo>
                <a:lnTo>
                  <a:pt x="616175" y="18059"/>
                </a:lnTo>
                <a:lnTo>
                  <a:pt x="633338" y="53306"/>
                </a:lnTo>
                <a:lnTo>
                  <a:pt x="637378" y="96139"/>
                </a:lnTo>
                <a:lnTo>
                  <a:pt x="636392" y="119100"/>
                </a:lnTo>
                <a:lnTo>
                  <a:pt x="633435" y="138659"/>
                </a:lnTo>
                <a:lnTo>
                  <a:pt x="628505" y="154818"/>
                </a:lnTo>
                <a:lnTo>
                  <a:pt x="621605" y="167577"/>
                </a:lnTo>
                <a:lnTo>
                  <a:pt x="617607" y="171654"/>
                </a:lnTo>
                <a:close/>
              </a:path>
              <a:path w="967740" h="189865">
                <a:moveTo>
                  <a:pt x="695519" y="187122"/>
                </a:moveTo>
                <a:lnTo>
                  <a:pt x="674881" y="187122"/>
                </a:lnTo>
                <a:lnTo>
                  <a:pt x="674881" y="2578"/>
                </a:lnTo>
                <a:lnTo>
                  <a:pt x="713387" y="2578"/>
                </a:lnTo>
                <a:lnTo>
                  <a:pt x="721050" y="20637"/>
                </a:lnTo>
                <a:lnTo>
                  <a:pt x="695519" y="20637"/>
                </a:lnTo>
                <a:lnTo>
                  <a:pt x="695519" y="187122"/>
                </a:lnTo>
                <a:close/>
              </a:path>
              <a:path w="967740" h="189865">
                <a:moveTo>
                  <a:pt x="809819" y="169063"/>
                </a:moveTo>
                <a:lnTo>
                  <a:pt x="789587" y="169063"/>
                </a:lnTo>
                <a:lnTo>
                  <a:pt x="789587" y="2578"/>
                </a:lnTo>
                <a:lnTo>
                  <a:pt x="809819" y="2578"/>
                </a:lnTo>
                <a:lnTo>
                  <a:pt x="809819" y="169063"/>
                </a:lnTo>
                <a:close/>
              </a:path>
              <a:path w="967740" h="189865">
                <a:moveTo>
                  <a:pt x="809819" y="187122"/>
                </a:moveTo>
                <a:lnTo>
                  <a:pt x="772315" y="187122"/>
                </a:lnTo>
                <a:lnTo>
                  <a:pt x="700484" y="20637"/>
                </a:lnTo>
                <a:lnTo>
                  <a:pt x="721050" y="20637"/>
                </a:lnTo>
                <a:lnTo>
                  <a:pt x="784025" y="169063"/>
                </a:lnTo>
                <a:lnTo>
                  <a:pt x="809819" y="169063"/>
                </a:lnTo>
                <a:lnTo>
                  <a:pt x="809819" y="187122"/>
                </a:lnTo>
                <a:close/>
              </a:path>
              <a:path w="967740" h="189865">
                <a:moveTo>
                  <a:pt x="967387" y="187122"/>
                </a:moveTo>
                <a:lnTo>
                  <a:pt x="855069" y="187122"/>
                </a:lnTo>
                <a:lnTo>
                  <a:pt x="855069" y="2578"/>
                </a:lnTo>
                <a:lnTo>
                  <a:pt x="967387" y="2578"/>
                </a:lnTo>
                <a:lnTo>
                  <a:pt x="967387" y="20637"/>
                </a:lnTo>
                <a:lnTo>
                  <a:pt x="875706" y="20637"/>
                </a:lnTo>
                <a:lnTo>
                  <a:pt x="875706" y="84531"/>
                </a:lnTo>
                <a:lnTo>
                  <a:pt x="951309" y="84531"/>
                </a:lnTo>
                <a:lnTo>
                  <a:pt x="951309" y="102388"/>
                </a:lnTo>
                <a:lnTo>
                  <a:pt x="875706" y="102388"/>
                </a:lnTo>
                <a:lnTo>
                  <a:pt x="875706" y="169063"/>
                </a:lnTo>
                <a:lnTo>
                  <a:pt x="967387" y="169063"/>
                </a:lnTo>
                <a:lnTo>
                  <a:pt x="967387" y="187122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0" name="object 10"/>
          <p:cNvSpPr/>
          <p:nvPr/>
        </p:nvSpPr>
        <p:spPr>
          <a:xfrm>
            <a:off x="1939505" y="3802608"/>
            <a:ext cx="446405" cy="189865"/>
          </a:xfrm>
          <a:custGeom>
            <a:avLst/>
            <a:gdLst/>
            <a:ahLst/>
            <a:cxnLst/>
            <a:rect l="0" t="0" r="r" b="b"/>
            <a:pathLst>
              <a:path w="446405" h="189865">
                <a:moveTo>
                  <a:pt x="68757" y="189700"/>
                </a:moveTo>
                <a:lnTo>
                  <a:pt x="27317" y="180356"/>
                </a:lnTo>
                <a:lnTo>
                  <a:pt x="4455" y="143984"/>
                </a:lnTo>
                <a:lnTo>
                  <a:pt x="0" y="95149"/>
                </a:lnTo>
                <a:lnTo>
                  <a:pt x="173" y="83387"/>
                </a:lnTo>
                <a:lnTo>
                  <a:pt x="6699" y="38271"/>
                </a:lnTo>
                <a:lnTo>
                  <a:pt x="33540" y="5854"/>
                </a:lnTo>
                <a:lnTo>
                  <a:pt x="68071" y="0"/>
                </a:lnTo>
                <a:lnTo>
                  <a:pt x="79219" y="366"/>
                </a:lnTo>
                <a:lnTo>
                  <a:pt x="91132" y="1438"/>
                </a:lnTo>
                <a:lnTo>
                  <a:pt x="104040" y="3236"/>
                </a:lnTo>
                <a:lnTo>
                  <a:pt x="117868" y="5753"/>
                </a:lnTo>
                <a:lnTo>
                  <a:pt x="117868" y="18249"/>
                </a:lnTo>
                <a:lnTo>
                  <a:pt x="69850" y="18249"/>
                </a:lnTo>
                <a:lnTo>
                  <a:pt x="56326" y="19342"/>
                </a:lnTo>
                <a:lnTo>
                  <a:pt x="26736" y="45997"/>
                </a:lnTo>
                <a:lnTo>
                  <a:pt x="21446" y="95149"/>
                </a:lnTo>
                <a:lnTo>
                  <a:pt x="21542" y="105455"/>
                </a:lnTo>
                <a:lnTo>
                  <a:pt x="26530" y="145492"/>
                </a:lnTo>
                <a:lnTo>
                  <a:pt x="56854" y="170334"/>
                </a:lnTo>
                <a:lnTo>
                  <a:pt x="73418" y="171451"/>
                </a:lnTo>
                <a:lnTo>
                  <a:pt x="117868" y="171451"/>
                </a:lnTo>
                <a:lnTo>
                  <a:pt x="117868" y="184151"/>
                </a:lnTo>
                <a:lnTo>
                  <a:pt x="104533" y="186582"/>
                </a:lnTo>
                <a:lnTo>
                  <a:pt x="91903" y="188316"/>
                </a:lnTo>
                <a:lnTo>
                  <a:pt x="79978" y="189355"/>
                </a:lnTo>
                <a:lnTo>
                  <a:pt x="68757" y="189700"/>
                </a:lnTo>
                <a:close/>
              </a:path>
              <a:path w="446405" h="189865">
                <a:moveTo>
                  <a:pt x="117868" y="23215"/>
                </a:moveTo>
                <a:lnTo>
                  <a:pt x="104750" y="21046"/>
                </a:lnTo>
                <a:lnTo>
                  <a:pt x="92373" y="19494"/>
                </a:lnTo>
                <a:lnTo>
                  <a:pt x="80739" y="18561"/>
                </a:lnTo>
                <a:lnTo>
                  <a:pt x="69850" y="18249"/>
                </a:lnTo>
                <a:lnTo>
                  <a:pt x="117868" y="18249"/>
                </a:lnTo>
                <a:lnTo>
                  <a:pt x="117868" y="23215"/>
                </a:lnTo>
                <a:close/>
              </a:path>
              <a:path w="446405" h="189865">
                <a:moveTo>
                  <a:pt x="117868" y="171451"/>
                </a:moveTo>
                <a:lnTo>
                  <a:pt x="73418" y="171451"/>
                </a:lnTo>
                <a:lnTo>
                  <a:pt x="83269" y="171153"/>
                </a:lnTo>
                <a:lnTo>
                  <a:pt x="93962" y="170260"/>
                </a:lnTo>
                <a:lnTo>
                  <a:pt x="105495" y="168772"/>
                </a:lnTo>
                <a:lnTo>
                  <a:pt x="117868" y="166688"/>
                </a:lnTo>
                <a:lnTo>
                  <a:pt x="117868" y="171451"/>
                </a:lnTo>
                <a:close/>
              </a:path>
              <a:path w="446405" h="189865">
                <a:moveTo>
                  <a:pt x="155968" y="187122"/>
                </a:moveTo>
                <a:lnTo>
                  <a:pt x="135737" y="187122"/>
                </a:lnTo>
                <a:lnTo>
                  <a:pt x="186537" y="2578"/>
                </a:lnTo>
                <a:lnTo>
                  <a:pt x="231178" y="2578"/>
                </a:lnTo>
                <a:lnTo>
                  <a:pt x="236041" y="20243"/>
                </a:lnTo>
                <a:lnTo>
                  <a:pt x="202006" y="20243"/>
                </a:lnTo>
                <a:lnTo>
                  <a:pt x="173837" y="121247"/>
                </a:lnTo>
                <a:lnTo>
                  <a:pt x="263844" y="121247"/>
                </a:lnTo>
                <a:lnTo>
                  <a:pt x="268924" y="139701"/>
                </a:lnTo>
                <a:lnTo>
                  <a:pt x="169468" y="139701"/>
                </a:lnTo>
                <a:lnTo>
                  <a:pt x="155968" y="187122"/>
                </a:lnTo>
                <a:close/>
              </a:path>
              <a:path w="446405" h="189865">
                <a:moveTo>
                  <a:pt x="263844" y="121247"/>
                </a:moveTo>
                <a:lnTo>
                  <a:pt x="243687" y="121247"/>
                </a:lnTo>
                <a:lnTo>
                  <a:pt x="215709" y="20243"/>
                </a:lnTo>
                <a:lnTo>
                  <a:pt x="236041" y="20243"/>
                </a:lnTo>
                <a:lnTo>
                  <a:pt x="263844" y="121247"/>
                </a:lnTo>
                <a:close/>
              </a:path>
              <a:path w="446405" h="189865">
                <a:moveTo>
                  <a:pt x="281978" y="187122"/>
                </a:moveTo>
                <a:lnTo>
                  <a:pt x="261746" y="187122"/>
                </a:lnTo>
                <a:lnTo>
                  <a:pt x="248246" y="139701"/>
                </a:lnTo>
                <a:lnTo>
                  <a:pt x="268924" y="139701"/>
                </a:lnTo>
                <a:lnTo>
                  <a:pt x="281978" y="187122"/>
                </a:lnTo>
                <a:close/>
              </a:path>
              <a:path w="446405" h="189865">
                <a:moveTo>
                  <a:pt x="331596" y="187122"/>
                </a:moveTo>
                <a:lnTo>
                  <a:pt x="310959" y="187122"/>
                </a:lnTo>
                <a:lnTo>
                  <a:pt x="310959" y="2578"/>
                </a:lnTo>
                <a:lnTo>
                  <a:pt x="349453" y="2578"/>
                </a:lnTo>
                <a:lnTo>
                  <a:pt x="357115" y="20637"/>
                </a:lnTo>
                <a:lnTo>
                  <a:pt x="331596" y="20637"/>
                </a:lnTo>
                <a:lnTo>
                  <a:pt x="331596" y="187122"/>
                </a:lnTo>
                <a:close/>
              </a:path>
              <a:path w="446405" h="189865">
                <a:moveTo>
                  <a:pt x="445896" y="169063"/>
                </a:moveTo>
                <a:lnTo>
                  <a:pt x="425653" y="169063"/>
                </a:lnTo>
                <a:lnTo>
                  <a:pt x="425653" y="2578"/>
                </a:lnTo>
                <a:lnTo>
                  <a:pt x="445896" y="2578"/>
                </a:lnTo>
                <a:lnTo>
                  <a:pt x="445896" y="169063"/>
                </a:lnTo>
                <a:close/>
              </a:path>
              <a:path w="446405" h="189865">
                <a:moveTo>
                  <a:pt x="445896" y="187122"/>
                </a:moveTo>
                <a:lnTo>
                  <a:pt x="408381" y="187122"/>
                </a:lnTo>
                <a:lnTo>
                  <a:pt x="336550" y="20637"/>
                </a:lnTo>
                <a:lnTo>
                  <a:pt x="357115" y="20637"/>
                </a:lnTo>
                <a:lnTo>
                  <a:pt x="420090" y="169063"/>
                </a:lnTo>
                <a:lnTo>
                  <a:pt x="445896" y="169063"/>
                </a:lnTo>
                <a:lnTo>
                  <a:pt x="445896" y="187122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1" name="object 11"/>
          <p:cNvSpPr/>
          <p:nvPr/>
        </p:nvSpPr>
        <p:spPr>
          <a:xfrm>
            <a:off x="2490228" y="3805186"/>
            <a:ext cx="799465" cy="217804"/>
          </a:xfrm>
          <a:custGeom>
            <a:avLst/>
            <a:gdLst/>
            <a:ahLst/>
            <a:cxnLst/>
            <a:rect l="0" t="0" r="r" b="b"/>
            <a:pathLst>
              <a:path w="799465" h="217804">
                <a:moveTo>
                  <a:pt x="101600" y="184543"/>
                </a:moveTo>
                <a:lnTo>
                  <a:pt x="0" y="184543"/>
                </a:lnTo>
                <a:lnTo>
                  <a:pt x="0" y="0"/>
                </a:lnTo>
                <a:lnTo>
                  <a:pt x="20637" y="0"/>
                </a:lnTo>
                <a:lnTo>
                  <a:pt x="20637" y="166090"/>
                </a:lnTo>
                <a:lnTo>
                  <a:pt x="101600" y="166090"/>
                </a:lnTo>
                <a:lnTo>
                  <a:pt x="101600" y="184543"/>
                </a:lnTo>
                <a:close/>
              </a:path>
              <a:path w="799465" h="217804">
                <a:moveTo>
                  <a:pt x="239915" y="184543"/>
                </a:moveTo>
                <a:lnTo>
                  <a:pt x="127596" y="184543"/>
                </a:lnTo>
                <a:lnTo>
                  <a:pt x="127596" y="0"/>
                </a:lnTo>
                <a:lnTo>
                  <a:pt x="239915" y="0"/>
                </a:lnTo>
                <a:lnTo>
                  <a:pt x="239915" y="18059"/>
                </a:lnTo>
                <a:lnTo>
                  <a:pt x="148234" y="18059"/>
                </a:lnTo>
                <a:lnTo>
                  <a:pt x="148234" y="81953"/>
                </a:lnTo>
                <a:lnTo>
                  <a:pt x="223837" y="81953"/>
                </a:lnTo>
                <a:lnTo>
                  <a:pt x="223837" y="99809"/>
                </a:lnTo>
                <a:lnTo>
                  <a:pt x="148234" y="99809"/>
                </a:lnTo>
                <a:lnTo>
                  <a:pt x="148234" y="166484"/>
                </a:lnTo>
                <a:lnTo>
                  <a:pt x="239915" y="166484"/>
                </a:lnTo>
                <a:lnTo>
                  <a:pt x="239915" y="184543"/>
                </a:lnTo>
                <a:close/>
              </a:path>
              <a:path w="799465" h="217804">
                <a:moveTo>
                  <a:pt x="279006" y="184543"/>
                </a:moveTo>
                <a:lnTo>
                  <a:pt x="258762" y="184543"/>
                </a:lnTo>
                <a:lnTo>
                  <a:pt x="309562" y="0"/>
                </a:lnTo>
                <a:lnTo>
                  <a:pt x="354216" y="0"/>
                </a:lnTo>
                <a:lnTo>
                  <a:pt x="359078" y="17665"/>
                </a:lnTo>
                <a:lnTo>
                  <a:pt x="325043" y="17665"/>
                </a:lnTo>
                <a:lnTo>
                  <a:pt x="296862" y="118668"/>
                </a:lnTo>
                <a:lnTo>
                  <a:pt x="386883" y="118668"/>
                </a:lnTo>
                <a:lnTo>
                  <a:pt x="391962" y="137121"/>
                </a:lnTo>
                <a:lnTo>
                  <a:pt x="292493" y="137121"/>
                </a:lnTo>
                <a:lnTo>
                  <a:pt x="279006" y="184543"/>
                </a:lnTo>
                <a:close/>
              </a:path>
              <a:path w="799465" h="217804">
                <a:moveTo>
                  <a:pt x="386883" y="118668"/>
                </a:moveTo>
                <a:lnTo>
                  <a:pt x="366712" y="118668"/>
                </a:lnTo>
                <a:lnTo>
                  <a:pt x="338734" y="17665"/>
                </a:lnTo>
                <a:lnTo>
                  <a:pt x="359078" y="17665"/>
                </a:lnTo>
                <a:lnTo>
                  <a:pt x="386883" y="118668"/>
                </a:lnTo>
                <a:close/>
              </a:path>
              <a:path w="799465" h="217804">
                <a:moveTo>
                  <a:pt x="405016" y="184543"/>
                </a:moveTo>
                <a:lnTo>
                  <a:pt x="384772" y="184543"/>
                </a:lnTo>
                <a:lnTo>
                  <a:pt x="371272" y="137121"/>
                </a:lnTo>
                <a:lnTo>
                  <a:pt x="391962" y="137121"/>
                </a:lnTo>
                <a:lnTo>
                  <a:pt x="405016" y="184543"/>
                </a:lnTo>
                <a:close/>
              </a:path>
              <a:path w="799465" h="217804">
                <a:moveTo>
                  <a:pt x="454622" y="184543"/>
                </a:moveTo>
                <a:lnTo>
                  <a:pt x="433985" y="184543"/>
                </a:lnTo>
                <a:lnTo>
                  <a:pt x="433985" y="0"/>
                </a:lnTo>
                <a:lnTo>
                  <a:pt x="502247" y="0"/>
                </a:lnTo>
                <a:lnTo>
                  <a:pt x="516021" y="849"/>
                </a:lnTo>
                <a:lnTo>
                  <a:pt x="527968" y="3398"/>
                </a:lnTo>
                <a:lnTo>
                  <a:pt x="538091" y="7645"/>
                </a:lnTo>
                <a:lnTo>
                  <a:pt x="546393" y="13588"/>
                </a:lnTo>
                <a:lnTo>
                  <a:pt x="550125" y="18059"/>
                </a:lnTo>
                <a:lnTo>
                  <a:pt x="454622" y="18059"/>
                </a:lnTo>
                <a:lnTo>
                  <a:pt x="454622" y="95846"/>
                </a:lnTo>
                <a:lnTo>
                  <a:pt x="547981" y="95846"/>
                </a:lnTo>
                <a:lnTo>
                  <a:pt x="542205" y="102095"/>
                </a:lnTo>
                <a:lnTo>
                  <a:pt x="527444" y="109537"/>
                </a:lnTo>
                <a:lnTo>
                  <a:pt x="529502" y="113906"/>
                </a:lnTo>
                <a:lnTo>
                  <a:pt x="454622" y="113906"/>
                </a:lnTo>
                <a:lnTo>
                  <a:pt x="454622" y="184543"/>
                </a:lnTo>
                <a:close/>
              </a:path>
              <a:path w="799465" h="217804">
                <a:moveTo>
                  <a:pt x="547981" y="95846"/>
                </a:moveTo>
                <a:lnTo>
                  <a:pt x="502641" y="95846"/>
                </a:lnTo>
                <a:lnTo>
                  <a:pt x="519050" y="93415"/>
                </a:lnTo>
                <a:lnTo>
                  <a:pt x="530770" y="86121"/>
                </a:lnTo>
                <a:lnTo>
                  <a:pt x="537801" y="73965"/>
                </a:lnTo>
                <a:lnTo>
                  <a:pt x="540144" y="56946"/>
                </a:lnTo>
                <a:lnTo>
                  <a:pt x="537775" y="39935"/>
                </a:lnTo>
                <a:lnTo>
                  <a:pt x="530668" y="27782"/>
                </a:lnTo>
                <a:lnTo>
                  <a:pt x="518825" y="20490"/>
                </a:lnTo>
                <a:lnTo>
                  <a:pt x="502247" y="18059"/>
                </a:lnTo>
                <a:lnTo>
                  <a:pt x="550125" y="18059"/>
                </a:lnTo>
                <a:lnTo>
                  <a:pt x="552862" y="21337"/>
                </a:lnTo>
                <a:lnTo>
                  <a:pt x="557486" y="30981"/>
                </a:lnTo>
                <a:lnTo>
                  <a:pt x="560262" y="42521"/>
                </a:lnTo>
                <a:lnTo>
                  <a:pt x="561188" y="55956"/>
                </a:lnTo>
                <a:lnTo>
                  <a:pt x="559079" y="75306"/>
                </a:lnTo>
                <a:lnTo>
                  <a:pt x="552751" y="90685"/>
                </a:lnTo>
                <a:lnTo>
                  <a:pt x="547981" y="95846"/>
                </a:lnTo>
                <a:close/>
              </a:path>
              <a:path w="799465" h="217804">
                <a:moveTo>
                  <a:pt x="562776" y="184543"/>
                </a:moveTo>
                <a:lnTo>
                  <a:pt x="540144" y="184543"/>
                </a:lnTo>
                <a:lnTo>
                  <a:pt x="506807" y="113906"/>
                </a:lnTo>
                <a:lnTo>
                  <a:pt x="529502" y="113906"/>
                </a:lnTo>
                <a:lnTo>
                  <a:pt x="562776" y="184543"/>
                </a:lnTo>
                <a:close/>
              </a:path>
              <a:path w="799465" h="217804">
                <a:moveTo>
                  <a:pt x="618732" y="184543"/>
                </a:moveTo>
                <a:lnTo>
                  <a:pt x="598094" y="184543"/>
                </a:lnTo>
                <a:lnTo>
                  <a:pt x="598094" y="0"/>
                </a:lnTo>
                <a:lnTo>
                  <a:pt x="636588" y="0"/>
                </a:lnTo>
                <a:lnTo>
                  <a:pt x="644252" y="18059"/>
                </a:lnTo>
                <a:lnTo>
                  <a:pt x="618732" y="18059"/>
                </a:lnTo>
                <a:lnTo>
                  <a:pt x="618732" y="184543"/>
                </a:lnTo>
                <a:close/>
              </a:path>
              <a:path w="799465" h="217804">
                <a:moveTo>
                  <a:pt x="733032" y="166484"/>
                </a:moveTo>
                <a:lnTo>
                  <a:pt x="712788" y="166484"/>
                </a:lnTo>
                <a:lnTo>
                  <a:pt x="712788" y="0"/>
                </a:lnTo>
                <a:lnTo>
                  <a:pt x="733032" y="0"/>
                </a:lnTo>
                <a:lnTo>
                  <a:pt x="733032" y="166484"/>
                </a:lnTo>
                <a:close/>
              </a:path>
              <a:path w="799465" h="217804">
                <a:moveTo>
                  <a:pt x="733032" y="184543"/>
                </a:moveTo>
                <a:lnTo>
                  <a:pt x="695529" y="184543"/>
                </a:lnTo>
                <a:lnTo>
                  <a:pt x="623685" y="18059"/>
                </a:lnTo>
                <a:lnTo>
                  <a:pt x="644252" y="18059"/>
                </a:lnTo>
                <a:lnTo>
                  <a:pt x="707238" y="166484"/>
                </a:lnTo>
                <a:lnTo>
                  <a:pt x="733032" y="166484"/>
                </a:lnTo>
                <a:lnTo>
                  <a:pt x="733032" y="184543"/>
                </a:lnTo>
                <a:close/>
              </a:path>
              <a:path w="799465" h="217804">
                <a:moveTo>
                  <a:pt x="781254" y="217284"/>
                </a:moveTo>
                <a:lnTo>
                  <a:pt x="764782" y="217284"/>
                </a:lnTo>
                <a:lnTo>
                  <a:pt x="777088" y="155968"/>
                </a:lnTo>
                <a:lnTo>
                  <a:pt x="799110" y="155968"/>
                </a:lnTo>
                <a:lnTo>
                  <a:pt x="781254" y="217284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2" name="object 12"/>
          <p:cNvSpPr/>
          <p:nvPr/>
        </p:nvSpPr>
        <p:spPr>
          <a:xfrm>
            <a:off x="3371151" y="3802608"/>
            <a:ext cx="967739" cy="189865"/>
          </a:xfrm>
          <a:custGeom>
            <a:avLst/>
            <a:gdLst/>
            <a:ahLst/>
            <a:cxnLst/>
            <a:rect l="0" t="0" r="r" b="b"/>
            <a:pathLst>
              <a:path w="967740" h="189865">
                <a:moveTo>
                  <a:pt x="20231" y="187122"/>
                </a:moveTo>
                <a:lnTo>
                  <a:pt x="0" y="187122"/>
                </a:lnTo>
                <a:lnTo>
                  <a:pt x="50800" y="2578"/>
                </a:lnTo>
                <a:lnTo>
                  <a:pt x="95440" y="2578"/>
                </a:lnTo>
                <a:lnTo>
                  <a:pt x="100303" y="20243"/>
                </a:lnTo>
                <a:lnTo>
                  <a:pt x="66268" y="20243"/>
                </a:lnTo>
                <a:lnTo>
                  <a:pt x="38100" y="121247"/>
                </a:lnTo>
                <a:lnTo>
                  <a:pt x="128106" y="121247"/>
                </a:lnTo>
                <a:lnTo>
                  <a:pt x="133186" y="139701"/>
                </a:lnTo>
                <a:lnTo>
                  <a:pt x="33731" y="139701"/>
                </a:lnTo>
                <a:lnTo>
                  <a:pt x="20231" y="187122"/>
                </a:lnTo>
                <a:close/>
              </a:path>
              <a:path w="967740" h="189865">
                <a:moveTo>
                  <a:pt x="128106" y="121247"/>
                </a:moveTo>
                <a:lnTo>
                  <a:pt x="107950" y="121247"/>
                </a:lnTo>
                <a:lnTo>
                  <a:pt x="79971" y="20243"/>
                </a:lnTo>
                <a:lnTo>
                  <a:pt x="100303" y="20243"/>
                </a:lnTo>
                <a:lnTo>
                  <a:pt x="128106" y="121247"/>
                </a:lnTo>
                <a:close/>
              </a:path>
              <a:path w="967740" h="189865">
                <a:moveTo>
                  <a:pt x="146240" y="187122"/>
                </a:moveTo>
                <a:lnTo>
                  <a:pt x="126009" y="187122"/>
                </a:lnTo>
                <a:lnTo>
                  <a:pt x="112509" y="139701"/>
                </a:lnTo>
                <a:lnTo>
                  <a:pt x="133186" y="139701"/>
                </a:lnTo>
                <a:lnTo>
                  <a:pt x="146240" y="187122"/>
                </a:lnTo>
                <a:close/>
              </a:path>
              <a:path w="967740" h="189865">
                <a:moveTo>
                  <a:pt x="195859" y="187122"/>
                </a:moveTo>
                <a:lnTo>
                  <a:pt x="175221" y="187122"/>
                </a:lnTo>
                <a:lnTo>
                  <a:pt x="175221" y="2578"/>
                </a:lnTo>
                <a:lnTo>
                  <a:pt x="213715" y="2578"/>
                </a:lnTo>
                <a:lnTo>
                  <a:pt x="221377" y="20637"/>
                </a:lnTo>
                <a:lnTo>
                  <a:pt x="195859" y="20637"/>
                </a:lnTo>
                <a:lnTo>
                  <a:pt x="195859" y="187122"/>
                </a:lnTo>
                <a:close/>
              </a:path>
              <a:path w="967740" h="189865">
                <a:moveTo>
                  <a:pt x="310159" y="169063"/>
                </a:moveTo>
                <a:lnTo>
                  <a:pt x="289915" y="169063"/>
                </a:lnTo>
                <a:lnTo>
                  <a:pt x="289915" y="2578"/>
                </a:lnTo>
                <a:lnTo>
                  <a:pt x="310159" y="2578"/>
                </a:lnTo>
                <a:lnTo>
                  <a:pt x="310159" y="169063"/>
                </a:lnTo>
                <a:close/>
              </a:path>
              <a:path w="967740" h="189865">
                <a:moveTo>
                  <a:pt x="310159" y="187122"/>
                </a:moveTo>
                <a:lnTo>
                  <a:pt x="272643" y="187122"/>
                </a:lnTo>
                <a:lnTo>
                  <a:pt x="200812" y="20637"/>
                </a:lnTo>
                <a:lnTo>
                  <a:pt x="221377" y="20637"/>
                </a:lnTo>
                <a:lnTo>
                  <a:pt x="284352" y="169063"/>
                </a:lnTo>
                <a:lnTo>
                  <a:pt x="310159" y="169063"/>
                </a:lnTo>
                <a:lnTo>
                  <a:pt x="310159" y="187122"/>
                </a:lnTo>
                <a:close/>
              </a:path>
              <a:path w="967740" h="189865">
                <a:moveTo>
                  <a:pt x="414934" y="187122"/>
                </a:moveTo>
                <a:lnTo>
                  <a:pt x="394296" y="187122"/>
                </a:lnTo>
                <a:lnTo>
                  <a:pt x="394296" y="109538"/>
                </a:lnTo>
                <a:lnTo>
                  <a:pt x="335356" y="2578"/>
                </a:lnTo>
                <a:lnTo>
                  <a:pt x="358571" y="2578"/>
                </a:lnTo>
                <a:lnTo>
                  <a:pt x="404406" y="88900"/>
                </a:lnTo>
                <a:lnTo>
                  <a:pt x="426267" y="88900"/>
                </a:lnTo>
                <a:lnTo>
                  <a:pt x="414934" y="109538"/>
                </a:lnTo>
                <a:lnTo>
                  <a:pt x="414934" y="187122"/>
                </a:lnTo>
                <a:close/>
              </a:path>
              <a:path w="967740" h="189865">
                <a:moveTo>
                  <a:pt x="426267" y="88900"/>
                </a:moveTo>
                <a:lnTo>
                  <a:pt x="404406" y="88900"/>
                </a:lnTo>
                <a:lnTo>
                  <a:pt x="450443" y="2578"/>
                </a:lnTo>
                <a:lnTo>
                  <a:pt x="473671" y="2578"/>
                </a:lnTo>
                <a:lnTo>
                  <a:pt x="426267" y="88900"/>
                </a:lnTo>
                <a:close/>
              </a:path>
              <a:path w="967740" h="189865">
                <a:moveTo>
                  <a:pt x="564350" y="189700"/>
                </a:moveTo>
                <a:lnTo>
                  <a:pt x="516651" y="176981"/>
                </a:lnTo>
                <a:lnTo>
                  <a:pt x="495444" y="137965"/>
                </a:lnTo>
                <a:lnTo>
                  <a:pt x="491541" y="96139"/>
                </a:lnTo>
                <a:lnTo>
                  <a:pt x="491538" y="95644"/>
                </a:lnTo>
                <a:lnTo>
                  <a:pt x="492526" y="73101"/>
                </a:lnTo>
                <a:lnTo>
                  <a:pt x="507505" y="23609"/>
                </a:lnTo>
                <a:lnTo>
                  <a:pt x="545413" y="1476"/>
                </a:lnTo>
                <a:lnTo>
                  <a:pt x="564249" y="0"/>
                </a:lnTo>
                <a:lnTo>
                  <a:pt x="583146" y="1476"/>
                </a:lnTo>
                <a:lnTo>
                  <a:pt x="598882" y="5856"/>
                </a:lnTo>
                <a:lnTo>
                  <a:pt x="611583" y="13174"/>
                </a:lnTo>
                <a:lnTo>
                  <a:pt x="616173" y="18059"/>
                </a:lnTo>
                <a:lnTo>
                  <a:pt x="564160" y="18059"/>
                </a:lnTo>
                <a:lnTo>
                  <a:pt x="550356" y="19224"/>
                </a:lnTo>
                <a:lnTo>
                  <a:pt x="518646" y="47260"/>
                </a:lnTo>
                <a:lnTo>
                  <a:pt x="512560" y="95644"/>
                </a:lnTo>
                <a:lnTo>
                  <a:pt x="513223" y="114465"/>
                </a:lnTo>
                <a:lnTo>
                  <a:pt x="523177" y="153886"/>
                </a:lnTo>
                <a:lnTo>
                  <a:pt x="564350" y="171654"/>
                </a:lnTo>
                <a:lnTo>
                  <a:pt x="617605" y="171654"/>
                </a:lnTo>
                <a:lnTo>
                  <a:pt x="612108" y="177260"/>
                </a:lnTo>
                <a:lnTo>
                  <a:pt x="599401" y="184173"/>
                </a:lnTo>
                <a:lnTo>
                  <a:pt x="583481" y="188319"/>
                </a:lnTo>
                <a:lnTo>
                  <a:pt x="564350" y="189700"/>
                </a:lnTo>
                <a:close/>
              </a:path>
              <a:path w="967740" h="189865">
                <a:moveTo>
                  <a:pt x="617605" y="171654"/>
                </a:moveTo>
                <a:lnTo>
                  <a:pt x="564350" y="171654"/>
                </a:lnTo>
                <a:lnTo>
                  <a:pt x="578378" y="170568"/>
                </a:lnTo>
                <a:lnTo>
                  <a:pt x="589903" y="167310"/>
                </a:lnTo>
                <a:lnTo>
                  <a:pt x="613322" y="131068"/>
                </a:lnTo>
                <a:lnTo>
                  <a:pt x="615951" y="96139"/>
                </a:lnTo>
                <a:lnTo>
                  <a:pt x="615267" y="77136"/>
                </a:lnTo>
                <a:lnTo>
                  <a:pt x="605041" y="36744"/>
                </a:lnTo>
                <a:lnTo>
                  <a:pt x="564160" y="18059"/>
                </a:lnTo>
                <a:lnTo>
                  <a:pt x="616173" y="18059"/>
                </a:lnTo>
                <a:lnTo>
                  <a:pt x="633335" y="53306"/>
                </a:lnTo>
                <a:lnTo>
                  <a:pt x="637375" y="96139"/>
                </a:lnTo>
                <a:lnTo>
                  <a:pt x="636390" y="119100"/>
                </a:lnTo>
                <a:lnTo>
                  <a:pt x="633432" y="138659"/>
                </a:lnTo>
                <a:lnTo>
                  <a:pt x="628503" y="154818"/>
                </a:lnTo>
                <a:lnTo>
                  <a:pt x="621602" y="167577"/>
                </a:lnTo>
                <a:lnTo>
                  <a:pt x="617605" y="171654"/>
                </a:lnTo>
                <a:close/>
              </a:path>
              <a:path w="967740" h="189865">
                <a:moveTo>
                  <a:pt x="695516" y="187122"/>
                </a:moveTo>
                <a:lnTo>
                  <a:pt x="674878" y="187122"/>
                </a:lnTo>
                <a:lnTo>
                  <a:pt x="674878" y="2578"/>
                </a:lnTo>
                <a:lnTo>
                  <a:pt x="713385" y="2578"/>
                </a:lnTo>
                <a:lnTo>
                  <a:pt x="721047" y="20637"/>
                </a:lnTo>
                <a:lnTo>
                  <a:pt x="695516" y="20637"/>
                </a:lnTo>
                <a:lnTo>
                  <a:pt x="695516" y="187122"/>
                </a:lnTo>
                <a:close/>
              </a:path>
              <a:path w="967740" h="189865">
                <a:moveTo>
                  <a:pt x="809816" y="169063"/>
                </a:moveTo>
                <a:lnTo>
                  <a:pt x="789585" y="169063"/>
                </a:lnTo>
                <a:lnTo>
                  <a:pt x="789585" y="2578"/>
                </a:lnTo>
                <a:lnTo>
                  <a:pt x="809816" y="2578"/>
                </a:lnTo>
                <a:lnTo>
                  <a:pt x="809816" y="169063"/>
                </a:lnTo>
                <a:close/>
              </a:path>
              <a:path w="967740" h="189865">
                <a:moveTo>
                  <a:pt x="809816" y="187122"/>
                </a:moveTo>
                <a:lnTo>
                  <a:pt x="772313" y="187122"/>
                </a:lnTo>
                <a:lnTo>
                  <a:pt x="700482" y="20637"/>
                </a:lnTo>
                <a:lnTo>
                  <a:pt x="721047" y="20637"/>
                </a:lnTo>
                <a:lnTo>
                  <a:pt x="784022" y="169063"/>
                </a:lnTo>
                <a:lnTo>
                  <a:pt x="809816" y="169063"/>
                </a:lnTo>
                <a:lnTo>
                  <a:pt x="809816" y="187122"/>
                </a:lnTo>
                <a:close/>
              </a:path>
              <a:path w="967740" h="189865">
                <a:moveTo>
                  <a:pt x="967385" y="187122"/>
                </a:moveTo>
                <a:lnTo>
                  <a:pt x="855066" y="187122"/>
                </a:lnTo>
                <a:lnTo>
                  <a:pt x="855066" y="2578"/>
                </a:lnTo>
                <a:lnTo>
                  <a:pt x="967385" y="2578"/>
                </a:lnTo>
                <a:lnTo>
                  <a:pt x="967385" y="20637"/>
                </a:lnTo>
                <a:lnTo>
                  <a:pt x="875704" y="20637"/>
                </a:lnTo>
                <a:lnTo>
                  <a:pt x="875704" y="84531"/>
                </a:lnTo>
                <a:lnTo>
                  <a:pt x="951307" y="84531"/>
                </a:lnTo>
                <a:lnTo>
                  <a:pt x="951307" y="102388"/>
                </a:lnTo>
                <a:lnTo>
                  <a:pt x="875704" y="102388"/>
                </a:lnTo>
                <a:lnTo>
                  <a:pt x="875704" y="169063"/>
                </a:lnTo>
                <a:lnTo>
                  <a:pt x="967385" y="169063"/>
                </a:lnTo>
                <a:lnTo>
                  <a:pt x="967385" y="187122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3" name="object 13"/>
          <p:cNvSpPr/>
          <p:nvPr/>
        </p:nvSpPr>
        <p:spPr>
          <a:xfrm>
            <a:off x="4418760" y="3802608"/>
            <a:ext cx="446405" cy="189865"/>
          </a:xfrm>
          <a:custGeom>
            <a:avLst/>
            <a:gdLst/>
            <a:ahLst/>
            <a:cxnLst/>
            <a:rect l="0" t="0" r="r" b="b"/>
            <a:pathLst>
              <a:path w="446405" h="189865">
                <a:moveTo>
                  <a:pt x="68757" y="189700"/>
                </a:moveTo>
                <a:lnTo>
                  <a:pt x="27317" y="180356"/>
                </a:lnTo>
                <a:lnTo>
                  <a:pt x="4455" y="143984"/>
                </a:lnTo>
                <a:lnTo>
                  <a:pt x="0" y="95149"/>
                </a:lnTo>
                <a:lnTo>
                  <a:pt x="173" y="83387"/>
                </a:lnTo>
                <a:lnTo>
                  <a:pt x="6699" y="38271"/>
                </a:lnTo>
                <a:lnTo>
                  <a:pt x="33540" y="5854"/>
                </a:lnTo>
                <a:lnTo>
                  <a:pt x="68059" y="0"/>
                </a:lnTo>
                <a:lnTo>
                  <a:pt x="79214" y="366"/>
                </a:lnTo>
                <a:lnTo>
                  <a:pt x="91130" y="1438"/>
                </a:lnTo>
                <a:lnTo>
                  <a:pt x="104040" y="3236"/>
                </a:lnTo>
                <a:lnTo>
                  <a:pt x="117868" y="5753"/>
                </a:lnTo>
                <a:lnTo>
                  <a:pt x="117868" y="18249"/>
                </a:lnTo>
                <a:lnTo>
                  <a:pt x="69850" y="18249"/>
                </a:lnTo>
                <a:lnTo>
                  <a:pt x="56326" y="19342"/>
                </a:lnTo>
                <a:lnTo>
                  <a:pt x="26736" y="45997"/>
                </a:lnTo>
                <a:lnTo>
                  <a:pt x="21446" y="95149"/>
                </a:lnTo>
                <a:lnTo>
                  <a:pt x="21542" y="105455"/>
                </a:lnTo>
                <a:lnTo>
                  <a:pt x="26530" y="145492"/>
                </a:lnTo>
                <a:lnTo>
                  <a:pt x="56854" y="170334"/>
                </a:lnTo>
                <a:lnTo>
                  <a:pt x="73418" y="171451"/>
                </a:lnTo>
                <a:lnTo>
                  <a:pt x="117868" y="171451"/>
                </a:lnTo>
                <a:lnTo>
                  <a:pt x="117868" y="184151"/>
                </a:lnTo>
                <a:lnTo>
                  <a:pt x="104533" y="186582"/>
                </a:lnTo>
                <a:lnTo>
                  <a:pt x="91903" y="188316"/>
                </a:lnTo>
                <a:lnTo>
                  <a:pt x="79978" y="189355"/>
                </a:lnTo>
                <a:lnTo>
                  <a:pt x="68757" y="189700"/>
                </a:lnTo>
                <a:close/>
              </a:path>
              <a:path w="446405" h="189865">
                <a:moveTo>
                  <a:pt x="117868" y="23215"/>
                </a:moveTo>
                <a:lnTo>
                  <a:pt x="104750" y="21046"/>
                </a:lnTo>
                <a:lnTo>
                  <a:pt x="92373" y="19494"/>
                </a:lnTo>
                <a:lnTo>
                  <a:pt x="80739" y="18561"/>
                </a:lnTo>
                <a:lnTo>
                  <a:pt x="69850" y="18249"/>
                </a:lnTo>
                <a:lnTo>
                  <a:pt x="117868" y="18249"/>
                </a:lnTo>
                <a:lnTo>
                  <a:pt x="117868" y="23215"/>
                </a:lnTo>
                <a:close/>
              </a:path>
              <a:path w="446405" h="189865">
                <a:moveTo>
                  <a:pt x="117868" y="171451"/>
                </a:moveTo>
                <a:lnTo>
                  <a:pt x="73418" y="171451"/>
                </a:lnTo>
                <a:lnTo>
                  <a:pt x="83269" y="171153"/>
                </a:lnTo>
                <a:lnTo>
                  <a:pt x="93962" y="170260"/>
                </a:lnTo>
                <a:lnTo>
                  <a:pt x="105495" y="168772"/>
                </a:lnTo>
                <a:lnTo>
                  <a:pt x="117868" y="166688"/>
                </a:lnTo>
                <a:lnTo>
                  <a:pt x="117868" y="171451"/>
                </a:lnTo>
                <a:close/>
              </a:path>
              <a:path w="446405" h="189865">
                <a:moveTo>
                  <a:pt x="155968" y="187122"/>
                </a:moveTo>
                <a:lnTo>
                  <a:pt x="135737" y="187122"/>
                </a:lnTo>
                <a:lnTo>
                  <a:pt x="186537" y="2578"/>
                </a:lnTo>
                <a:lnTo>
                  <a:pt x="231179" y="2578"/>
                </a:lnTo>
                <a:lnTo>
                  <a:pt x="236042" y="20243"/>
                </a:lnTo>
                <a:lnTo>
                  <a:pt x="202006" y="20243"/>
                </a:lnTo>
                <a:lnTo>
                  <a:pt x="173837" y="121247"/>
                </a:lnTo>
                <a:lnTo>
                  <a:pt x="263845" y="121247"/>
                </a:lnTo>
                <a:lnTo>
                  <a:pt x="268925" y="139701"/>
                </a:lnTo>
                <a:lnTo>
                  <a:pt x="169468" y="139701"/>
                </a:lnTo>
                <a:lnTo>
                  <a:pt x="155968" y="187122"/>
                </a:lnTo>
                <a:close/>
              </a:path>
              <a:path w="446405" h="189865">
                <a:moveTo>
                  <a:pt x="263845" y="121247"/>
                </a:moveTo>
                <a:lnTo>
                  <a:pt x="243688" y="121247"/>
                </a:lnTo>
                <a:lnTo>
                  <a:pt x="215696" y="20243"/>
                </a:lnTo>
                <a:lnTo>
                  <a:pt x="236042" y="20243"/>
                </a:lnTo>
                <a:lnTo>
                  <a:pt x="263845" y="121247"/>
                </a:lnTo>
                <a:close/>
              </a:path>
              <a:path w="446405" h="189865">
                <a:moveTo>
                  <a:pt x="281979" y="187122"/>
                </a:moveTo>
                <a:lnTo>
                  <a:pt x="261735" y="187122"/>
                </a:lnTo>
                <a:lnTo>
                  <a:pt x="248247" y="139701"/>
                </a:lnTo>
                <a:lnTo>
                  <a:pt x="268925" y="139701"/>
                </a:lnTo>
                <a:lnTo>
                  <a:pt x="281979" y="187122"/>
                </a:lnTo>
                <a:close/>
              </a:path>
              <a:path w="446405" h="189865">
                <a:moveTo>
                  <a:pt x="331585" y="187122"/>
                </a:moveTo>
                <a:lnTo>
                  <a:pt x="310947" y="187122"/>
                </a:lnTo>
                <a:lnTo>
                  <a:pt x="310947" y="2578"/>
                </a:lnTo>
                <a:lnTo>
                  <a:pt x="349454" y="2578"/>
                </a:lnTo>
                <a:lnTo>
                  <a:pt x="357116" y="20637"/>
                </a:lnTo>
                <a:lnTo>
                  <a:pt x="331585" y="20637"/>
                </a:lnTo>
                <a:lnTo>
                  <a:pt x="331585" y="187122"/>
                </a:lnTo>
                <a:close/>
              </a:path>
              <a:path w="446405" h="189865">
                <a:moveTo>
                  <a:pt x="445885" y="169063"/>
                </a:moveTo>
                <a:lnTo>
                  <a:pt x="425654" y="169063"/>
                </a:lnTo>
                <a:lnTo>
                  <a:pt x="425654" y="2578"/>
                </a:lnTo>
                <a:lnTo>
                  <a:pt x="445885" y="2578"/>
                </a:lnTo>
                <a:lnTo>
                  <a:pt x="445885" y="169063"/>
                </a:lnTo>
                <a:close/>
              </a:path>
              <a:path w="446405" h="189865">
                <a:moveTo>
                  <a:pt x="445885" y="187122"/>
                </a:moveTo>
                <a:lnTo>
                  <a:pt x="408382" y="187122"/>
                </a:lnTo>
                <a:lnTo>
                  <a:pt x="336551" y="20637"/>
                </a:lnTo>
                <a:lnTo>
                  <a:pt x="357116" y="20637"/>
                </a:lnTo>
                <a:lnTo>
                  <a:pt x="420091" y="169063"/>
                </a:lnTo>
                <a:lnTo>
                  <a:pt x="445885" y="169063"/>
                </a:lnTo>
                <a:lnTo>
                  <a:pt x="445885" y="187122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4" name="object 14"/>
          <p:cNvSpPr/>
          <p:nvPr/>
        </p:nvSpPr>
        <p:spPr>
          <a:xfrm>
            <a:off x="4950231" y="3802608"/>
            <a:ext cx="746124" cy="189865"/>
          </a:xfrm>
          <a:custGeom>
            <a:avLst/>
            <a:gdLst/>
            <a:ahLst/>
            <a:cxnLst/>
            <a:rect l="0" t="0" r="r" b="b"/>
            <a:pathLst>
              <a:path w="746125" h="189865">
                <a:moveTo>
                  <a:pt x="133350" y="21031"/>
                </a:moveTo>
                <a:lnTo>
                  <a:pt x="0" y="21031"/>
                </a:lnTo>
                <a:lnTo>
                  <a:pt x="0" y="2578"/>
                </a:lnTo>
                <a:lnTo>
                  <a:pt x="133350" y="2578"/>
                </a:lnTo>
                <a:lnTo>
                  <a:pt x="133350" y="21031"/>
                </a:lnTo>
                <a:close/>
              </a:path>
              <a:path w="746125" h="189865">
                <a:moveTo>
                  <a:pt x="77203" y="187122"/>
                </a:moveTo>
                <a:lnTo>
                  <a:pt x="56959" y="187122"/>
                </a:lnTo>
                <a:lnTo>
                  <a:pt x="56959" y="21031"/>
                </a:lnTo>
                <a:lnTo>
                  <a:pt x="77203" y="21031"/>
                </a:lnTo>
                <a:lnTo>
                  <a:pt x="77203" y="187122"/>
                </a:lnTo>
                <a:close/>
              </a:path>
              <a:path w="746125" h="189865">
                <a:moveTo>
                  <a:pt x="271665" y="187122"/>
                </a:moveTo>
                <a:lnTo>
                  <a:pt x="159346" y="187122"/>
                </a:lnTo>
                <a:lnTo>
                  <a:pt x="159346" y="2578"/>
                </a:lnTo>
                <a:lnTo>
                  <a:pt x="271665" y="2578"/>
                </a:lnTo>
                <a:lnTo>
                  <a:pt x="271665" y="20637"/>
                </a:lnTo>
                <a:lnTo>
                  <a:pt x="179984" y="20637"/>
                </a:lnTo>
                <a:lnTo>
                  <a:pt x="179984" y="84531"/>
                </a:lnTo>
                <a:lnTo>
                  <a:pt x="255587" y="84531"/>
                </a:lnTo>
                <a:lnTo>
                  <a:pt x="255587" y="102388"/>
                </a:lnTo>
                <a:lnTo>
                  <a:pt x="179984" y="102388"/>
                </a:lnTo>
                <a:lnTo>
                  <a:pt x="179984" y="169063"/>
                </a:lnTo>
                <a:lnTo>
                  <a:pt x="271665" y="169063"/>
                </a:lnTo>
                <a:lnTo>
                  <a:pt x="271665" y="187122"/>
                </a:lnTo>
                <a:close/>
              </a:path>
              <a:path w="746125" h="189865">
                <a:moveTo>
                  <a:pt x="310756" y="187122"/>
                </a:moveTo>
                <a:lnTo>
                  <a:pt x="290512" y="187122"/>
                </a:lnTo>
                <a:lnTo>
                  <a:pt x="341312" y="2578"/>
                </a:lnTo>
                <a:lnTo>
                  <a:pt x="385965" y="2578"/>
                </a:lnTo>
                <a:lnTo>
                  <a:pt x="390828" y="20243"/>
                </a:lnTo>
                <a:lnTo>
                  <a:pt x="356793" y="20243"/>
                </a:lnTo>
                <a:lnTo>
                  <a:pt x="328612" y="121247"/>
                </a:lnTo>
                <a:lnTo>
                  <a:pt x="418632" y="121247"/>
                </a:lnTo>
                <a:lnTo>
                  <a:pt x="423711" y="139701"/>
                </a:lnTo>
                <a:lnTo>
                  <a:pt x="324256" y="139701"/>
                </a:lnTo>
                <a:lnTo>
                  <a:pt x="310756" y="187122"/>
                </a:lnTo>
                <a:close/>
              </a:path>
              <a:path w="746125" h="189865">
                <a:moveTo>
                  <a:pt x="418632" y="121247"/>
                </a:moveTo>
                <a:lnTo>
                  <a:pt x="398462" y="121247"/>
                </a:lnTo>
                <a:lnTo>
                  <a:pt x="370484" y="20243"/>
                </a:lnTo>
                <a:lnTo>
                  <a:pt x="390828" y="20243"/>
                </a:lnTo>
                <a:lnTo>
                  <a:pt x="418632" y="121247"/>
                </a:lnTo>
                <a:close/>
              </a:path>
              <a:path w="746125" h="189865">
                <a:moveTo>
                  <a:pt x="436765" y="187122"/>
                </a:moveTo>
                <a:lnTo>
                  <a:pt x="416521" y="187122"/>
                </a:lnTo>
                <a:lnTo>
                  <a:pt x="403034" y="139701"/>
                </a:lnTo>
                <a:lnTo>
                  <a:pt x="423711" y="139701"/>
                </a:lnTo>
                <a:lnTo>
                  <a:pt x="436765" y="187122"/>
                </a:lnTo>
                <a:close/>
              </a:path>
              <a:path w="746125" h="189865">
                <a:moveTo>
                  <a:pt x="527545" y="189700"/>
                </a:moveTo>
                <a:lnTo>
                  <a:pt x="486110" y="180356"/>
                </a:lnTo>
                <a:lnTo>
                  <a:pt x="463245" y="143984"/>
                </a:lnTo>
                <a:lnTo>
                  <a:pt x="458787" y="95149"/>
                </a:lnTo>
                <a:lnTo>
                  <a:pt x="458961" y="83387"/>
                </a:lnTo>
                <a:lnTo>
                  <a:pt x="465491" y="38271"/>
                </a:lnTo>
                <a:lnTo>
                  <a:pt x="492328" y="5854"/>
                </a:lnTo>
                <a:lnTo>
                  <a:pt x="526859" y="0"/>
                </a:lnTo>
                <a:lnTo>
                  <a:pt x="538009" y="366"/>
                </a:lnTo>
                <a:lnTo>
                  <a:pt x="549925" y="1438"/>
                </a:lnTo>
                <a:lnTo>
                  <a:pt x="562838" y="3236"/>
                </a:lnTo>
                <a:lnTo>
                  <a:pt x="576668" y="5753"/>
                </a:lnTo>
                <a:lnTo>
                  <a:pt x="576668" y="18249"/>
                </a:lnTo>
                <a:lnTo>
                  <a:pt x="528637" y="18249"/>
                </a:lnTo>
                <a:lnTo>
                  <a:pt x="515114" y="19342"/>
                </a:lnTo>
                <a:lnTo>
                  <a:pt x="485523" y="45997"/>
                </a:lnTo>
                <a:lnTo>
                  <a:pt x="480234" y="95149"/>
                </a:lnTo>
                <a:lnTo>
                  <a:pt x="480330" y="105455"/>
                </a:lnTo>
                <a:lnTo>
                  <a:pt x="485317" y="145492"/>
                </a:lnTo>
                <a:lnTo>
                  <a:pt x="515645" y="170334"/>
                </a:lnTo>
                <a:lnTo>
                  <a:pt x="532218" y="171451"/>
                </a:lnTo>
                <a:lnTo>
                  <a:pt x="576668" y="171451"/>
                </a:lnTo>
                <a:lnTo>
                  <a:pt x="576668" y="184151"/>
                </a:lnTo>
                <a:lnTo>
                  <a:pt x="563326" y="186582"/>
                </a:lnTo>
                <a:lnTo>
                  <a:pt x="550692" y="188316"/>
                </a:lnTo>
                <a:lnTo>
                  <a:pt x="538765" y="189355"/>
                </a:lnTo>
                <a:lnTo>
                  <a:pt x="527545" y="189700"/>
                </a:lnTo>
                <a:close/>
              </a:path>
              <a:path w="746125" h="189865">
                <a:moveTo>
                  <a:pt x="576668" y="23215"/>
                </a:moveTo>
                <a:lnTo>
                  <a:pt x="563545" y="21046"/>
                </a:lnTo>
                <a:lnTo>
                  <a:pt x="551167" y="19494"/>
                </a:lnTo>
                <a:lnTo>
                  <a:pt x="539532" y="18561"/>
                </a:lnTo>
                <a:lnTo>
                  <a:pt x="528637" y="18249"/>
                </a:lnTo>
                <a:lnTo>
                  <a:pt x="576668" y="18249"/>
                </a:lnTo>
                <a:lnTo>
                  <a:pt x="576668" y="23215"/>
                </a:lnTo>
                <a:close/>
              </a:path>
              <a:path w="746125" h="189865">
                <a:moveTo>
                  <a:pt x="576668" y="171451"/>
                </a:moveTo>
                <a:lnTo>
                  <a:pt x="532218" y="171451"/>
                </a:lnTo>
                <a:lnTo>
                  <a:pt x="542062" y="171153"/>
                </a:lnTo>
                <a:lnTo>
                  <a:pt x="552753" y="170260"/>
                </a:lnTo>
                <a:lnTo>
                  <a:pt x="564288" y="168772"/>
                </a:lnTo>
                <a:lnTo>
                  <a:pt x="576668" y="166688"/>
                </a:lnTo>
                <a:lnTo>
                  <a:pt x="576668" y="171451"/>
                </a:lnTo>
                <a:close/>
              </a:path>
              <a:path w="746125" h="189865">
                <a:moveTo>
                  <a:pt x="631431" y="187122"/>
                </a:moveTo>
                <a:lnTo>
                  <a:pt x="610793" y="187122"/>
                </a:lnTo>
                <a:lnTo>
                  <a:pt x="610793" y="2578"/>
                </a:lnTo>
                <a:lnTo>
                  <a:pt x="631431" y="2578"/>
                </a:lnTo>
                <a:lnTo>
                  <a:pt x="631431" y="85331"/>
                </a:lnTo>
                <a:lnTo>
                  <a:pt x="745540" y="85331"/>
                </a:lnTo>
                <a:lnTo>
                  <a:pt x="745540" y="103582"/>
                </a:lnTo>
                <a:lnTo>
                  <a:pt x="631431" y="103582"/>
                </a:lnTo>
                <a:lnTo>
                  <a:pt x="631431" y="187122"/>
                </a:lnTo>
                <a:close/>
              </a:path>
              <a:path w="746125" h="189865">
                <a:moveTo>
                  <a:pt x="745540" y="85331"/>
                </a:moveTo>
                <a:lnTo>
                  <a:pt x="725297" y="85331"/>
                </a:lnTo>
                <a:lnTo>
                  <a:pt x="725297" y="2578"/>
                </a:lnTo>
                <a:lnTo>
                  <a:pt x="745540" y="2578"/>
                </a:lnTo>
                <a:lnTo>
                  <a:pt x="745540" y="85331"/>
                </a:lnTo>
                <a:close/>
              </a:path>
              <a:path w="746125" h="189865">
                <a:moveTo>
                  <a:pt x="745540" y="187122"/>
                </a:moveTo>
                <a:lnTo>
                  <a:pt x="725297" y="187122"/>
                </a:lnTo>
                <a:lnTo>
                  <a:pt x="725297" y="103582"/>
                </a:lnTo>
                <a:lnTo>
                  <a:pt x="745540" y="103582"/>
                </a:lnTo>
                <a:lnTo>
                  <a:pt x="745540" y="187122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35" y="2125980"/>
            <a:ext cx="10363200" cy="615315"/>
          </a:xfrm>
        </p:spPr>
        <p:txBody>
          <a:bodyPr/>
          <a:p>
            <a:pPr algn="ctr"/>
            <a:r>
              <a:rPr lang="en-US" sz="4000"/>
              <a:t>OUR 15 HOURS WORK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075" y="3183255"/>
            <a:ext cx="10483215" cy="984885"/>
          </a:xfrm>
        </p:spPr>
        <p:txBody>
          <a:bodyPr wrap="square"/>
          <a:p>
            <a:pPr algn="ctr"/>
            <a:r>
              <a:rPr lang="en-US" sz="3200"/>
              <a:t>CREATED THE STRUCTURE MODAL READY TO IMPLEMENT</a:t>
            </a:r>
            <a:endParaRPr lang="en-US" sz="3200"/>
          </a:p>
          <a:p>
            <a:pPr algn="ctr"/>
            <a:r>
              <a:rPr lang="en-US" sz="3200"/>
              <a:t>LET SEE HOW OUR WORKS GOES ON. </a:t>
            </a:r>
            <a:endParaRPr 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2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tru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74955"/>
            <a:ext cx="10972800" cy="6222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2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communic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74320"/>
            <a:ext cx="10972800" cy="62236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2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ork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74320"/>
            <a:ext cx="10972800" cy="62680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2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orkfl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74320"/>
            <a:ext cx="10972800" cy="6089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85941" y="5223733"/>
            <a:ext cx="706120" cy="1634489"/>
          </a:xfrm>
          <a:custGeom>
            <a:avLst/>
            <a:gdLst/>
            <a:ahLst/>
            <a:cxnLst/>
            <a:rect l="0" t="0" r="r" b="b"/>
            <a:pathLst>
              <a:path w="706120" h="1634489">
                <a:moveTo>
                  <a:pt x="475087" y="1634265"/>
                </a:moveTo>
                <a:lnTo>
                  <a:pt x="176207" y="1634265"/>
                </a:lnTo>
                <a:lnTo>
                  <a:pt x="173472" y="1630164"/>
                </a:lnTo>
                <a:lnTo>
                  <a:pt x="146800" y="1586053"/>
                </a:lnTo>
                <a:lnTo>
                  <a:pt x="122193" y="1540988"/>
                </a:lnTo>
                <a:lnTo>
                  <a:pt x="99744" y="1495157"/>
                </a:lnTo>
                <a:lnTo>
                  <a:pt x="79541" y="1448751"/>
                </a:lnTo>
                <a:lnTo>
                  <a:pt x="61677" y="1401962"/>
                </a:lnTo>
                <a:lnTo>
                  <a:pt x="46242" y="1354980"/>
                </a:lnTo>
                <a:lnTo>
                  <a:pt x="33110" y="1307303"/>
                </a:lnTo>
                <a:lnTo>
                  <a:pt x="22108" y="1258444"/>
                </a:lnTo>
                <a:lnTo>
                  <a:pt x="13266" y="1208611"/>
                </a:lnTo>
                <a:lnTo>
                  <a:pt x="6614" y="1158014"/>
                </a:lnTo>
                <a:lnTo>
                  <a:pt x="2182" y="1106860"/>
                </a:lnTo>
                <a:lnTo>
                  <a:pt x="0" y="1055360"/>
                </a:lnTo>
                <a:lnTo>
                  <a:pt x="96" y="1003723"/>
                </a:lnTo>
                <a:lnTo>
                  <a:pt x="2503" y="952157"/>
                </a:lnTo>
                <a:lnTo>
                  <a:pt x="7248" y="900872"/>
                </a:lnTo>
                <a:lnTo>
                  <a:pt x="14382" y="849978"/>
                </a:lnTo>
                <a:lnTo>
                  <a:pt x="23877" y="799978"/>
                </a:lnTo>
                <a:lnTo>
                  <a:pt x="35872" y="750413"/>
                </a:lnTo>
                <a:lnTo>
                  <a:pt x="50339" y="701201"/>
                </a:lnTo>
                <a:lnTo>
                  <a:pt x="67166" y="652520"/>
                </a:lnTo>
                <a:lnTo>
                  <a:pt x="86239" y="604549"/>
                </a:lnTo>
                <a:lnTo>
                  <a:pt x="107445" y="557465"/>
                </a:lnTo>
                <a:lnTo>
                  <a:pt x="130671" y="511447"/>
                </a:lnTo>
                <a:lnTo>
                  <a:pt x="155803" y="466672"/>
                </a:lnTo>
                <a:lnTo>
                  <a:pt x="182728" y="423319"/>
                </a:lnTo>
                <a:lnTo>
                  <a:pt x="211333" y="381567"/>
                </a:lnTo>
                <a:lnTo>
                  <a:pt x="241504" y="341592"/>
                </a:lnTo>
                <a:lnTo>
                  <a:pt x="273127" y="303573"/>
                </a:lnTo>
                <a:lnTo>
                  <a:pt x="306564" y="267138"/>
                </a:lnTo>
                <a:lnTo>
                  <a:pt x="342133" y="231881"/>
                </a:lnTo>
                <a:lnTo>
                  <a:pt x="379675" y="197937"/>
                </a:lnTo>
                <a:lnTo>
                  <a:pt x="419027" y="165443"/>
                </a:lnTo>
                <a:lnTo>
                  <a:pt x="460029" y="134535"/>
                </a:lnTo>
                <a:lnTo>
                  <a:pt x="502519" y="105349"/>
                </a:lnTo>
                <a:lnTo>
                  <a:pt x="546335" y="78022"/>
                </a:lnTo>
                <a:lnTo>
                  <a:pt x="591316" y="52689"/>
                </a:lnTo>
                <a:lnTo>
                  <a:pt x="637300" y="29488"/>
                </a:lnTo>
                <a:lnTo>
                  <a:pt x="684128" y="8553"/>
                </a:lnTo>
                <a:lnTo>
                  <a:pt x="706058" y="0"/>
                </a:lnTo>
                <a:lnTo>
                  <a:pt x="706058" y="259265"/>
                </a:lnTo>
                <a:lnTo>
                  <a:pt x="675926" y="275126"/>
                </a:lnTo>
                <a:lnTo>
                  <a:pt x="634470" y="300131"/>
                </a:lnTo>
                <a:lnTo>
                  <a:pt x="594805" y="327364"/>
                </a:lnTo>
                <a:lnTo>
                  <a:pt x="556810" y="356874"/>
                </a:lnTo>
                <a:lnTo>
                  <a:pt x="520365" y="388712"/>
                </a:lnTo>
                <a:lnTo>
                  <a:pt x="485348" y="422926"/>
                </a:lnTo>
                <a:lnTo>
                  <a:pt x="451639" y="459567"/>
                </a:lnTo>
                <a:lnTo>
                  <a:pt x="419847" y="497882"/>
                </a:lnTo>
                <a:lnTo>
                  <a:pt x="390636" y="537167"/>
                </a:lnTo>
                <a:lnTo>
                  <a:pt x="363970" y="577549"/>
                </a:lnTo>
                <a:lnTo>
                  <a:pt x="339818" y="619155"/>
                </a:lnTo>
                <a:lnTo>
                  <a:pt x="318146" y="662112"/>
                </a:lnTo>
                <a:lnTo>
                  <a:pt x="298922" y="706545"/>
                </a:lnTo>
                <a:lnTo>
                  <a:pt x="282111" y="752583"/>
                </a:lnTo>
                <a:lnTo>
                  <a:pt x="267682" y="800351"/>
                </a:lnTo>
                <a:lnTo>
                  <a:pt x="255583" y="850076"/>
                </a:lnTo>
                <a:lnTo>
                  <a:pt x="246143" y="900170"/>
                </a:lnTo>
                <a:lnTo>
                  <a:pt x="239590" y="949636"/>
                </a:lnTo>
                <a:lnTo>
                  <a:pt x="235919" y="998509"/>
                </a:lnTo>
                <a:lnTo>
                  <a:pt x="235109" y="1046916"/>
                </a:lnTo>
                <a:lnTo>
                  <a:pt x="237138" y="1094987"/>
                </a:lnTo>
                <a:lnTo>
                  <a:pt x="241984" y="1142850"/>
                </a:lnTo>
                <a:lnTo>
                  <a:pt x="249625" y="1190635"/>
                </a:lnTo>
                <a:lnTo>
                  <a:pt x="260039" y="1238472"/>
                </a:lnTo>
                <a:lnTo>
                  <a:pt x="273204" y="1286489"/>
                </a:lnTo>
                <a:lnTo>
                  <a:pt x="288799" y="1333771"/>
                </a:lnTo>
                <a:lnTo>
                  <a:pt x="306586" y="1379381"/>
                </a:lnTo>
                <a:lnTo>
                  <a:pt x="326656" y="1423414"/>
                </a:lnTo>
                <a:lnTo>
                  <a:pt x="349097" y="1465966"/>
                </a:lnTo>
                <a:lnTo>
                  <a:pt x="374000" y="1507133"/>
                </a:lnTo>
                <a:lnTo>
                  <a:pt x="401455" y="1547010"/>
                </a:lnTo>
                <a:lnTo>
                  <a:pt x="431551" y="1585692"/>
                </a:lnTo>
                <a:lnTo>
                  <a:pt x="464378" y="1623276"/>
                </a:lnTo>
                <a:lnTo>
                  <a:pt x="475087" y="1634265"/>
                </a:lnTo>
                <a:close/>
              </a:path>
            </a:pathLst>
          </a:custGeom>
          <a:solidFill>
            <a:srgbClr val="21A8C3">
              <a:alpha val="69802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7812446" y="5843682"/>
            <a:ext cx="4379595" cy="1014730"/>
          </a:xfrm>
          <a:custGeom>
            <a:avLst/>
            <a:gdLst/>
            <a:ahLst/>
            <a:cxnLst/>
            <a:rect l="0" t="0" r="r" b="b"/>
            <a:pathLst>
              <a:path w="4379595" h="1014730">
                <a:moveTo>
                  <a:pt x="143849" y="1014317"/>
                </a:moveTo>
                <a:lnTo>
                  <a:pt x="0" y="1014317"/>
                </a:lnTo>
                <a:lnTo>
                  <a:pt x="18191" y="995650"/>
                </a:lnTo>
                <a:lnTo>
                  <a:pt x="54475" y="959536"/>
                </a:lnTo>
                <a:lnTo>
                  <a:pt x="91206" y="924073"/>
                </a:lnTo>
                <a:lnTo>
                  <a:pt x="128376" y="889262"/>
                </a:lnTo>
                <a:lnTo>
                  <a:pt x="165976" y="855104"/>
                </a:lnTo>
                <a:lnTo>
                  <a:pt x="203997" y="821600"/>
                </a:lnTo>
                <a:lnTo>
                  <a:pt x="242431" y="788752"/>
                </a:lnTo>
                <a:lnTo>
                  <a:pt x="281268" y="756558"/>
                </a:lnTo>
                <a:lnTo>
                  <a:pt x="320500" y="725022"/>
                </a:lnTo>
                <a:lnTo>
                  <a:pt x="360119" y="694143"/>
                </a:lnTo>
                <a:lnTo>
                  <a:pt x="400185" y="663872"/>
                </a:lnTo>
                <a:lnTo>
                  <a:pt x="440480" y="634362"/>
                </a:lnTo>
                <a:lnTo>
                  <a:pt x="481206" y="605462"/>
                </a:lnTo>
                <a:lnTo>
                  <a:pt x="522282" y="577223"/>
                </a:lnTo>
                <a:lnTo>
                  <a:pt x="563702" y="549646"/>
                </a:lnTo>
                <a:lnTo>
                  <a:pt x="605456" y="522732"/>
                </a:lnTo>
                <a:lnTo>
                  <a:pt x="647535" y="496481"/>
                </a:lnTo>
                <a:lnTo>
                  <a:pt x="689931" y="470897"/>
                </a:lnTo>
                <a:lnTo>
                  <a:pt x="732634" y="445978"/>
                </a:lnTo>
                <a:lnTo>
                  <a:pt x="775638" y="421725"/>
                </a:lnTo>
                <a:lnTo>
                  <a:pt x="818931" y="398141"/>
                </a:lnTo>
                <a:lnTo>
                  <a:pt x="862507" y="375225"/>
                </a:lnTo>
                <a:lnTo>
                  <a:pt x="906355" y="352978"/>
                </a:lnTo>
                <a:lnTo>
                  <a:pt x="950468" y="331402"/>
                </a:lnTo>
                <a:lnTo>
                  <a:pt x="994837" y="310498"/>
                </a:lnTo>
                <a:lnTo>
                  <a:pt x="1039453" y="290265"/>
                </a:lnTo>
                <a:lnTo>
                  <a:pt x="1084307" y="270706"/>
                </a:lnTo>
                <a:lnTo>
                  <a:pt x="1129391" y="251821"/>
                </a:lnTo>
                <a:lnTo>
                  <a:pt x="1174695" y="233610"/>
                </a:lnTo>
                <a:lnTo>
                  <a:pt x="1220212" y="216076"/>
                </a:lnTo>
                <a:lnTo>
                  <a:pt x="1265932" y="199218"/>
                </a:lnTo>
                <a:lnTo>
                  <a:pt x="1311847" y="183038"/>
                </a:lnTo>
                <a:lnTo>
                  <a:pt x="1357949" y="167537"/>
                </a:lnTo>
                <a:lnTo>
                  <a:pt x="1404227" y="152715"/>
                </a:lnTo>
                <a:lnTo>
                  <a:pt x="1450674" y="138574"/>
                </a:lnTo>
                <a:lnTo>
                  <a:pt x="1497282" y="125114"/>
                </a:lnTo>
                <a:lnTo>
                  <a:pt x="1544040" y="112337"/>
                </a:lnTo>
                <a:lnTo>
                  <a:pt x="1590941" y="100242"/>
                </a:lnTo>
                <a:lnTo>
                  <a:pt x="1637982" y="88830"/>
                </a:lnTo>
                <a:lnTo>
                  <a:pt x="1685136" y="78106"/>
                </a:lnTo>
                <a:lnTo>
                  <a:pt x="1732412" y="68067"/>
                </a:lnTo>
                <a:lnTo>
                  <a:pt x="1779796" y="58715"/>
                </a:lnTo>
                <a:lnTo>
                  <a:pt x="1827279" y="50050"/>
                </a:lnTo>
                <a:lnTo>
                  <a:pt x="1874853" y="42074"/>
                </a:lnTo>
                <a:lnTo>
                  <a:pt x="1922507" y="34787"/>
                </a:lnTo>
                <a:lnTo>
                  <a:pt x="1970235" y="28191"/>
                </a:lnTo>
                <a:lnTo>
                  <a:pt x="2018027" y="22286"/>
                </a:lnTo>
                <a:lnTo>
                  <a:pt x="2065875" y="17074"/>
                </a:lnTo>
                <a:lnTo>
                  <a:pt x="2113769" y="12555"/>
                </a:lnTo>
                <a:lnTo>
                  <a:pt x="2161702" y="8730"/>
                </a:lnTo>
                <a:lnTo>
                  <a:pt x="2209684" y="5599"/>
                </a:lnTo>
                <a:lnTo>
                  <a:pt x="2257729" y="3159"/>
                </a:lnTo>
                <a:lnTo>
                  <a:pt x="2305828" y="1413"/>
                </a:lnTo>
                <a:lnTo>
                  <a:pt x="2353972" y="360"/>
                </a:lnTo>
                <a:lnTo>
                  <a:pt x="2402152" y="0"/>
                </a:lnTo>
                <a:lnTo>
                  <a:pt x="2450360" y="333"/>
                </a:lnTo>
                <a:lnTo>
                  <a:pt x="2498586" y="1361"/>
                </a:lnTo>
                <a:lnTo>
                  <a:pt x="2546823" y="3083"/>
                </a:lnTo>
                <a:lnTo>
                  <a:pt x="2595061" y="5500"/>
                </a:lnTo>
                <a:lnTo>
                  <a:pt x="2643291" y="8613"/>
                </a:lnTo>
                <a:lnTo>
                  <a:pt x="2691505" y="12421"/>
                </a:lnTo>
                <a:lnTo>
                  <a:pt x="2739694" y="16924"/>
                </a:lnTo>
                <a:lnTo>
                  <a:pt x="2787849" y="22124"/>
                </a:lnTo>
                <a:lnTo>
                  <a:pt x="2835962" y="28021"/>
                </a:lnTo>
                <a:lnTo>
                  <a:pt x="2884024" y="34614"/>
                </a:lnTo>
                <a:lnTo>
                  <a:pt x="2932026" y="41905"/>
                </a:lnTo>
                <a:lnTo>
                  <a:pt x="2979959" y="49893"/>
                </a:lnTo>
                <a:lnTo>
                  <a:pt x="3027814" y="58580"/>
                </a:lnTo>
                <a:lnTo>
                  <a:pt x="3075584" y="67964"/>
                </a:lnTo>
                <a:lnTo>
                  <a:pt x="3123258" y="78048"/>
                </a:lnTo>
                <a:lnTo>
                  <a:pt x="3170835" y="88832"/>
                </a:lnTo>
                <a:lnTo>
                  <a:pt x="3218287" y="100312"/>
                </a:lnTo>
                <a:lnTo>
                  <a:pt x="3222443" y="101382"/>
                </a:lnTo>
                <a:lnTo>
                  <a:pt x="2413306" y="101382"/>
                </a:lnTo>
                <a:lnTo>
                  <a:pt x="2364444" y="101673"/>
                </a:lnTo>
                <a:lnTo>
                  <a:pt x="2315580" y="102687"/>
                </a:lnTo>
                <a:lnTo>
                  <a:pt x="2266722" y="104424"/>
                </a:lnTo>
                <a:lnTo>
                  <a:pt x="2217877" y="106883"/>
                </a:lnTo>
                <a:lnTo>
                  <a:pt x="2169055" y="110063"/>
                </a:lnTo>
                <a:lnTo>
                  <a:pt x="2120284" y="113962"/>
                </a:lnTo>
                <a:lnTo>
                  <a:pt x="2071597" y="118577"/>
                </a:lnTo>
                <a:lnTo>
                  <a:pt x="2022999" y="123908"/>
                </a:lnTo>
                <a:lnTo>
                  <a:pt x="1974500" y="129956"/>
                </a:lnTo>
                <a:lnTo>
                  <a:pt x="1926108" y="136719"/>
                </a:lnTo>
                <a:lnTo>
                  <a:pt x="1877829" y="144197"/>
                </a:lnTo>
                <a:lnTo>
                  <a:pt x="1829673" y="152391"/>
                </a:lnTo>
                <a:lnTo>
                  <a:pt x="1781646" y="161300"/>
                </a:lnTo>
                <a:lnTo>
                  <a:pt x="1733757" y="170924"/>
                </a:lnTo>
                <a:lnTo>
                  <a:pt x="1686013" y="181262"/>
                </a:lnTo>
                <a:lnTo>
                  <a:pt x="1638423" y="192314"/>
                </a:lnTo>
                <a:lnTo>
                  <a:pt x="1590995" y="204081"/>
                </a:lnTo>
                <a:lnTo>
                  <a:pt x="1543735" y="216561"/>
                </a:lnTo>
                <a:lnTo>
                  <a:pt x="1496652" y="229754"/>
                </a:lnTo>
                <a:lnTo>
                  <a:pt x="1449755" y="243661"/>
                </a:lnTo>
                <a:lnTo>
                  <a:pt x="1403050" y="258281"/>
                </a:lnTo>
                <a:lnTo>
                  <a:pt x="1356545" y="273613"/>
                </a:lnTo>
                <a:lnTo>
                  <a:pt x="1310249" y="289658"/>
                </a:lnTo>
                <a:lnTo>
                  <a:pt x="1264170" y="306415"/>
                </a:lnTo>
                <a:lnTo>
                  <a:pt x="1218314" y="323885"/>
                </a:lnTo>
                <a:lnTo>
                  <a:pt x="1172691" y="342065"/>
                </a:lnTo>
                <a:lnTo>
                  <a:pt x="1127308" y="360958"/>
                </a:lnTo>
                <a:lnTo>
                  <a:pt x="1082172" y="380561"/>
                </a:lnTo>
                <a:lnTo>
                  <a:pt x="1037292" y="400876"/>
                </a:lnTo>
                <a:lnTo>
                  <a:pt x="992675" y="421901"/>
                </a:lnTo>
                <a:lnTo>
                  <a:pt x="948330" y="443637"/>
                </a:lnTo>
                <a:lnTo>
                  <a:pt x="904264" y="466082"/>
                </a:lnTo>
                <a:lnTo>
                  <a:pt x="860486" y="489238"/>
                </a:lnTo>
                <a:lnTo>
                  <a:pt x="817002" y="513104"/>
                </a:lnTo>
                <a:lnTo>
                  <a:pt x="773821" y="537679"/>
                </a:lnTo>
                <a:lnTo>
                  <a:pt x="730950" y="562963"/>
                </a:lnTo>
                <a:lnTo>
                  <a:pt x="688398" y="588956"/>
                </a:lnTo>
                <a:lnTo>
                  <a:pt x="646089" y="615712"/>
                </a:lnTo>
                <a:lnTo>
                  <a:pt x="604281" y="643068"/>
                </a:lnTo>
                <a:lnTo>
                  <a:pt x="562732" y="671186"/>
                </a:lnTo>
                <a:lnTo>
                  <a:pt x="521533" y="700012"/>
                </a:lnTo>
                <a:lnTo>
                  <a:pt x="480692" y="729546"/>
                </a:lnTo>
                <a:lnTo>
                  <a:pt x="440216" y="759787"/>
                </a:lnTo>
                <a:lnTo>
                  <a:pt x="400114" y="790736"/>
                </a:lnTo>
                <a:lnTo>
                  <a:pt x="360394" y="822391"/>
                </a:lnTo>
                <a:lnTo>
                  <a:pt x="321063" y="854753"/>
                </a:lnTo>
                <a:lnTo>
                  <a:pt x="282128" y="887821"/>
                </a:lnTo>
                <a:lnTo>
                  <a:pt x="243599" y="921595"/>
                </a:lnTo>
                <a:lnTo>
                  <a:pt x="205483" y="956076"/>
                </a:lnTo>
                <a:lnTo>
                  <a:pt x="167788" y="991262"/>
                </a:lnTo>
                <a:lnTo>
                  <a:pt x="143849" y="1014317"/>
                </a:lnTo>
                <a:close/>
              </a:path>
              <a:path w="4379595" h="1014730">
                <a:moveTo>
                  <a:pt x="4379553" y="769000"/>
                </a:moveTo>
                <a:lnTo>
                  <a:pt x="4318593" y="723388"/>
                </a:lnTo>
                <a:lnTo>
                  <a:pt x="4276537" y="693250"/>
                </a:lnTo>
                <a:lnTo>
                  <a:pt x="4234159" y="663872"/>
                </a:lnTo>
                <a:lnTo>
                  <a:pt x="4191466" y="635253"/>
                </a:lnTo>
                <a:lnTo>
                  <a:pt x="4148466" y="607392"/>
                </a:lnTo>
                <a:lnTo>
                  <a:pt x="4105168" y="580288"/>
                </a:lnTo>
                <a:lnTo>
                  <a:pt x="4061578" y="553941"/>
                </a:lnTo>
                <a:lnTo>
                  <a:pt x="4017706" y="528349"/>
                </a:lnTo>
                <a:lnTo>
                  <a:pt x="3973557" y="503510"/>
                </a:lnTo>
                <a:lnTo>
                  <a:pt x="3929142" y="479426"/>
                </a:lnTo>
                <a:lnTo>
                  <a:pt x="3884466" y="456095"/>
                </a:lnTo>
                <a:lnTo>
                  <a:pt x="3839538" y="433516"/>
                </a:lnTo>
                <a:lnTo>
                  <a:pt x="3794366" y="411688"/>
                </a:lnTo>
                <a:lnTo>
                  <a:pt x="3748958" y="390610"/>
                </a:lnTo>
                <a:lnTo>
                  <a:pt x="3703322" y="370281"/>
                </a:lnTo>
                <a:lnTo>
                  <a:pt x="3657464" y="350700"/>
                </a:lnTo>
                <a:lnTo>
                  <a:pt x="3611394" y="331867"/>
                </a:lnTo>
                <a:lnTo>
                  <a:pt x="3565118" y="313781"/>
                </a:lnTo>
                <a:lnTo>
                  <a:pt x="3518646" y="296440"/>
                </a:lnTo>
                <a:lnTo>
                  <a:pt x="3471984" y="279844"/>
                </a:lnTo>
                <a:lnTo>
                  <a:pt x="3425140" y="263992"/>
                </a:lnTo>
                <a:lnTo>
                  <a:pt x="3378122" y="248883"/>
                </a:lnTo>
                <a:lnTo>
                  <a:pt x="3330939" y="234516"/>
                </a:lnTo>
                <a:lnTo>
                  <a:pt x="3283597" y="220891"/>
                </a:lnTo>
                <a:lnTo>
                  <a:pt x="3236105" y="208005"/>
                </a:lnTo>
                <a:lnTo>
                  <a:pt x="3188470" y="195860"/>
                </a:lnTo>
                <a:lnTo>
                  <a:pt x="3140700" y="184453"/>
                </a:lnTo>
                <a:lnTo>
                  <a:pt x="3092804" y="173783"/>
                </a:lnTo>
                <a:lnTo>
                  <a:pt x="3044789" y="163851"/>
                </a:lnTo>
                <a:lnTo>
                  <a:pt x="2996662" y="154655"/>
                </a:lnTo>
                <a:lnTo>
                  <a:pt x="2948432" y="146193"/>
                </a:lnTo>
                <a:lnTo>
                  <a:pt x="2900106" y="138466"/>
                </a:lnTo>
                <a:lnTo>
                  <a:pt x="2851692" y="131472"/>
                </a:lnTo>
                <a:lnTo>
                  <a:pt x="2803198" y="125211"/>
                </a:lnTo>
                <a:lnTo>
                  <a:pt x="2754632" y="119681"/>
                </a:lnTo>
                <a:lnTo>
                  <a:pt x="2706002" y="114882"/>
                </a:lnTo>
                <a:lnTo>
                  <a:pt x="2657315" y="110813"/>
                </a:lnTo>
                <a:lnTo>
                  <a:pt x="2608579" y="107472"/>
                </a:lnTo>
                <a:lnTo>
                  <a:pt x="2559803" y="104860"/>
                </a:lnTo>
                <a:lnTo>
                  <a:pt x="2510993" y="102974"/>
                </a:lnTo>
                <a:lnTo>
                  <a:pt x="2462158" y="101815"/>
                </a:lnTo>
                <a:lnTo>
                  <a:pt x="2413306" y="101382"/>
                </a:lnTo>
                <a:lnTo>
                  <a:pt x="3222443" y="101382"/>
                </a:lnTo>
                <a:lnTo>
                  <a:pt x="3265624" y="112494"/>
                </a:lnTo>
                <a:lnTo>
                  <a:pt x="3312832" y="125376"/>
                </a:lnTo>
                <a:lnTo>
                  <a:pt x="3359900" y="138958"/>
                </a:lnTo>
                <a:lnTo>
                  <a:pt x="3406821" y="153242"/>
                </a:lnTo>
                <a:lnTo>
                  <a:pt x="3453586" y="168226"/>
                </a:lnTo>
                <a:lnTo>
                  <a:pt x="3500186" y="183912"/>
                </a:lnTo>
                <a:lnTo>
                  <a:pt x="3546612" y="200300"/>
                </a:lnTo>
                <a:lnTo>
                  <a:pt x="3592856" y="217390"/>
                </a:lnTo>
                <a:lnTo>
                  <a:pt x="3638909" y="235183"/>
                </a:lnTo>
                <a:lnTo>
                  <a:pt x="3684762" y="253678"/>
                </a:lnTo>
                <a:lnTo>
                  <a:pt x="3730406" y="272878"/>
                </a:lnTo>
                <a:lnTo>
                  <a:pt x="3775833" y="292780"/>
                </a:lnTo>
                <a:lnTo>
                  <a:pt x="3821034" y="313387"/>
                </a:lnTo>
                <a:lnTo>
                  <a:pt x="3865999" y="334698"/>
                </a:lnTo>
                <a:lnTo>
                  <a:pt x="3910721" y="356714"/>
                </a:lnTo>
                <a:lnTo>
                  <a:pt x="3955191" y="379435"/>
                </a:lnTo>
                <a:lnTo>
                  <a:pt x="3999400" y="402861"/>
                </a:lnTo>
                <a:lnTo>
                  <a:pt x="4043338" y="426994"/>
                </a:lnTo>
                <a:lnTo>
                  <a:pt x="4086999" y="451832"/>
                </a:lnTo>
                <a:lnTo>
                  <a:pt x="4130371" y="477377"/>
                </a:lnTo>
                <a:lnTo>
                  <a:pt x="4173448" y="503629"/>
                </a:lnTo>
                <a:lnTo>
                  <a:pt x="4216219" y="530589"/>
                </a:lnTo>
                <a:lnTo>
                  <a:pt x="4258678" y="558255"/>
                </a:lnTo>
                <a:lnTo>
                  <a:pt x="4300813" y="586630"/>
                </a:lnTo>
                <a:lnTo>
                  <a:pt x="4342618" y="615712"/>
                </a:lnTo>
                <a:lnTo>
                  <a:pt x="4379553" y="642250"/>
                </a:lnTo>
                <a:lnTo>
                  <a:pt x="4379553" y="769000"/>
                </a:lnTo>
                <a:close/>
              </a:path>
            </a:pathLst>
          </a:custGeom>
          <a:solidFill>
            <a:srgbClr val="85CA21">
              <a:alpha val="69802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7754238" y="6139560"/>
            <a:ext cx="612775" cy="612775"/>
          </a:xfrm>
          <a:custGeom>
            <a:avLst/>
            <a:gdLst/>
            <a:ahLst/>
            <a:cxnLst/>
            <a:rect l="0" t="0" r="r" b="b"/>
            <a:pathLst>
              <a:path w="612775" h="612775">
                <a:moveTo>
                  <a:pt x="0" y="306209"/>
                </a:moveTo>
                <a:lnTo>
                  <a:pt x="4501" y="258485"/>
                </a:lnTo>
                <a:lnTo>
                  <a:pt x="17093" y="210685"/>
                </a:lnTo>
                <a:lnTo>
                  <a:pt x="36402" y="165094"/>
                </a:lnTo>
                <a:lnTo>
                  <a:pt x="61057" y="124000"/>
                </a:lnTo>
                <a:lnTo>
                  <a:pt x="89687" y="89687"/>
                </a:lnTo>
                <a:lnTo>
                  <a:pt x="124006" y="61057"/>
                </a:lnTo>
                <a:lnTo>
                  <a:pt x="165104" y="36402"/>
                </a:lnTo>
                <a:lnTo>
                  <a:pt x="210697" y="17093"/>
                </a:lnTo>
                <a:lnTo>
                  <a:pt x="258498" y="4501"/>
                </a:lnTo>
                <a:lnTo>
                  <a:pt x="306222" y="0"/>
                </a:lnTo>
                <a:lnTo>
                  <a:pt x="306222" y="101600"/>
                </a:lnTo>
                <a:lnTo>
                  <a:pt x="532684" y="101600"/>
                </a:lnTo>
                <a:lnTo>
                  <a:pt x="551375" y="124000"/>
                </a:lnTo>
                <a:lnTo>
                  <a:pt x="576034" y="165094"/>
                </a:lnTo>
                <a:lnTo>
                  <a:pt x="592176" y="203200"/>
                </a:lnTo>
                <a:lnTo>
                  <a:pt x="306222" y="203200"/>
                </a:lnTo>
                <a:lnTo>
                  <a:pt x="283504" y="204568"/>
                </a:lnTo>
                <a:lnTo>
                  <a:pt x="283349" y="204609"/>
                </a:lnTo>
                <a:lnTo>
                  <a:pt x="101600" y="204609"/>
                </a:lnTo>
                <a:lnTo>
                  <a:pt x="62054" y="212594"/>
                </a:lnTo>
                <a:lnTo>
                  <a:pt x="29759" y="234368"/>
                </a:lnTo>
                <a:lnTo>
                  <a:pt x="7984" y="266663"/>
                </a:lnTo>
                <a:lnTo>
                  <a:pt x="0" y="306209"/>
                </a:lnTo>
                <a:close/>
              </a:path>
              <a:path w="612775" h="612775">
                <a:moveTo>
                  <a:pt x="532684" y="101600"/>
                </a:moveTo>
                <a:lnTo>
                  <a:pt x="306222" y="101600"/>
                </a:lnTo>
                <a:lnTo>
                  <a:pt x="306222" y="0"/>
                </a:lnTo>
                <a:lnTo>
                  <a:pt x="353946" y="4501"/>
                </a:lnTo>
                <a:lnTo>
                  <a:pt x="401746" y="17093"/>
                </a:lnTo>
                <a:lnTo>
                  <a:pt x="447337" y="36402"/>
                </a:lnTo>
                <a:lnTo>
                  <a:pt x="488431" y="61057"/>
                </a:lnTo>
                <a:lnTo>
                  <a:pt x="522744" y="89687"/>
                </a:lnTo>
                <a:lnTo>
                  <a:pt x="532684" y="101600"/>
                </a:lnTo>
                <a:close/>
              </a:path>
              <a:path w="612775" h="612775">
                <a:moveTo>
                  <a:pt x="592177" y="409219"/>
                </a:moveTo>
                <a:lnTo>
                  <a:pt x="306222" y="409219"/>
                </a:lnTo>
                <a:lnTo>
                  <a:pt x="328940" y="407851"/>
                </a:lnTo>
                <a:lnTo>
                  <a:pt x="346775" y="403058"/>
                </a:lnTo>
                <a:lnTo>
                  <a:pt x="379069" y="379056"/>
                </a:lnTo>
                <a:lnTo>
                  <a:pt x="403077" y="346757"/>
                </a:lnTo>
                <a:lnTo>
                  <a:pt x="409244" y="306209"/>
                </a:lnTo>
                <a:lnTo>
                  <a:pt x="407874" y="283493"/>
                </a:lnTo>
                <a:lnTo>
                  <a:pt x="379069" y="233375"/>
                </a:lnTo>
                <a:lnTo>
                  <a:pt x="346775" y="209362"/>
                </a:lnTo>
                <a:lnTo>
                  <a:pt x="306222" y="203200"/>
                </a:lnTo>
                <a:lnTo>
                  <a:pt x="592176" y="203200"/>
                </a:lnTo>
                <a:lnTo>
                  <a:pt x="595347" y="210685"/>
                </a:lnTo>
                <a:lnTo>
                  <a:pt x="607941" y="258485"/>
                </a:lnTo>
                <a:lnTo>
                  <a:pt x="612444" y="306209"/>
                </a:lnTo>
                <a:lnTo>
                  <a:pt x="607941" y="353934"/>
                </a:lnTo>
                <a:lnTo>
                  <a:pt x="595347" y="401737"/>
                </a:lnTo>
                <a:lnTo>
                  <a:pt x="592177" y="409219"/>
                </a:lnTo>
                <a:close/>
              </a:path>
              <a:path w="612775" h="612775">
                <a:moveTo>
                  <a:pt x="101600" y="407809"/>
                </a:moveTo>
                <a:lnTo>
                  <a:pt x="62054" y="399824"/>
                </a:lnTo>
                <a:lnTo>
                  <a:pt x="29759" y="378050"/>
                </a:lnTo>
                <a:lnTo>
                  <a:pt x="7984" y="345755"/>
                </a:lnTo>
                <a:lnTo>
                  <a:pt x="0" y="306209"/>
                </a:lnTo>
                <a:lnTo>
                  <a:pt x="7984" y="266663"/>
                </a:lnTo>
                <a:lnTo>
                  <a:pt x="29759" y="234368"/>
                </a:lnTo>
                <a:lnTo>
                  <a:pt x="62054" y="212594"/>
                </a:lnTo>
                <a:lnTo>
                  <a:pt x="101600" y="204609"/>
                </a:lnTo>
                <a:lnTo>
                  <a:pt x="141151" y="212594"/>
                </a:lnTo>
                <a:lnTo>
                  <a:pt x="173445" y="234368"/>
                </a:lnTo>
                <a:lnTo>
                  <a:pt x="195217" y="266663"/>
                </a:lnTo>
                <a:lnTo>
                  <a:pt x="203200" y="306209"/>
                </a:lnTo>
                <a:lnTo>
                  <a:pt x="195217" y="345755"/>
                </a:lnTo>
                <a:lnTo>
                  <a:pt x="173445" y="378050"/>
                </a:lnTo>
                <a:lnTo>
                  <a:pt x="141151" y="399824"/>
                </a:lnTo>
                <a:lnTo>
                  <a:pt x="101600" y="407809"/>
                </a:lnTo>
                <a:close/>
              </a:path>
              <a:path w="612775" h="612775">
                <a:moveTo>
                  <a:pt x="203200" y="306209"/>
                </a:moveTo>
                <a:lnTo>
                  <a:pt x="195217" y="266663"/>
                </a:lnTo>
                <a:lnTo>
                  <a:pt x="173445" y="234368"/>
                </a:lnTo>
                <a:lnTo>
                  <a:pt x="141151" y="212594"/>
                </a:lnTo>
                <a:lnTo>
                  <a:pt x="101600" y="204609"/>
                </a:lnTo>
                <a:lnTo>
                  <a:pt x="283349" y="204609"/>
                </a:lnTo>
                <a:lnTo>
                  <a:pt x="233375" y="233375"/>
                </a:lnTo>
                <a:lnTo>
                  <a:pt x="209367" y="265663"/>
                </a:lnTo>
                <a:lnTo>
                  <a:pt x="204569" y="283493"/>
                </a:lnTo>
                <a:lnTo>
                  <a:pt x="203200" y="306209"/>
                </a:lnTo>
                <a:close/>
              </a:path>
              <a:path w="612775" h="612775">
                <a:moveTo>
                  <a:pt x="306222" y="612419"/>
                </a:moveTo>
                <a:lnTo>
                  <a:pt x="258498" y="607917"/>
                </a:lnTo>
                <a:lnTo>
                  <a:pt x="210697" y="595326"/>
                </a:lnTo>
                <a:lnTo>
                  <a:pt x="165104" y="576017"/>
                </a:lnTo>
                <a:lnTo>
                  <a:pt x="124006" y="551361"/>
                </a:lnTo>
                <a:lnTo>
                  <a:pt x="89687" y="522732"/>
                </a:lnTo>
                <a:lnTo>
                  <a:pt x="61057" y="488424"/>
                </a:lnTo>
                <a:lnTo>
                  <a:pt x="36402" y="447329"/>
                </a:lnTo>
                <a:lnTo>
                  <a:pt x="17093" y="401737"/>
                </a:lnTo>
                <a:lnTo>
                  <a:pt x="4501" y="353934"/>
                </a:lnTo>
                <a:lnTo>
                  <a:pt x="0" y="306209"/>
                </a:lnTo>
                <a:lnTo>
                  <a:pt x="7984" y="345755"/>
                </a:lnTo>
                <a:lnTo>
                  <a:pt x="29759" y="378050"/>
                </a:lnTo>
                <a:lnTo>
                  <a:pt x="62054" y="399824"/>
                </a:lnTo>
                <a:lnTo>
                  <a:pt x="101600" y="407809"/>
                </a:lnTo>
                <a:lnTo>
                  <a:pt x="283348" y="407809"/>
                </a:lnTo>
                <a:lnTo>
                  <a:pt x="283504" y="407851"/>
                </a:lnTo>
                <a:lnTo>
                  <a:pt x="306222" y="409219"/>
                </a:lnTo>
                <a:lnTo>
                  <a:pt x="592177" y="409219"/>
                </a:lnTo>
                <a:lnTo>
                  <a:pt x="576034" y="447329"/>
                </a:lnTo>
                <a:lnTo>
                  <a:pt x="551375" y="488424"/>
                </a:lnTo>
                <a:lnTo>
                  <a:pt x="522744" y="522732"/>
                </a:lnTo>
                <a:lnTo>
                  <a:pt x="488431" y="551361"/>
                </a:lnTo>
                <a:lnTo>
                  <a:pt x="447337" y="576017"/>
                </a:lnTo>
                <a:lnTo>
                  <a:pt x="401746" y="595326"/>
                </a:lnTo>
                <a:lnTo>
                  <a:pt x="353946" y="607917"/>
                </a:lnTo>
                <a:lnTo>
                  <a:pt x="306222" y="612419"/>
                </a:lnTo>
                <a:close/>
              </a:path>
              <a:path w="612775" h="612775">
                <a:moveTo>
                  <a:pt x="283348" y="407809"/>
                </a:moveTo>
                <a:lnTo>
                  <a:pt x="101600" y="407809"/>
                </a:lnTo>
                <a:lnTo>
                  <a:pt x="141151" y="399824"/>
                </a:lnTo>
                <a:lnTo>
                  <a:pt x="173445" y="378050"/>
                </a:lnTo>
                <a:lnTo>
                  <a:pt x="195217" y="345755"/>
                </a:lnTo>
                <a:lnTo>
                  <a:pt x="203200" y="306209"/>
                </a:lnTo>
                <a:lnTo>
                  <a:pt x="204569" y="328925"/>
                </a:lnTo>
                <a:lnTo>
                  <a:pt x="233375" y="379056"/>
                </a:lnTo>
                <a:lnTo>
                  <a:pt x="265669" y="403058"/>
                </a:lnTo>
                <a:lnTo>
                  <a:pt x="283348" y="407809"/>
                </a:lnTo>
                <a:close/>
              </a:path>
            </a:pathLst>
          </a:custGeom>
          <a:solidFill>
            <a:srgbClr val="85CA21">
              <a:alpha val="50195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4535589" y="2939110"/>
            <a:ext cx="1866264" cy="414655"/>
          </a:xfrm>
          <a:custGeom>
            <a:avLst/>
            <a:gdLst/>
            <a:ahLst/>
            <a:cxnLst/>
            <a:rect l="0" t="0" r="r" b="b"/>
            <a:pathLst>
              <a:path w="1866264" h="414655">
                <a:moveTo>
                  <a:pt x="304800" y="74409"/>
                </a:moveTo>
                <a:lnTo>
                  <a:pt x="0" y="74409"/>
                </a:lnTo>
                <a:lnTo>
                  <a:pt x="0" y="0"/>
                </a:lnTo>
                <a:lnTo>
                  <a:pt x="304800" y="0"/>
                </a:lnTo>
                <a:lnTo>
                  <a:pt x="304800" y="74409"/>
                </a:lnTo>
                <a:close/>
              </a:path>
              <a:path w="1866264" h="414655">
                <a:moveTo>
                  <a:pt x="195059" y="414528"/>
                </a:moveTo>
                <a:lnTo>
                  <a:pt x="110921" y="414528"/>
                </a:lnTo>
                <a:lnTo>
                  <a:pt x="110921" y="74409"/>
                </a:lnTo>
                <a:lnTo>
                  <a:pt x="195059" y="74409"/>
                </a:lnTo>
                <a:lnTo>
                  <a:pt x="195059" y="414528"/>
                </a:lnTo>
                <a:close/>
              </a:path>
              <a:path w="1866264" h="414655">
                <a:moveTo>
                  <a:pt x="441718" y="414528"/>
                </a:moveTo>
                <a:lnTo>
                  <a:pt x="357581" y="414528"/>
                </a:lnTo>
                <a:lnTo>
                  <a:pt x="357581" y="0"/>
                </a:lnTo>
                <a:lnTo>
                  <a:pt x="441718" y="0"/>
                </a:lnTo>
                <a:lnTo>
                  <a:pt x="441718" y="169456"/>
                </a:lnTo>
                <a:lnTo>
                  <a:pt x="680237" y="169456"/>
                </a:lnTo>
                <a:lnTo>
                  <a:pt x="680237" y="242685"/>
                </a:lnTo>
                <a:lnTo>
                  <a:pt x="441718" y="242685"/>
                </a:lnTo>
                <a:lnTo>
                  <a:pt x="441718" y="414528"/>
                </a:lnTo>
                <a:close/>
              </a:path>
              <a:path w="1866264" h="414655">
                <a:moveTo>
                  <a:pt x="680237" y="169456"/>
                </a:moveTo>
                <a:lnTo>
                  <a:pt x="596099" y="169456"/>
                </a:lnTo>
                <a:lnTo>
                  <a:pt x="596099" y="0"/>
                </a:lnTo>
                <a:lnTo>
                  <a:pt x="680237" y="0"/>
                </a:lnTo>
                <a:lnTo>
                  <a:pt x="680237" y="169456"/>
                </a:lnTo>
                <a:close/>
              </a:path>
              <a:path w="1866264" h="414655">
                <a:moveTo>
                  <a:pt x="680237" y="414528"/>
                </a:moveTo>
                <a:lnTo>
                  <a:pt x="596099" y="414528"/>
                </a:lnTo>
                <a:lnTo>
                  <a:pt x="596099" y="242685"/>
                </a:lnTo>
                <a:lnTo>
                  <a:pt x="680237" y="242685"/>
                </a:lnTo>
                <a:lnTo>
                  <a:pt x="680237" y="414528"/>
                </a:lnTo>
                <a:close/>
              </a:path>
              <a:path w="1866264" h="414655">
                <a:moveTo>
                  <a:pt x="819543" y="414528"/>
                </a:moveTo>
                <a:lnTo>
                  <a:pt x="735406" y="414528"/>
                </a:lnTo>
                <a:lnTo>
                  <a:pt x="828675" y="0"/>
                </a:lnTo>
                <a:lnTo>
                  <a:pt x="988415" y="0"/>
                </a:lnTo>
                <a:lnTo>
                  <a:pt x="1004040" y="69443"/>
                </a:lnTo>
                <a:lnTo>
                  <a:pt x="893965" y="69443"/>
                </a:lnTo>
                <a:lnTo>
                  <a:pt x="851890" y="266294"/>
                </a:lnTo>
                <a:lnTo>
                  <a:pt x="1048331" y="266294"/>
                </a:lnTo>
                <a:lnTo>
                  <a:pt x="1064808" y="339522"/>
                </a:lnTo>
                <a:lnTo>
                  <a:pt x="836015" y="339522"/>
                </a:lnTo>
                <a:lnTo>
                  <a:pt x="819543" y="414528"/>
                </a:lnTo>
                <a:close/>
              </a:path>
              <a:path w="1866264" h="414655">
                <a:moveTo>
                  <a:pt x="1048331" y="266294"/>
                </a:moveTo>
                <a:lnTo>
                  <a:pt x="965200" y="266294"/>
                </a:lnTo>
                <a:lnTo>
                  <a:pt x="923124" y="69443"/>
                </a:lnTo>
                <a:lnTo>
                  <a:pt x="1004040" y="69443"/>
                </a:lnTo>
                <a:lnTo>
                  <a:pt x="1048331" y="266294"/>
                </a:lnTo>
                <a:close/>
              </a:path>
              <a:path w="1866264" h="414655">
                <a:moveTo>
                  <a:pt x="1081684" y="414528"/>
                </a:moveTo>
                <a:lnTo>
                  <a:pt x="997546" y="414528"/>
                </a:lnTo>
                <a:lnTo>
                  <a:pt x="981075" y="339522"/>
                </a:lnTo>
                <a:lnTo>
                  <a:pt x="1064808" y="339522"/>
                </a:lnTo>
                <a:lnTo>
                  <a:pt x="1081684" y="414528"/>
                </a:lnTo>
                <a:close/>
              </a:path>
              <a:path w="1866264" h="414655">
                <a:moveTo>
                  <a:pt x="1221181" y="414528"/>
                </a:moveTo>
                <a:lnTo>
                  <a:pt x="1137043" y="414528"/>
                </a:lnTo>
                <a:lnTo>
                  <a:pt x="1137043" y="0"/>
                </a:lnTo>
                <a:lnTo>
                  <a:pt x="1279131" y="0"/>
                </a:lnTo>
                <a:lnTo>
                  <a:pt x="1300585" y="73215"/>
                </a:lnTo>
                <a:lnTo>
                  <a:pt x="1221181" y="73215"/>
                </a:lnTo>
                <a:lnTo>
                  <a:pt x="1221181" y="414528"/>
                </a:lnTo>
                <a:close/>
              </a:path>
              <a:path w="1866264" h="414655">
                <a:moveTo>
                  <a:pt x="1469428" y="341313"/>
                </a:moveTo>
                <a:lnTo>
                  <a:pt x="1385290" y="341313"/>
                </a:lnTo>
                <a:lnTo>
                  <a:pt x="1385290" y="0"/>
                </a:lnTo>
                <a:lnTo>
                  <a:pt x="1469428" y="0"/>
                </a:lnTo>
                <a:lnTo>
                  <a:pt x="1469428" y="341313"/>
                </a:lnTo>
                <a:close/>
              </a:path>
              <a:path w="1866264" h="414655">
                <a:moveTo>
                  <a:pt x="1469428" y="414528"/>
                </a:moveTo>
                <a:lnTo>
                  <a:pt x="1330921" y="414528"/>
                </a:lnTo>
                <a:lnTo>
                  <a:pt x="1227340" y="73215"/>
                </a:lnTo>
                <a:lnTo>
                  <a:pt x="1300585" y="73215"/>
                </a:lnTo>
                <a:lnTo>
                  <a:pt x="1379143" y="341313"/>
                </a:lnTo>
                <a:lnTo>
                  <a:pt x="1469428" y="341313"/>
                </a:lnTo>
                <a:lnTo>
                  <a:pt x="1469428" y="414528"/>
                </a:lnTo>
                <a:close/>
              </a:path>
              <a:path w="1866264" h="414655">
                <a:moveTo>
                  <a:pt x="1643456" y="414528"/>
                </a:moveTo>
                <a:lnTo>
                  <a:pt x="1559318" y="414528"/>
                </a:lnTo>
                <a:lnTo>
                  <a:pt x="1559318" y="0"/>
                </a:lnTo>
                <a:lnTo>
                  <a:pt x="1643456" y="0"/>
                </a:lnTo>
                <a:lnTo>
                  <a:pt x="1643456" y="182156"/>
                </a:lnTo>
                <a:lnTo>
                  <a:pt x="1784619" y="182156"/>
                </a:lnTo>
                <a:lnTo>
                  <a:pt x="1773440" y="207963"/>
                </a:lnTo>
                <a:lnTo>
                  <a:pt x="1791955" y="249238"/>
                </a:lnTo>
                <a:lnTo>
                  <a:pt x="1699615" y="249238"/>
                </a:lnTo>
                <a:lnTo>
                  <a:pt x="1643456" y="255385"/>
                </a:lnTo>
                <a:lnTo>
                  <a:pt x="1643456" y="414528"/>
                </a:lnTo>
                <a:close/>
              </a:path>
              <a:path w="1866264" h="414655">
                <a:moveTo>
                  <a:pt x="1784619" y="182156"/>
                </a:moveTo>
                <a:lnTo>
                  <a:pt x="1643456" y="182156"/>
                </a:lnTo>
                <a:lnTo>
                  <a:pt x="1699615" y="176212"/>
                </a:lnTo>
                <a:lnTo>
                  <a:pt x="1767878" y="0"/>
                </a:lnTo>
                <a:lnTo>
                  <a:pt x="1863521" y="0"/>
                </a:lnTo>
                <a:lnTo>
                  <a:pt x="1784619" y="182156"/>
                </a:lnTo>
                <a:close/>
              </a:path>
              <a:path w="1866264" h="414655">
                <a:moveTo>
                  <a:pt x="1866099" y="414528"/>
                </a:moveTo>
                <a:lnTo>
                  <a:pt x="1769071" y="414528"/>
                </a:lnTo>
                <a:lnTo>
                  <a:pt x="1699615" y="249238"/>
                </a:lnTo>
                <a:lnTo>
                  <a:pt x="1791955" y="249238"/>
                </a:lnTo>
                <a:lnTo>
                  <a:pt x="1866099" y="414528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6545300" y="2931769"/>
            <a:ext cx="1094104" cy="429259"/>
          </a:xfrm>
          <a:custGeom>
            <a:avLst/>
            <a:gdLst/>
            <a:ahLst/>
            <a:cxnLst/>
            <a:rect l="0" t="0" r="r" b="b"/>
            <a:pathLst>
              <a:path w="1094105" h="429259">
                <a:moveTo>
                  <a:pt x="212128" y="421867"/>
                </a:moveTo>
                <a:lnTo>
                  <a:pt x="127990" y="421867"/>
                </a:lnTo>
                <a:lnTo>
                  <a:pt x="127990" y="254189"/>
                </a:lnTo>
                <a:lnTo>
                  <a:pt x="0" y="7340"/>
                </a:lnTo>
                <a:lnTo>
                  <a:pt x="93268" y="7340"/>
                </a:lnTo>
                <a:lnTo>
                  <a:pt x="169468" y="172440"/>
                </a:lnTo>
                <a:lnTo>
                  <a:pt x="254119" y="172440"/>
                </a:lnTo>
                <a:lnTo>
                  <a:pt x="212128" y="254189"/>
                </a:lnTo>
                <a:lnTo>
                  <a:pt x="212128" y="421867"/>
                </a:lnTo>
                <a:close/>
              </a:path>
              <a:path w="1094105" h="429259">
                <a:moveTo>
                  <a:pt x="254119" y="172440"/>
                </a:moveTo>
                <a:lnTo>
                  <a:pt x="169468" y="172440"/>
                </a:lnTo>
                <a:lnTo>
                  <a:pt x="245668" y="7340"/>
                </a:lnTo>
                <a:lnTo>
                  <a:pt x="338924" y="7340"/>
                </a:lnTo>
                <a:lnTo>
                  <a:pt x="254119" y="172440"/>
                </a:lnTo>
                <a:close/>
              </a:path>
              <a:path w="1094105" h="429259">
                <a:moveTo>
                  <a:pt x="538264" y="429208"/>
                </a:moveTo>
                <a:lnTo>
                  <a:pt x="494475" y="425990"/>
                </a:lnTo>
                <a:lnTo>
                  <a:pt x="427852" y="400249"/>
                </a:lnTo>
                <a:lnTo>
                  <a:pt x="388082" y="348335"/>
                </a:lnTo>
                <a:lnTo>
                  <a:pt x="375989" y="311666"/>
                </a:lnTo>
                <a:lnTo>
                  <a:pt x="368736" y="267715"/>
                </a:lnTo>
                <a:lnTo>
                  <a:pt x="366318" y="216484"/>
                </a:lnTo>
                <a:lnTo>
                  <a:pt x="368736" y="165142"/>
                </a:lnTo>
                <a:lnTo>
                  <a:pt x="375989" y="120843"/>
                </a:lnTo>
                <a:lnTo>
                  <a:pt x="388082" y="83589"/>
                </a:lnTo>
                <a:lnTo>
                  <a:pt x="427852" y="30025"/>
                </a:lnTo>
                <a:lnTo>
                  <a:pt x="494475" y="3336"/>
                </a:lnTo>
                <a:lnTo>
                  <a:pt x="538264" y="0"/>
                </a:lnTo>
                <a:lnTo>
                  <a:pt x="582047" y="3336"/>
                </a:lnTo>
                <a:lnTo>
                  <a:pt x="618851" y="13344"/>
                </a:lnTo>
                <a:lnTo>
                  <a:pt x="648675" y="30025"/>
                </a:lnTo>
                <a:lnTo>
                  <a:pt x="671513" y="53378"/>
                </a:lnTo>
                <a:lnTo>
                  <a:pt x="682629" y="73215"/>
                </a:lnTo>
                <a:lnTo>
                  <a:pt x="538264" y="73215"/>
                </a:lnTo>
                <a:lnTo>
                  <a:pt x="515798" y="75349"/>
                </a:lnTo>
                <a:lnTo>
                  <a:pt x="471182" y="107353"/>
                </a:lnTo>
                <a:lnTo>
                  <a:pt x="457420" y="151774"/>
                </a:lnTo>
                <a:lnTo>
                  <a:pt x="452831" y="216788"/>
                </a:lnTo>
                <a:lnTo>
                  <a:pt x="453959" y="251730"/>
                </a:lnTo>
                <a:lnTo>
                  <a:pt x="462989" y="305356"/>
                </a:lnTo>
                <a:lnTo>
                  <a:pt x="496762" y="348002"/>
                </a:lnTo>
                <a:lnTo>
                  <a:pt x="538264" y="355992"/>
                </a:lnTo>
                <a:lnTo>
                  <a:pt x="684030" y="355992"/>
                </a:lnTo>
                <a:lnTo>
                  <a:pt x="671513" y="377722"/>
                </a:lnTo>
                <a:lnTo>
                  <a:pt x="648675" y="400249"/>
                </a:lnTo>
                <a:lnTo>
                  <a:pt x="618851" y="416338"/>
                </a:lnTo>
                <a:lnTo>
                  <a:pt x="582047" y="425990"/>
                </a:lnTo>
                <a:lnTo>
                  <a:pt x="538264" y="429208"/>
                </a:lnTo>
                <a:close/>
              </a:path>
              <a:path w="1094105" h="429259">
                <a:moveTo>
                  <a:pt x="684030" y="355992"/>
                </a:moveTo>
                <a:lnTo>
                  <a:pt x="538264" y="355992"/>
                </a:lnTo>
                <a:lnTo>
                  <a:pt x="560962" y="353995"/>
                </a:lnTo>
                <a:lnTo>
                  <a:pt x="579755" y="348002"/>
                </a:lnTo>
                <a:lnTo>
                  <a:pt x="613526" y="305356"/>
                </a:lnTo>
                <a:lnTo>
                  <a:pt x="622555" y="251730"/>
                </a:lnTo>
                <a:lnTo>
                  <a:pt x="623684" y="216788"/>
                </a:lnTo>
                <a:lnTo>
                  <a:pt x="622539" y="181708"/>
                </a:lnTo>
                <a:lnTo>
                  <a:pt x="613365" y="126988"/>
                </a:lnTo>
                <a:lnTo>
                  <a:pt x="594256" y="92417"/>
                </a:lnTo>
                <a:lnTo>
                  <a:pt x="538264" y="73215"/>
                </a:lnTo>
                <a:lnTo>
                  <a:pt x="682629" y="73215"/>
                </a:lnTo>
                <a:lnTo>
                  <a:pt x="688441" y="83589"/>
                </a:lnTo>
                <a:lnTo>
                  <a:pt x="700534" y="120843"/>
                </a:lnTo>
                <a:lnTo>
                  <a:pt x="707791" y="165142"/>
                </a:lnTo>
                <a:lnTo>
                  <a:pt x="710210" y="216484"/>
                </a:lnTo>
                <a:lnTo>
                  <a:pt x="707791" y="267715"/>
                </a:lnTo>
                <a:lnTo>
                  <a:pt x="700534" y="311666"/>
                </a:lnTo>
                <a:lnTo>
                  <a:pt x="688441" y="348335"/>
                </a:lnTo>
                <a:lnTo>
                  <a:pt x="684030" y="355992"/>
                </a:lnTo>
                <a:close/>
              </a:path>
              <a:path w="1094105" h="429259">
                <a:moveTo>
                  <a:pt x="936130" y="429208"/>
                </a:moveTo>
                <a:lnTo>
                  <a:pt x="866845" y="420281"/>
                </a:lnTo>
                <a:lnTo>
                  <a:pt x="817563" y="393495"/>
                </a:lnTo>
                <a:lnTo>
                  <a:pt x="788091" y="347653"/>
                </a:lnTo>
                <a:lnTo>
                  <a:pt x="778269" y="281570"/>
                </a:lnTo>
                <a:lnTo>
                  <a:pt x="778269" y="7340"/>
                </a:lnTo>
                <a:lnTo>
                  <a:pt x="862407" y="7340"/>
                </a:lnTo>
                <a:lnTo>
                  <a:pt x="862407" y="283564"/>
                </a:lnTo>
                <a:lnTo>
                  <a:pt x="867014" y="315251"/>
                </a:lnTo>
                <a:lnTo>
                  <a:pt x="880838" y="337885"/>
                </a:lnTo>
                <a:lnTo>
                  <a:pt x="903876" y="351465"/>
                </a:lnTo>
                <a:lnTo>
                  <a:pt x="936130" y="355992"/>
                </a:lnTo>
                <a:lnTo>
                  <a:pt x="1080141" y="355992"/>
                </a:lnTo>
                <a:lnTo>
                  <a:pt x="1071885" y="373105"/>
                </a:lnTo>
                <a:lnTo>
                  <a:pt x="1054697" y="393495"/>
                </a:lnTo>
                <a:lnTo>
                  <a:pt x="1032549" y="409121"/>
                </a:lnTo>
                <a:lnTo>
                  <a:pt x="1005406" y="420281"/>
                </a:lnTo>
                <a:lnTo>
                  <a:pt x="973266" y="426976"/>
                </a:lnTo>
                <a:lnTo>
                  <a:pt x="936130" y="429208"/>
                </a:lnTo>
                <a:close/>
              </a:path>
              <a:path w="1094105" h="429259">
                <a:moveTo>
                  <a:pt x="1080141" y="355992"/>
                </a:moveTo>
                <a:lnTo>
                  <a:pt x="936130" y="355992"/>
                </a:lnTo>
                <a:lnTo>
                  <a:pt x="968384" y="351465"/>
                </a:lnTo>
                <a:lnTo>
                  <a:pt x="991423" y="337885"/>
                </a:lnTo>
                <a:lnTo>
                  <a:pt x="1005246" y="315251"/>
                </a:lnTo>
                <a:lnTo>
                  <a:pt x="1009854" y="283564"/>
                </a:lnTo>
                <a:lnTo>
                  <a:pt x="1009854" y="7340"/>
                </a:lnTo>
                <a:lnTo>
                  <a:pt x="1093991" y="7340"/>
                </a:lnTo>
                <a:lnTo>
                  <a:pt x="1093991" y="281570"/>
                </a:lnTo>
                <a:lnTo>
                  <a:pt x="1091534" y="317141"/>
                </a:lnTo>
                <a:lnTo>
                  <a:pt x="1084165" y="347653"/>
                </a:lnTo>
                <a:lnTo>
                  <a:pt x="1080141" y="355992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2936875" y="3563620"/>
            <a:ext cx="63188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WE ARE HIRING</a:t>
            </a:r>
            <a:endParaRPr 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7105" y="0"/>
            <a:ext cx="1695450" cy="1948814"/>
          </a:xfrm>
          <a:custGeom>
            <a:avLst/>
            <a:gdLst/>
            <a:ahLst/>
            <a:cxnLst/>
            <a:rect l="0" t="0" r="r" b="b"/>
            <a:pathLst>
              <a:path w="1695450" h="1948814">
                <a:moveTo>
                  <a:pt x="1694893" y="1948467"/>
                </a:moveTo>
                <a:lnTo>
                  <a:pt x="1625902" y="1942088"/>
                </a:lnTo>
                <a:lnTo>
                  <a:pt x="1576712" y="1935778"/>
                </a:lnTo>
                <a:lnTo>
                  <a:pt x="1527769" y="1928131"/>
                </a:lnTo>
                <a:lnTo>
                  <a:pt x="1479103" y="1919161"/>
                </a:lnTo>
                <a:lnTo>
                  <a:pt x="1430741" y="1908883"/>
                </a:lnTo>
                <a:lnTo>
                  <a:pt x="1382711" y="1897310"/>
                </a:lnTo>
                <a:lnTo>
                  <a:pt x="1335041" y="1884456"/>
                </a:lnTo>
                <a:lnTo>
                  <a:pt x="1287760" y="1870335"/>
                </a:lnTo>
                <a:lnTo>
                  <a:pt x="1240894" y="1854962"/>
                </a:lnTo>
                <a:lnTo>
                  <a:pt x="1194473" y="1838349"/>
                </a:lnTo>
                <a:lnTo>
                  <a:pt x="1148523" y="1820512"/>
                </a:lnTo>
                <a:lnTo>
                  <a:pt x="1103074" y="1801464"/>
                </a:lnTo>
                <a:lnTo>
                  <a:pt x="1058152" y="1781219"/>
                </a:lnTo>
                <a:lnTo>
                  <a:pt x="1013786" y="1759791"/>
                </a:lnTo>
                <a:lnTo>
                  <a:pt x="970004" y="1737194"/>
                </a:lnTo>
                <a:lnTo>
                  <a:pt x="926834" y="1713442"/>
                </a:lnTo>
                <a:lnTo>
                  <a:pt x="884304" y="1688549"/>
                </a:lnTo>
                <a:lnTo>
                  <a:pt x="842441" y="1662529"/>
                </a:lnTo>
                <a:lnTo>
                  <a:pt x="801274" y="1635395"/>
                </a:lnTo>
                <a:lnTo>
                  <a:pt x="760831" y="1607163"/>
                </a:lnTo>
                <a:lnTo>
                  <a:pt x="721140" y="1577845"/>
                </a:lnTo>
                <a:lnTo>
                  <a:pt x="682228" y="1547457"/>
                </a:lnTo>
                <a:lnTo>
                  <a:pt x="644124" y="1516011"/>
                </a:lnTo>
                <a:lnTo>
                  <a:pt x="606855" y="1483521"/>
                </a:lnTo>
                <a:lnTo>
                  <a:pt x="570450" y="1450003"/>
                </a:lnTo>
                <a:lnTo>
                  <a:pt x="534937" y="1415469"/>
                </a:lnTo>
                <a:lnTo>
                  <a:pt x="500343" y="1379934"/>
                </a:lnTo>
                <a:lnTo>
                  <a:pt x="466696" y="1343411"/>
                </a:lnTo>
                <a:lnTo>
                  <a:pt x="434025" y="1305915"/>
                </a:lnTo>
                <a:lnTo>
                  <a:pt x="402406" y="1267526"/>
                </a:lnTo>
                <a:lnTo>
                  <a:pt x="371909" y="1228335"/>
                </a:lnTo>
                <a:lnTo>
                  <a:pt x="342541" y="1188372"/>
                </a:lnTo>
                <a:lnTo>
                  <a:pt x="314312" y="1147667"/>
                </a:lnTo>
                <a:lnTo>
                  <a:pt x="287231" y="1106249"/>
                </a:lnTo>
                <a:lnTo>
                  <a:pt x="261308" y="1064148"/>
                </a:lnTo>
                <a:lnTo>
                  <a:pt x="236551" y="1021395"/>
                </a:lnTo>
                <a:lnTo>
                  <a:pt x="212969" y="978019"/>
                </a:lnTo>
                <a:lnTo>
                  <a:pt x="190573" y="934049"/>
                </a:lnTo>
                <a:lnTo>
                  <a:pt x="169370" y="889517"/>
                </a:lnTo>
                <a:lnTo>
                  <a:pt x="149371" y="844452"/>
                </a:lnTo>
                <a:lnTo>
                  <a:pt x="130584" y="798883"/>
                </a:lnTo>
                <a:lnTo>
                  <a:pt x="113018" y="752841"/>
                </a:lnTo>
                <a:lnTo>
                  <a:pt x="96684" y="706355"/>
                </a:lnTo>
                <a:lnTo>
                  <a:pt x="81589" y="659456"/>
                </a:lnTo>
                <a:lnTo>
                  <a:pt x="67743" y="612172"/>
                </a:lnTo>
                <a:lnTo>
                  <a:pt x="55155" y="564535"/>
                </a:lnTo>
                <a:lnTo>
                  <a:pt x="43835" y="516574"/>
                </a:lnTo>
                <a:lnTo>
                  <a:pt x="33791" y="468318"/>
                </a:lnTo>
                <a:lnTo>
                  <a:pt x="25033" y="419798"/>
                </a:lnTo>
                <a:lnTo>
                  <a:pt x="17570" y="371044"/>
                </a:lnTo>
                <a:lnTo>
                  <a:pt x="11411" y="322085"/>
                </a:lnTo>
                <a:lnTo>
                  <a:pt x="6565" y="272952"/>
                </a:lnTo>
                <a:lnTo>
                  <a:pt x="3042" y="223674"/>
                </a:lnTo>
                <a:lnTo>
                  <a:pt x="850" y="174281"/>
                </a:lnTo>
                <a:lnTo>
                  <a:pt x="0" y="124802"/>
                </a:lnTo>
                <a:lnTo>
                  <a:pt x="499" y="75269"/>
                </a:lnTo>
                <a:lnTo>
                  <a:pt x="2357" y="25710"/>
                </a:lnTo>
                <a:lnTo>
                  <a:pt x="4031" y="0"/>
                </a:lnTo>
                <a:lnTo>
                  <a:pt x="105768" y="0"/>
                </a:lnTo>
                <a:lnTo>
                  <a:pt x="103294" y="38883"/>
                </a:lnTo>
                <a:lnTo>
                  <a:pt x="101535" y="89429"/>
                </a:lnTo>
                <a:lnTo>
                  <a:pt x="101234" y="139828"/>
                </a:lnTo>
                <a:lnTo>
                  <a:pt x="102385" y="190055"/>
                </a:lnTo>
                <a:lnTo>
                  <a:pt x="104978" y="240084"/>
                </a:lnTo>
                <a:lnTo>
                  <a:pt x="109006" y="289891"/>
                </a:lnTo>
                <a:lnTo>
                  <a:pt x="114462" y="339451"/>
                </a:lnTo>
                <a:lnTo>
                  <a:pt x="121337" y="388738"/>
                </a:lnTo>
                <a:lnTo>
                  <a:pt x="129625" y="437728"/>
                </a:lnTo>
                <a:lnTo>
                  <a:pt x="139317" y="486396"/>
                </a:lnTo>
                <a:lnTo>
                  <a:pt x="150407" y="534716"/>
                </a:lnTo>
                <a:lnTo>
                  <a:pt x="162885" y="582665"/>
                </a:lnTo>
                <a:lnTo>
                  <a:pt x="176745" y="630216"/>
                </a:lnTo>
                <a:lnTo>
                  <a:pt x="191979" y="677345"/>
                </a:lnTo>
                <a:lnTo>
                  <a:pt x="208579" y="724027"/>
                </a:lnTo>
                <a:lnTo>
                  <a:pt x="226537" y="770236"/>
                </a:lnTo>
                <a:lnTo>
                  <a:pt x="245846" y="815949"/>
                </a:lnTo>
                <a:lnTo>
                  <a:pt x="266498" y="861140"/>
                </a:lnTo>
                <a:lnTo>
                  <a:pt x="288486" y="905783"/>
                </a:lnTo>
                <a:lnTo>
                  <a:pt x="311802" y="949855"/>
                </a:lnTo>
                <a:lnTo>
                  <a:pt x="336438" y="993330"/>
                </a:lnTo>
                <a:lnTo>
                  <a:pt x="362386" y="1036183"/>
                </a:lnTo>
                <a:lnTo>
                  <a:pt x="389639" y="1078388"/>
                </a:lnTo>
                <a:lnTo>
                  <a:pt x="418189" y="1119922"/>
                </a:lnTo>
                <a:lnTo>
                  <a:pt x="448029" y="1160760"/>
                </a:lnTo>
                <a:lnTo>
                  <a:pt x="479150" y="1200875"/>
                </a:lnTo>
                <a:lnTo>
                  <a:pt x="511546" y="1240243"/>
                </a:lnTo>
                <a:lnTo>
                  <a:pt x="472785" y="1273086"/>
                </a:lnTo>
                <a:lnTo>
                  <a:pt x="540187" y="1273086"/>
                </a:lnTo>
                <a:lnTo>
                  <a:pt x="545055" y="1278667"/>
                </a:lnTo>
                <a:lnTo>
                  <a:pt x="579511" y="1315957"/>
                </a:lnTo>
                <a:lnTo>
                  <a:pt x="614889" y="1352102"/>
                </a:lnTo>
                <a:lnTo>
                  <a:pt x="651167" y="1387089"/>
                </a:lnTo>
                <a:lnTo>
                  <a:pt x="688320" y="1420906"/>
                </a:lnTo>
                <a:lnTo>
                  <a:pt x="726327" y="1453543"/>
                </a:lnTo>
                <a:lnTo>
                  <a:pt x="765162" y="1484988"/>
                </a:lnTo>
                <a:lnTo>
                  <a:pt x="804803" y="1515229"/>
                </a:lnTo>
                <a:lnTo>
                  <a:pt x="845227" y="1544254"/>
                </a:lnTo>
                <a:lnTo>
                  <a:pt x="886410" y="1572051"/>
                </a:lnTo>
                <a:lnTo>
                  <a:pt x="928329" y="1598609"/>
                </a:lnTo>
                <a:lnTo>
                  <a:pt x="970960" y="1623917"/>
                </a:lnTo>
                <a:lnTo>
                  <a:pt x="1014279" y="1647962"/>
                </a:lnTo>
                <a:lnTo>
                  <a:pt x="1058265" y="1670734"/>
                </a:lnTo>
                <a:lnTo>
                  <a:pt x="1102892" y="1692219"/>
                </a:lnTo>
                <a:lnTo>
                  <a:pt x="1148138" y="1712407"/>
                </a:lnTo>
                <a:lnTo>
                  <a:pt x="1193980" y="1731286"/>
                </a:lnTo>
                <a:lnTo>
                  <a:pt x="1240394" y="1748845"/>
                </a:lnTo>
                <a:lnTo>
                  <a:pt x="1287356" y="1765071"/>
                </a:lnTo>
                <a:lnTo>
                  <a:pt x="1334844" y="1779952"/>
                </a:lnTo>
                <a:lnTo>
                  <a:pt x="1382833" y="1793479"/>
                </a:lnTo>
                <a:lnTo>
                  <a:pt x="1431301" y="1805637"/>
                </a:lnTo>
                <a:lnTo>
                  <a:pt x="1480224" y="1816417"/>
                </a:lnTo>
                <a:lnTo>
                  <a:pt x="1529579" y="1825806"/>
                </a:lnTo>
                <a:lnTo>
                  <a:pt x="1579342" y="1833793"/>
                </a:lnTo>
                <a:lnTo>
                  <a:pt x="1629490" y="1840365"/>
                </a:lnTo>
                <a:lnTo>
                  <a:pt x="1679999" y="1845512"/>
                </a:lnTo>
                <a:lnTo>
                  <a:pt x="1694893" y="1846598"/>
                </a:lnTo>
                <a:lnTo>
                  <a:pt x="1694893" y="1948467"/>
                </a:lnTo>
                <a:close/>
              </a:path>
              <a:path w="1695450" h="1948814">
                <a:moveTo>
                  <a:pt x="540187" y="1273086"/>
                </a:moveTo>
                <a:lnTo>
                  <a:pt x="472785" y="1273086"/>
                </a:lnTo>
                <a:lnTo>
                  <a:pt x="511546" y="1240243"/>
                </a:lnTo>
                <a:lnTo>
                  <a:pt x="540187" y="1273086"/>
                </a:lnTo>
                <a:close/>
              </a:path>
            </a:pathLst>
          </a:custGeom>
          <a:solidFill>
            <a:srgbClr val="21A8C3">
              <a:alpha val="89802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11338483" y="2194496"/>
            <a:ext cx="633095" cy="633095"/>
          </a:xfrm>
          <a:custGeom>
            <a:avLst/>
            <a:gdLst/>
            <a:ahLst/>
            <a:cxnLst/>
            <a:rect l="0" t="0" r="r" b="b"/>
            <a:pathLst>
              <a:path w="633095" h="633095">
                <a:moveTo>
                  <a:pt x="0" y="316280"/>
                </a:moveTo>
                <a:lnTo>
                  <a:pt x="4634" y="266922"/>
                </a:lnTo>
                <a:lnTo>
                  <a:pt x="17608" y="217570"/>
                </a:lnTo>
                <a:lnTo>
                  <a:pt x="37529" y="170532"/>
                </a:lnTo>
                <a:lnTo>
                  <a:pt x="63006" y="128118"/>
                </a:lnTo>
                <a:lnTo>
                  <a:pt x="92646" y="92633"/>
                </a:lnTo>
                <a:lnTo>
                  <a:pt x="128129" y="62995"/>
                </a:lnTo>
                <a:lnTo>
                  <a:pt x="170541" y="37521"/>
                </a:lnTo>
                <a:lnTo>
                  <a:pt x="217577" y="17603"/>
                </a:lnTo>
                <a:lnTo>
                  <a:pt x="266929" y="4632"/>
                </a:lnTo>
                <a:lnTo>
                  <a:pt x="316293" y="0"/>
                </a:lnTo>
                <a:lnTo>
                  <a:pt x="316293" y="101600"/>
                </a:lnTo>
                <a:lnTo>
                  <a:pt x="547428" y="101600"/>
                </a:lnTo>
                <a:lnTo>
                  <a:pt x="569574" y="128118"/>
                </a:lnTo>
                <a:lnTo>
                  <a:pt x="595047" y="170532"/>
                </a:lnTo>
                <a:lnTo>
                  <a:pt x="608881" y="203200"/>
                </a:lnTo>
                <a:lnTo>
                  <a:pt x="316293" y="203200"/>
                </a:lnTo>
                <a:lnTo>
                  <a:pt x="291546" y="204773"/>
                </a:lnTo>
                <a:lnTo>
                  <a:pt x="271821" y="210154"/>
                </a:lnTo>
                <a:lnTo>
                  <a:pt x="264052" y="214680"/>
                </a:lnTo>
                <a:lnTo>
                  <a:pt x="101600" y="214680"/>
                </a:lnTo>
                <a:lnTo>
                  <a:pt x="62054" y="222665"/>
                </a:lnTo>
                <a:lnTo>
                  <a:pt x="29759" y="244440"/>
                </a:lnTo>
                <a:lnTo>
                  <a:pt x="7984" y="276734"/>
                </a:lnTo>
                <a:lnTo>
                  <a:pt x="0" y="316280"/>
                </a:lnTo>
                <a:close/>
              </a:path>
              <a:path w="633095" h="633095">
                <a:moveTo>
                  <a:pt x="547428" y="101600"/>
                </a:moveTo>
                <a:lnTo>
                  <a:pt x="316293" y="101600"/>
                </a:lnTo>
                <a:lnTo>
                  <a:pt x="316293" y="0"/>
                </a:lnTo>
                <a:lnTo>
                  <a:pt x="365650" y="4632"/>
                </a:lnTo>
                <a:lnTo>
                  <a:pt x="415000" y="17603"/>
                </a:lnTo>
                <a:lnTo>
                  <a:pt x="462036" y="37521"/>
                </a:lnTo>
                <a:lnTo>
                  <a:pt x="504451" y="62995"/>
                </a:lnTo>
                <a:lnTo>
                  <a:pt x="539940" y="92633"/>
                </a:lnTo>
                <a:lnTo>
                  <a:pt x="547428" y="101600"/>
                </a:lnTo>
                <a:close/>
              </a:path>
              <a:path w="633095" h="633095">
                <a:moveTo>
                  <a:pt x="608881" y="429362"/>
                </a:moveTo>
                <a:lnTo>
                  <a:pt x="316293" y="429362"/>
                </a:lnTo>
                <a:lnTo>
                  <a:pt x="341038" y="427789"/>
                </a:lnTo>
                <a:lnTo>
                  <a:pt x="360759" y="422407"/>
                </a:lnTo>
                <a:lnTo>
                  <a:pt x="396252" y="396241"/>
                </a:lnTo>
                <a:lnTo>
                  <a:pt x="422419" y="360752"/>
                </a:lnTo>
                <a:lnTo>
                  <a:pt x="429374" y="316280"/>
                </a:lnTo>
                <a:lnTo>
                  <a:pt x="427801" y="291533"/>
                </a:lnTo>
                <a:lnTo>
                  <a:pt x="412234" y="254331"/>
                </a:lnTo>
                <a:lnTo>
                  <a:pt x="378236" y="220339"/>
                </a:lnTo>
                <a:lnTo>
                  <a:pt x="341038" y="204773"/>
                </a:lnTo>
                <a:lnTo>
                  <a:pt x="316293" y="203200"/>
                </a:lnTo>
                <a:lnTo>
                  <a:pt x="608881" y="203200"/>
                </a:lnTo>
                <a:lnTo>
                  <a:pt x="614967" y="217570"/>
                </a:lnTo>
                <a:lnTo>
                  <a:pt x="627940" y="266922"/>
                </a:lnTo>
                <a:lnTo>
                  <a:pt x="632574" y="316280"/>
                </a:lnTo>
                <a:lnTo>
                  <a:pt x="627940" y="365640"/>
                </a:lnTo>
                <a:lnTo>
                  <a:pt x="614967" y="414992"/>
                </a:lnTo>
                <a:lnTo>
                  <a:pt x="608881" y="429362"/>
                </a:lnTo>
                <a:close/>
              </a:path>
              <a:path w="633095" h="633095">
                <a:moveTo>
                  <a:pt x="101600" y="417881"/>
                </a:moveTo>
                <a:lnTo>
                  <a:pt x="62054" y="409897"/>
                </a:lnTo>
                <a:lnTo>
                  <a:pt x="29759" y="388122"/>
                </a:lnTo>
                <a:lnTo>
                  <a:pt x="7984" y="355827"/>
                </a:lnTo>
                <a:lnTo>
                  <a:pt x="0" y="316280"/>
                </a:lnTo>
                <a:lnTo>
                  <a:pt x="7984" y="276734"/>
                </a:lnTo>
                <a:lnTo>
                  <a:pt x="29759" y="244440"/>
                </a:lnTo>
                <a:lnTo>
                  <a:pt x="62054" y="222665"/>
                </a:lnTo>
                <a:lnTo>
                  <a:pt x="101600" y="214680"/>
                </a:lnTo>
                <a:lnTo>
                  <a:pt x="141145" y="222665"/>
                </a:lnTo>
                <a:lnTo>
                  <a:pt x="173440" y="244440"/>
                </a:lnTo>
                <a:lnTo>
                  <a:pt x="195215" y="276734"/>
                </a:lnTo>
                <a:lnTo>
                  <a:pt x="203200" y="316280"/>
                </a:lnTo>
                <a:lnTo>
                  <a:pt x="195215" y="355827"/>
                </a:lnTo>
                <a:lnTo>
                  <a:pt x="173440" y="388122"/>
                </a:lnTo>
                <a:lnTo>
                  <a:pt x="141145" y="409897"/>
                </a:lnTo>
                <a:lnTo>
                  <a:pt x="101600" y="417881"/>
                </a:lnTo>
                <a:close/>
              </a:path>
              <a:path w="633095" h="633095">
                <a:moveTo>
                  <a:pt x="203200" y="316280"/>
                </a:moveTo>
                <a:lnTo>
                  <a:pt x="195215" y="276734"/>
                </a:lnTo>
                <a:lnTo>
                  <a:pt x="173440" y="244440"/>
                </a:lnTo>
                <a:lnTo>
                  <a:pt x="141145" y="222665"/>
                </a:lnTo>
                <a:lnTo>
                  <a:pt x="101600" y="214680"/>
                </a:lnTo>
                <a:lnTo>
                  <a:pt x="264052" y="214680"/>
                </a:lnTo>
                <a:lnTo>
                  <a:pt x="220339" y="254331"/>
                </a:lnTo>
                <a:lnTo>
                  <a:pt x="204773" y="291533"/>
                </a:lnTo>
                <a:lnTo>
                  <a:pt x="203200" y="316280"/>
                </a:lnTo>
                <a:close/>
              </a:path>
              <a:path w="633095" h="633095">
                <a:moveTo>
                  <a:pt x="316293" y="632562"/>
                </a:moveTo>
                <a:lnTo>
                  <a:pt x="266929" y="627928"/>
                </a:lnTo>
                <a:lnTo>
                  <a:pt x="217577" y="614955"/>
                </a:lnTo>
                <a:lnTo>
                  <a:pt x="170541" y="595035"/>
                </a:lnTo>
                <a:lnTo>
                  <a:pt x="128129" y="569562"/>
                </a:lnTo>
                <a:lnTo>
                  <a:pt x="92646" y="539928"/>
                </a:lnTo>
                <a:lnTo>
                  <a:pt x="63006" y="504444"/>
                </a:lnTo>
                <a:lnTo>
                  <a:pt x="37529" y="462029"/>
                </a:lnTo>
                <a:lnTo>
                  <a:pt x="17608" y="414992"/>
                </a:lnTo>
                <a:lnTo>
                  <a:pt x="4634" y="365640"/>
                </a:lnTo>
                <a:lnTo>
                  <a:pt x="0" y="316280"/>
                </a:lnTo>
                <a:lnTo>
                  <a:pt x="7984" y="355827"/>
                </a:lnTo>
                <a:lnTo>
                  <a:pt x="29759" y="388122"/>
                </a:lnTo>
                <a:lnTo>
                  <a:pt x="62054" y="409897"/>
                </a:lnTo>
                <a:lnTo>
                  <a:pt x="101600" y="417881"/>
                </a:lnTo>
                <a:lnTo>
                  <a:pt x="264052" y="417881"/>
                </a:lnTo>
                <a:lnTo>
                  <a:pt x="271821" y="422407"/>
                </a:lnTo>
                <a:lnTo>
                  <a:pt x="291546" y="427789"/>
                </a:lnTo>
                <a:lnTo>
                  <a:pt x="316293" y="429362"/>
                </a:lnTo>
                <a:lnTo>
                  <a:pt x="608881" y="429362"/>
                </a:lnTo>
                <a:lnTo>
                  <a:pt x="595047" y="462029"/>
                </a:lnTo>
                <a:lnTo>
                  <a:pt x="569574" y="504444"/>
                </a:lnTo>
                <a:lnTo>
                  <a:pt x="539940" y="539928"/>
                </a:lnTo>
                <a:lnTo>
                  <a:pt x="504451" y="569562"/>
                </a:lnTo>
                <a:lnTo>
                  <a:pt x="462036" y="595035"/>
                </a:lnTo>
                <a:lnTo>
                  <a:pt x="415000" y="614955"/>
                </a:lnTo>
                <a:lnTo>
                  <a:pt x="365650" y="627928"/>
                </a:lnTo>
                <a:lnTo>
                  <a:pt x="316293" y="632562"/>
                </a:lnTo>
                <a:close/>
              </a:path>
              <a:path w="633095" h="633095">
                <a:moveTo>
                  <a:pt x="264052" y="417881"/>
                </a:moveTo>
                <a:lnTo>
                  <a:pt x="101600" y="417881"/>
                </a:lnTo>
                <a:lnTo>
                  <a:pt x="141145" y="409897"/>
                </a:lnTo>
                <a:lnTo>
                  <a:pt x="173440" y="388122"/>
                </a:lnTo>
                <a:lnTo>
                  <a:pt x="195215" y="355827"/>
                </a:lnTo>
                <a:lnTo>
                  <a:pt x="203200" y="316280"/>
                </a:lnTo>
                <a:lnTo>
                  <a:pt x="204773" y="341028"/>
                </a:lnTo>
                <a:lnTo>
                  <a:pt x="210154" y="360752"/>
                </a:lnTo>
                <a:lnTo>
                  <a:pt x="220339" y="378230"/>
                </a:lnTo>
                <a:lnTo>
                  <a:pt x="236321" y="396241"/>
                </a:lnTo>
                <a:lnTo>
                  <a:pt x="254339" y="412222"/>
                </a:lnTo>
                <a:lnTo>
                  <a:pt x="264052" y="417881"/>
                </a:lnTo>
                <a:close/>
              </a:path>
            </a:pathLst>
          </a:custGeom>
          <a:solidFill>
            <a:srgbClr val="21A8C3">
              <a:alpha val="59999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9477653" y="0"/>
            <a:ext cx="1187450" cy="779780"/>
          </a:xfrm>
          <a:custGeom>
            <a:avLst/>
            <a:gdLst/>
            <a:ahLst/>
            <a:cxnLst/>
            <a:rect l="0" t="0" r="r" b="b"/>
            <a:pathLst>
              <a:path w="1187450" h="779780">
                <a:moveTo>
                  <a:pt x="191009" y="622528"/>
                </a:moveTo>
                <a:lnTo>
                  <a:pt x="157590" y="588794"/>
                </a:lnTo>
                <a:lnTo>
                  <a:pt x="126908" y="551927"/>
                </a:lnTo>
                <a:lnTo>
                  <a:pt x="99131" y="512453"/>
                </a:lnTo>
                <a:lnTo>
                  <a:pt x="74427" y="470898"/>
                </a:lnTo>
                <a:lnTo>
                  <a:pt x="52965" y="427786"/>
                </a:lnTo>
                <a:lnTo>
                  <a:pt x="34916" y="383644"/>
                </a:lnTo>
                <a:lnTo>
                  <a:pt x="20446" y="338998"/>
                </a:lnTo>
                <a:lnTo>
                  <a:pt x="9725" y="294371"/>
                </a:lnTo>
                <a:lnTo>
                  <a:pt x="2922" y="250291"/>
                </a:lnTo>
                <a:lnTo>
                  <a:pt x="0" y="205784"/>
                </a:lnTo>
                <a:lnTo>
                  <a:pt x="783" y="159894"/>
                </a:lnTo>
                <a:lnTo>
                  <a:pt x="5221" y="113171"/>
                </a:lnTo>
                <a:lnTo>
                  <a:pt x="13264" y="66164"/>
                </a:lnTo>
                <a:lnTo>
                  <a:pt x="24860" y="19424"/>
                </a:lnTo>
                <a:lnTo>
                  <a:pt x="31246" y="0"/>
                </a:lnTo>
                <a:lnTo>
                  <a:pt x="289140" y="0"/>
                </a:lnTo>
                <a:lnTo>
                  <a:pt x="271949" y="28297"/>
                </a:lnTo>
                <a:lnTo>
                  <a:pt x="252071" y="74891"/>
                </a:lnTo>
                <a:lnTo>
                  <a:pt x="240232" y="122369"/>
                </a:lnTo>
                <a:lnTo>
                  <a:pt x="235907" y="171842"/>
                </a:lnTo>
                <a:lnTo>
                  <a:pt x="238570" y="224420"/>
                </a:lnTo>
                <a:lnTo>
                  <a:pt x="247375" y="276323"/>
                </a:lnTo>
                <a:lnTo>
                  <a:pt x="262329" y="323679"/>
                </a:lnTo>
                <a:lnTo>
                  <a:pt x="284186" y="367458"/>
                </a:lnTo>
                <a:lnTo>
                  <a:pt x="313700" y="408631"/>
                </a:lnTo>
                <a:lnTo>
                  <a:pt x="351627" y="448166"/>
                </a:lnTo>
                <a:lnTo>
                  <a:pt x="394136" y="482724"/>
                </a:lnTo>
                <a:lnTo>
                  <a:pt x="437587" y="508767"/>
                </a:lnTo>
                <a:lnTo>
                  <a:pt x="483009" y="526965"/>
                </a:lnTo>
                <a:lnTo>
                  <a:pt x="519819" y="535346"/>
                </a:lnTo>
                <a:lnTo>
                  <a:pt x="271324" y="535346"/>
                </a:lnTo>
                <a:lnTo>
                  <a:pt x="191009" y="622528"/>
                </a:lnTo>
                <a:close/>
              </a:path>
              <a:path w="1187450" h="779780">
                <a:moveTo>
                  <a:pt x="1058949" y="552441"/>
                </a:moveTo>
                <a:lnTo>
                  <a:pt x="896380" y="552441"/>
                </a:lnTo>
                <a:lnTo>
                  <a:pt x="820954" y="461001"/>
                </a:lnTo>
                <a:lnTo>
                  <a:pt x="860981" y="423597"/>
                </a:lnTo>
                <a:lnTo>
                  <a:pt x="892701" y="384099"/>
                </a:lnTo>
                <a:lnTo>
                  <a:pt x="916921" y="341580"/>
                </a:lnTo>
                <a:lnTo>
                  <a:pt x="934444" y="295112"/>
                </a:lnTo>
                <a:lnTo>
                  <a:pt x="946075" y="243767"/>
                </a:lnTo>
                <a:lnTo>
                  <a:pt x="951607" y="191414"/>
                </a:lnTo>
                <a:lnTo>
                  <a:pt x="949990" y="141779"/>
                </a:lnTo>
                <a:lnTo>
                  <a:pt x="940760" y="93725"/>
                </a:lnTo>
                <a:lnTo>
                  <a:pt x="923455" y="46113"/>
                </a:lnTo>
                <a:lnTo>
                  <a:pt x="898784" y="0"/>
                </a:lnTo>
                <a:lnTo>
                  <a:pt x="1156657" y="0"/>
                </a:lnTo>
                <a:lnTo>
                  <a:pt x="1170665" y="50758"/>
                </a:lnTo>
                <a:lnTo>
                  <a:pt x="1179689" y="98063"/>
                </a:lnTo>
                <a:lnTo>
                  <a:pt x="1185151" y="145439"/>
                </a:lnTo>
                <a:lnTo>
                  <a:pt x="1187030" y="192334"/>
                </a:lnTo>
                <a:lnTo>
                  <a:pt x="1185306" y="238198"/>
                </a:lnTo>
                <a:lnTo>
                  <a:pt x="1179958" y="282479"/>
                </a:lnTo>
                <a:lnTo>
                  <a:pt x="1170754" y="326122"/>
                </a:lnTo>
                <a:lnTo>
                  <a:pt x="1157609" y="370096"/>
                </a:lnTo>
                <a:lnTo>
                  <a:pt x="1140719" y="413885"/>
                </a:lnTo>
                <a:lnTo>
                  <a:pt x="1120282" y="456974"/>
                </a:lnTo>
                <a:lnTo>
                  <a:pt x="1096496" y="498848"/>
                </a:lnTo>
                <a:lnTo>
                  <a:pt x="1069557" y="538992"/>
                </a:lnTo>
                <a:lnTo>
                  <a:pt x="1058949" y="552441"/>
                </a:lnTo>
                <a:close/>
              </a:path>
              <a:path w="1187450" h="779780">
                <a:moveTo>
                  <a:pt x="888193" y="542516"/>
                </a:moveTo>
                <a:lnTo>
                  <a:pt x="583883" y="542516"/>
                </a:lnTo>
                <a:lnTo>
                  <a:pt x="636505" y="540864"/>
                </a:lnTo>
                <a:lnTo>
                  <a:pt x="685458" y="532501"/>
                </a:lnTo>
                <a:lnTo>
                  <a:pt x="731807" y="516812"/>
                </a:lnTo>
                <a:lnTo>
                  <a:pt x="776617" y="493184"/>
                </a:lnTo>
                <a:lnTo>
                  <a:pt x="820954" y="461001"/>
                </a:lnTo>
                <a:lnTo>
                  <a:pt x="888193" y="542516"/>
                </a:lnTo>
                <a:close/>
              </a:path>
              <a:path w="1187450" h="779780">
                <a:moveTo>
                  <a:pt x="577406" y="779494"/>
                </a:moveTo>
                <a:lnTo>
                  <a:pt x="532916" y="776322"/>
                </a:lnTo>
                <a:lnTo>
                  <a:pt x="487561" y="769292"/>
                </a:lnTo>
                <a:lnTo>
                  <a:pt x="441878" y="758527"/>
                </a:lnTo>
                <a:lnTo>
                  <a:pt x="396405" y="744154"/>
                </a:lnTo>
                <a:lnTo>
                  <a:pt x="351680" y="726296"/>
                </a:lnTo>
                <a:lnTo>
                  <a:pt x="308241" y="705080"/>
                </a:lnTo>
                <a:lnTo>
                  <a:pt x="266624" y="680630"/>
                </a:lnTo>
                <a:lnTo>
                  <a:pt x="227367" y="653071"/>
                </a:lnTo>
                <a:lnTo>
                  <a:pt x="191009" y="622528"/>
                </a:lnTo>
                <a:lnTo>
                  <a:pt x="271324" y="535346"/>
                </a:lnTo>
                <a:lnTo>
                  <a:pt x="519819" y="535346"/>
                </a:lnTo>
                <a:lnTo>
                  <a:pt x="531431" y="537990"/>
                </a:lnTo>
                <a:lnTo>
                  <a:pt x="583883" y="542516"/>
                </a:lnTo>
                <a:lnTo>
                  <a:pt x="888193" y="542516"/>
                </a:lnTo>
                <a:lnTo>
                  <a:pt x="896380" y="552441"/>
                </a:lnTo>
                <a:lnTo>
                  <a:pt x="1058949" y="552441"/>
                </a:lnTo>
                <a:lnTo>
                  <a:pt x="1007014" y="612023"/>
                </a:lnTo>
                <a:lnTo>
                  <a:pt x="971802" y="643883"/>
                </a:lnTo>
                <a:lnTo>
                  <a:pt x="933831" y="672391"/>
                </a:lnTo>
                <a:lnTo>
                  <a:pt x="893126" y="697763"/>
                </a:lnTo>
                <a:lnTo>
                  <a:pt x="850235" y="719902"/>
                </a:lnTo>
                <a:lnTo>
                  <a:pt x="805701" y="738712"/>
                </a:lnTo>
                <a:lnTo>
                  <a:pt x="760067" y="754099"/>
                </a:lnTo>
                <a:lnTo>
                  <a:pt x="713877" y="765966"/>
                </a:lnTo>
                <a:lnTo>
                  <a:pt x="667675" y="774217"/>
                </a:lnTo>
                <a:lnTo>
                  <a:pt x="622003" y="778759"/>
                </a:lnTo>
                <a:lnTo>
                  <a:pt x="577406" y="779494"/>
                </a:lnTo>
                <a:close/>
              </a:path>
            </a:pathLst>
          </a:custGeom>
          <a:solidFill>
            <a:srgbClr val="85CA21">
              <a:alpha val="65097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4502632" y="1023070"/>
            <a:ext cx="1122045" cy="429259"/>
          </a:xfrm>
          <a:custGeom>
            <a:avLst/>
            <a:gdLst/>
            <a:ahLst/>
            <a:cxnLst/>
            <a:rect l="0" t="0" r="r" b="b"/>
            <a:pathLst>
              <a:path w="1122045" h="429259">
                <a:moveTo>
                  <a:pt x="171945" y="429225"/>
                </a:moveTo>
                <a:lnTo>
                  <a:pt x="128156" y="426006"/>
                </a:lnTo>
                <a:lnTo>
                  <a:pt x="61533" y="400256"/>
                </a:lnTo>
                <a:lnTo>
                  <a:pt x="21763" y="348340"/>
                </a:lnTo>
                <a:lnTo>
                  <a:pt x="9671" y="311672"/>
                </a:lnTo>
                <a:lnTo>
                  <a:pt x="2417" y="267723"/>
                </a:lnTo>
                <a:lnTo>
                  <a:pt x="0" y="216495"/>
                </a:lnTo>
                <a:lnTo>
                  <a:pt x="2417" y="165149"/>
                </a:lnTo>
                <a:lnTo>
                  <a:pt x="9671" y="120848"/>
                </a:lnTo>
                <a:lnTo>
                  <a:pt x="21763" y="83591"/>
                </a:lnTo>
                <a:lnTo>
                  <a:pt x="61533" y="30025"/>
                </a:lnTo>
                <a:lnTo>
                  <a:pt x="128156" y="3336"/>
                </a:lnTo>
                <a:lnTo>
                  <a:pt x="171945" y="0"/>
                </a:lnTo>
                <a:lnTo>
                  <a:pt x="215728" y="3336"/>
                </a:lnTo>
                <a:lnTo>
                  <a:pt x="252533" y="13344"/>
                </a:lnTo>
                <a:lnTo>
                  <a:pt x="282355" y="30025"/>
                </a:lnTo>
                <a:lnTo>
                  <a:pt x="305193" y="53379"/>
                </a:lnTo>
                <a:lnTo>
                  <a:pt x="316312" y="73223"/>
                </a:lnTo>
                <a:lnTo>
                  <a:pt x="171945" y="73223"/>
                </a:lnTo>
                <a:lnTo>
                  <a:pt x="149480" y="75356"/>
                </a:lnTo>
                <a:lnTo>
                  <a:pt x="104863" y="107354"/>
                </a:lnTo>
                <a:lnTo>
                  <a:pt x="91101" y="151779"/>
                </a:lnTo>
                <a:lnTo>
                  <a:pt x="86512" y="216792"/>
                </a:lnTo>
                <a:lnTo>
                  <a:pt x="87641" y="251735"/>
                </a:lnTo>
                <a:lnTo>
                  <a:pt x="96670" y="305361"/>
                </a:lnTo>
                <a:lnTo>
                  <a:pt x="130443" y="348007"/>
                </a:lnTo>
                <a:lnTo>
                  <a:pt x="171945" y="355997"/>
                </a:lnTo>
                <a:lnTo>
                  <a:pt x="317710" y="355997"/>
                </a:lnTo>
                <a:lnTo>
                  <a:pt x="305193" y="377727"/>
                </a:lnTo>
                <a:lnTo>
                  <a:pt x="282355" y="400256"/>
                </a:lnTo>
                <a:lnTo>
                  <a:pt x="252533" y="416349"/>
                </a:lnTo>
                <a:lnTo>
                  <a:pt x="215728" y="426006"/>
                </a:lnTo>
                <a:lnTo>
                  <a:pt x="171945" y="429225"/>
                </a:lnTo>
                <a:close/>
              </a:path>
              <a:path w="1122045" h="429259">
                <a:moveTo>
                  <a:pt x="317710" y="355997"/>
                </a:moveTo>
                <a:lnTo>
                  <a:pt x="171945" y="355997"/>
                </a:lnTo>
                <a:lnTo>
                  <a:pt x="194645" y="353999"/>
                </a:lnTo>
                <a:lnTo>
                  <a:pt x="213440" y="348007"/>
                </a:lnTo>
                <a:lnTo>
                  <a:pt x="247207" y="305361"/>
                </a:lnTo>
                <a:lnTo>
                  <a:pt x="256236" y="251735"/>
                </a:lnTo>
                <a:lnTo>
                  <a:pt x="257365" y="216792"/>
                </a:lnTo>
                <a:lnTo>
                  <a:pt x="256219" y="181712"/>
                </a:lnTo>
                <a:lnTo>
                  <a:pt x="247046" y="126993"/>
                </a:lnTo>
                <a:lnTo>
                  <a:pt x="227936" y="92421"/>
                </a:lnTo>
                <a:lnTo>
                  <a:pt x="171945" y="73223"/>
                </a:lnTo>
                <a:lnTo>
                  <a:pt x="316312" y="73223"/>
                </a:lnTo>
                <a:lnTo>
                  <a:pt x="322121" y="83591"/>
                </a:lnTo>
                <a:lnTo>
                  <a:pt x="334214" y="120848"/>
                </a:lnTo>
                <a:lnTo>
                  <a:pt x="341471" y="165149"/>
                </a:lnTo>
                <a:lnTo>
                  <a:pt x="343890" y="216495"/>
                </a:lnTo>
                <a:lnTo>
                  <a:pt x="341471" y="267723"/>
                </a:lnTo>
                <a:lnTo>
                  <a:pt x="334214" y="311672"/>
                </a:lnTo>
                <a:lnTo>
                  <a:pt x="322121" y="348340"/>
                </a:lnTo>
                <a:lnTo>
                  <a:pt x="317710" y="355997"/>
                </a:lnTo>
                <a:close/>
              </a:path>
              <a:path w="1122045" h="429259">
                <a:moveTo>
                  <a:pt x="569810" y="429225"/>
                </a:moveTo>
                <a:lnTo>
                  <a:pt x="500526" y="420292"/>
                </a:lnTo>
                <a:lnTo>
                  <a:pt x="451243" y="393500"/>
                </a:lnTo>
                <a:lnTo>
                  <a:pt x="421771" y="347664"/>
                </a:lnTo>
                <a:lnTo>
                  <a:pt x="411949" y="281588"/>
                </a:lnTo>
                <a:lnTo>
                  <a:pt x="411949" y="7341"/>
                </a:lnTo>
                <a:lnTo>
                  <a:pt x="496087" y="7341"/>
                </a:lnTo>
                <a:lnTo>
                  <a:pt x="496087" y="283569"/>
                </a:lnTo>
                <a:lnTo>
                  <a:pt x="500695" y="315256"/>
                </a:lnTo>
                <a:lnTo>
                  <a:pt x="514518" y="337890"/>
                </a:lnTo>
                <a:lnTo>
                  <a:pt x="537556" y="351470"/>
                </a:lnTo>
                <a:lnTo>
                  <a:pt x="569810" y="355997"/>
                </a:lnTo>
                <a:lnTo>
                  <a:pt x="713824" y="355997"/>
                </a:lnTo>
                <a:lnTo>
                  <a:pt x="705565" y="373112"/>
                </a:lnTo>
                <a:lnTo>
                  <a:pt x="688378" y="393500"/>
                </a:lnTo>
                <a:lnTo>
                  <a:pt x="666230" y="409128"/>
                </a:lnTo>
                <a:lnTo>
                  <a:pt x="639086" y="420292"/>
                </a:lnTo>
                <a:lnTo>
                  <a:pt x="606946" y="426992"/>
                </a:lnTo>
                <a:lnTo>
                  <a:pt x="569810" y="429225"/>
                </a:lnTo>
                <a:close/>
              </a:path>
              <a:path w="1122045" h="429259">
                <a:moveTo>
                  <a:pt x="713824" y="355997"/>
                </a:moveTo>
                <a:lnTo>
                  <a:pt x="569810" y="355997"/>
                </a:lnTo>
                <a:lnTo>
                  <a:pt x="602064" y="351470"/>
                </a:lnTo>
                <a:lnTo>
                  <a:pt x="625103" y="337890"/>
                </a:lnTo>
                <a:lnTo>
                  <a:pt x="638926" y="315256"/>
                </a:lnTo>
                <a:lnTo>
                  <a:pt x="643534" y="283569"/>
                </a:lnTo>
                <a:lnTo>
                  <a:pt x="643534" y="7341"/>
                </a:lnTo>
                <a:lnTo>
                  <a:pt x="727671" y="7341"/>
                </a:lnTo>
                <a:lnTo>
                  <a:pt x="727671" y="281588"/>
                </a:lnTo>
                <a:lnTo>
                  <a:pt x="725214" y="317157"/>
                </a:lnTo>
                <a:lnTo>
                  <a:pt x="717845" y="347664"/>
                </a:lnTo>
                <a:lnTo>
                  <a:pt x="713824" y="355997"/>
                </a:lnTo>
                <a:close/>
              </a:path>
              <a:path w="1122045" h="429259">
                <a:moveTo>
                  <a:pt x="898321" y="421872"/>
                </a:moveTo>
                <a:lnTo>
                  <a:pt x="814184" y="421872"/>
                </a:lnTo>
                <a:lnTo>
                  <a:pt x="814184" y="7341"/>
                </a:lnTo>
                <a:lnTo>
                  <a:pt x="975118" y="7341"/>
                </a:lnTo>
                <a:lnTo>
                  <a:pt x="1027836" y="12802"/>
                </a:lnTo>
                <a:lnTo>
                  <a:pt x="1068840" y="29185"/>
                </a:lnTo>
                <a:lnTo>
                  <a:pt x="1098130" y="56490"/>
                </a:lnTo>
                <a:lnTo>
                  <a:pt x="1108559" y="79176"/>
                </a:lnTo>
                <a:lnTo>
                  <a:pt x="898321" y="79176"/>
                </a:lnTo>
                <a:lnTo>
                  <a:pt x="898321" y="210939"/>
                </a:lnTo>
                <a:lnTo>
                  <a:pt x="1107515" y="210939"/>
                </a:lnTo>
                <a:lnTo>
                  <a:pt x="1106331" y="214311"/>
                </a:lnTo>
                <a:lnTo>
                  <a:pt x="1087293" y="241497"/>
                </a:lnTo>
                <a:lnTo>
                  <a:pt x="1060640" y="263325"/>
                </a:lnTo>
                <a:lnTo>
                  <a:pt x="1067969" y="282972"/>
                </a:lnTo>
                <a:lnTo>
                  <a:pt x="898321" y="282972"/>
                </a:lnTo>
                <a:lnTo>
                  <a:pt x="898321" y="421872"/>
                </a:lnTo>
                <a:close/>
              </a:path>
              <a:path w="1122045" h="429259">
                <a:moveTo>
                  <a:pt x="1107515" y="210939"/>
                </a:moveTo>
                <a:lnTo>
                  <a:pt x="976502" y="210939"/>
                </a:lnTo>
                <a:lnTo>
                  <a:pt x="990445" y="209798"/>
                </a:lnTo>
                <a:lnTo>
                  <a:pt x="1002499" y="206375"/>
                </a:lnTo>
                <a:lnTo>
                  <a:pt x="1031971" y="171524"/>
                </a:lnTo>
                <a:lnTo>
                  <a:pt x="1035646" y="144561"/>
                </a:lnTo>
                <a:lnTo>
                  <a:pt x="1034672" y="130385"/>
                </a:lnTo>
                <a:lnTo>
                  <a:pt x="1011412" y="89166"/>
                </a:lnTo>
                <a:lnTo>
                  <a:pt x="975118" y="79176"/>
                </a:lnTo>
                <a:lnTo>
                  <a:pt x="1108559" y="79176"/>
                </a:lnTo>
                <a:lnTo>
                  <a:pt x="1115704" y="94717"/>
                </a:lnTo>
                <a:lnTo>
                  <a:pt x="1121562" y="143866"/>
                </a:lnTo>
                <a:lnTo>
                  <a:pt x="1117754" y="181768"/>
                </a:lnTo>
                <a:lnTo>
                  <a:pt x="1107515" y="210939"/>
                </a:lnTo>
                <a:close/>
              </a:path>
              <a:path w="1122045" h="429259">
                <a:moveTo>
                  <a:pt x="1119784" y="421872"/>
                </a:moveTo>
                <a:lnTo>
                  <a:pt x="1027709" y="421872"/>
                </a:lnTo>
                <a:lnTo>
                  <a:pt x="979487" y="282972"/>
                </a:lnTo>
                <a:lnTo>
                  <a:pt x="1067969" y="282972"/>
                </a:lnTo>
                <a:lnTo>
                  <a:pt x="1119784" y="421872"/>
                </a:lnTo>
                <a:close/>
              </a:path>
            </a:pathLst>
          </a:custGeom>
          <a:solidFill>
            <a:srgbClr val="262626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5793396" y="1023070"/>
            <a:ext cx="1812925" cy="429259"/>
          </a:xfrm>
          <a:custGeom>
            <a:avLst/>
            <a:gdLst/>
            <a:ahLst/>
            <a:cxnLst/>
            <a:rect l="0" t="0" r="r" b="b"/>
            <a:pathLst>
              <a:path w="1812925" h="429259">
                <a:moveTo>
                  <a:pt x="251815" y="421872"/>
                </a:moveTo>
                <a:lnTo>
                  <a:pt x="96443" y="421872"/>
                </a:lnTo>
                <a:lnTo>
                  <a:pt x="0" y="7341"/>
                </a:lnTo>
                <a:lnTo>
                  <a:pt x="88506" y="7341"/>
                </a:lnTo>
                <a:lnTo>
                  <a:pt x="160337" y="348656"/>
                </a:lnTo>
                <a:lnTo>
                  <a:pt x="268813" y="348656"/>
                </a:lnTo>
                <a:lnTo>
                  <a:pt x="251815" y="421872"/>
                </a:lnTo>
                <a:close/>
              </a:path>
              <a:path w="1812925" h="429259">
                <a:moveTo>
                  <a:pt x="268813" y="348656"/>
                </a:moveTo>
                <a:lnTo>
                  <a:pt x="187718" y="348656"/>
                </a:lnTo>
                <a:lnTo>
                  <a:pt x="259753" y="7341"/>
                </a:lnTo>
                <a:lnTo>
                  <a:pt x="348056" y="7341"/>
                </a:lnTo>
                <a:lnTo>
                  <a:pt x="268813" y="348656"/>
                </a:lnTo>
                <a:close/>
              </a:path>
              <a:path w="1812925" h="429259">
                <a:moveTo>
                  <a:pt x="486968" y="421872"/>
                </a:moveTo>
                <a:lnTo>
                  <a:pt x="402831" y="421872"/>
                </a:lnTo>
                <a:lnTo>
                  <a:pt x="402831" y="7341"/>
                </a:lnTo>
                <a:lnTo>
                  <a:pt x="486968" y="7341"/>
                </a:lnTo>
                <a:lnTo>
                  <a:pt x="486968" y="421872"/>
                </a:lnTo>
                <a:close/>
              </a:path>
              <a:path w="1812925" h="429259">
                <a:moveTo>
                  <a:pt x="830279" y="355997"/>
                </a:moveTo>
                <a:lnTo>
                  <a:pt x="692937" y="355997"/>
                </a:lnTo>
                <a:lnTo>
                  <a:pt x="721240" y="352649"/>
                </a:lnTo>
                <a:lnTo>
                  <a:pt x="741457" y="342603"/>
                </a:lnTo>
                <a:lnTo>
                  <a:pt x="753587" y="325859"/>
                </a:lnTo>
                <a:lnTo>
                  <a:pt x="757631" y="302416"/>
                </a:lnTo>
                <a:lnTo>
                  <a:pt x="756695" y="293219"/>
                </a:lnTo>
                <a:lnTo>
                  <a:pt x="720301" y="260476"/>
                </a:lnTo>
                <a:lnTo>
                  <a:pt x="683221" y="248047"/>
                </a:lnTo>
                <a:lnTo>
                  <a:pt x="650500" y="237542"/>
                </a:lnTo>
                <a:lnTo>
                  <a:pt x="600693" y="213629"/>
                </a:lnTo>
                <a:lnTo>
                  <a:pt x="570927" y="184993"/>
                </a:lnTo>
                <a:lnTo>
                  <a:pt x="556444" y="146496"/>
                </a:lnTo>
                <a:lnTo>
                  <a:pt x="554634" y="123229"/>
                </a:lnTo>
                <a:lnTo>
                  <a:pt x="556996" y="94065"/>
                </a:lnTo>
                <a:lnTo>
                  <a:pt x="575894" y="47680"/>
                </a:lnTo>
                <a:lnTo>
                  <a:pt x="613077" y="17133"/>
                </a:lnTo>
                <a:lnTo>
                  <a:pt x="664822" y="1903"/>
                </a:lnTo>
                <a:lnTo>
                  <a:pt x="695921" y="0"/>
                </a:lnTo>
                <a:lnTo>
                  <a:pt x="720056" y="756"/>
                </a:lnTo>
                <a:lnTo>
                  <a:pt x="747215" y="3026"/>
                </a:lnTo>
                <a:lnTo>
                  <a:pt x="777401" y="6808"/>
                </a:lnTo>
                <a:lnTo>
                  <a:pt x="810615" y="12104"/>
                </a:lnTo>
                <a:lnTo>
                  <a:pt x="832637" y="16470"/>
                </a:lnTo>
                <a:lnTo>
                  <a:pt x="826880" y="73223"/>
                </a:lnTo>
                <a:lnTo>
                  <a:pt x="704456" y="73223"/>
                </a:lnTo>
                <a:lnTo>
                  <a:pt x="675454" y="75964"/>
                </a:lnTo>
                <a:lnTo>
                  <a:pt x="654742" y="84187"/>
                </a:lnTo>
                <a:lnTo>
                  <a:pt x="642316" y="97891"/>
                </a:lnTo>
                <a:lnTo>
                  <a:pt x="638175" y="117077"/>
                </a:lnTo>
                <a:lnTo>
                  <a:pt x="639198" y="126237"/>
                </a:lnTo>
                <a:lnTo>
                  <a:pt x="682002" y="159618"/>
                </a:lnTo>
                <a:lnTo>
                  <a:pt x="731634" y="176808"/>
                </a:lnTo>
                <a:lnTo>
                  <a:pt x="759728" y="186859"/>
                </a:lnTo>
                <a:lnTo>
                  <a:pt x="802291" y="208935"/>
                </a:lnTo>
                <a:lnTo>
                  <a:pt x="835072" y="252287"/>
                </a:lnTo>
                <a:lnTo>
                  <a:pt x="841171" y="296866"/>
                </a:lnTo>
                <a:lnTo>
                  <a:pt x="838692" y="327524"/>
                </a:lnTo>
                <a:lnTo>
                  <a:pt x="831253" y="354214"/>
                </a:lnTo>
                <a:lnTo>
                  <a:pt x="830279" y="355997"/>
                </a:lnTo>
                <a:close/>
              </a:path>
              <a:path w="1812925" h="429259">
                <a:moveTo>
                  <a:pt x="825893" y="82946"/>
                </a:moveTo>
                <a:lnTo>
                  <a:pt x="786084" y="78692"/>
                </a:lnTo>
                <a:lnTo>
                  <a:pt x="752573" y="75653"/>
                </a:lnTo>
                <a:lnTo>
                  <a:pt x="725363" y="73830"/>
                </a:lnTo>
                <a:lnTo>
                  <a:pt x="704456" y="73223"/>
                </a:lnTo>
                <a:lnTo>
                  <a:pt x="826880" y="73223"/>
                </a:lnTo>
                <a:lnTo>
                  <a:pt x="825893" y="82946"/>
                </a:lnTo>
                <a:close/>
              </a:path>
              <a:path w="1812925" h="429259">
                <a:moveTo>
                  <a:pt x="697903" y="429225"/>
                </a:moveTo>
                <a:lnTo>
                  <a:pt x="672764" y="428306"/>
                </a:lnTo>
                <a:lnTo>
                  <a:pt x="644971" y="425550"/>
                </a:lnTo>
                <a:lnTo>
                  <a:pt x="614523" y="420958"/>
                </a:lnTo>
                <a:lnTo>
                  <a:pt x="559398" y="410355"/>
                </a:lnTo>
                <a:lnTo>
                  <a:pt x="567931" y="345088"/>
                </a:lnTo>
                <a:lnTo>
                  <a:pt x="606399" y="349857"/>
                </a:lnTo>
                <a:lnTo>
                  <a:pt x="640059" y="353267"/>
                </a:lnTo>
                <a:lnTo>
                  <a:pt x="668906" y="355314"/>
                </a:lnTo>
                <a:lnTo>
                  <a:pt x="692937" y="355997"/>
                </a:lnTo>
                <a:lnTo>
                  <a:pt x="830279" y="355997"/>
                </a:lnTo>
                <a:lnTo>
                  <a:pt x="818851" y="376935"/>
                </a:lnTo>
                <a:lnTo>
                  <a:pt x="801484" y="395685"/>
                </a:lnTo>
                <a:lnTo>
                  <a:pt x="780104" y="410366"/>
                </a:lnTo>
                <a:lnTo>
                  <a:pt x="755746" y="420837"/>
                </a:lnTo>
                <a:lnTo>
                  <a:pt x="728337" y="427128"/>
                </a:lnTo>
                <a:lnTo>
                  <a:pt x="697903" y="429225"/>
                </a:lnTo>
                <a:close/>
              </a:path>
              <a:path w="1812925" h="429259">
                <a:moveTo>
                  <a:pt x="992784" y="421872"/>
                </a:moveTo>
                <a:lnTo>
                  <a:pt x="908646" y="421872"/>
                </a:lnTo>
                <a:lnTo>
                  <a:pt x="908646" y="7341"/>
                </a:lnTo>
                <a:lnTo>
                  <a:pt x="992784" y="7341"/>
                </a:lnTo>
                <a:lnTo>
                  <a:pt x="992784" y="421872"/>
                </a:lnTo>
                <a:close/>
              </a:path>
              <a:path w="1812925" h="429259">
                <a:moveTo>
                  <a:pt x="1236560" y="429225"/>
                </a:moveTo>
                <a:lnTo>
                  <a:pt x="1192777" y="426006"/>
                </a:lnTo>
                <a:lnTo>
                  <a:pt x="1126150" y="400256"/>
                </a:lnTo>
                <a:lnTo>
                  <a:pt x="1086384" y="348340"/>
                </a:lnTo>
                <a:lnTo>
                  <a:pt x="1074291" y="311672"/>
                </a:lnTo>
                <a:lnTo>
                  <a:pt x="1067034" y="267723"/>
                </a:lnTo>
                <a:lnTo>
                  <a:pt x="1064615" y="216495"/>
                </a:lnTo>
                <a:lnTo>
                  <a:pt x="1067034" y="165149"/>
                </a:lnTo>
                <a:lnTo>
                  <a:pt x="1074291" y="120848"/>
                </a:lnTo>
                <a:lnTo>
                  <a:pt x="1086384" y="83591"/>
                </a:lnTo>
                <a:lnTo>
                  <a:pt x="1126150" y="30025"/>
                </a:lnTo>
                <a:lnTo>
                  <a:pt x="1192777" y="3336"/>
                </a:lnTo>
                <a:lnTo>
                  <a:pt x="1236560" y="0"/>
                </a:lnTo>
                <a:lnTo>
                  <a:pt x="1280349" y="3336"/>
                </a:lnTo>
                <a:lnTo>
                  <a:pt x="1317153" y="13344"/>
                </a:lnTo>
                <a:lnTo>
                  <a:pt x="1346972" y="30025"/>
                </a:lnTo>
                <a:lnTo>
                  <a:pt x="1369809" y="53379"/>
                </a:lnTo>
                <a:lnTo>
                  <a:pt x="1380931" y="73223"/>
                </a:lnTo>
                <a:lnTo>
                  <a:pt x="1236560" y="73223"/>
                </a:lnTo>
                <a:lnTo>
                  <a:pt x="1214101" y="75356"/>
                </a:lnTo>
                <a:lnTo>
                  <a:pt x="1169492" y="107354"/>
                </a:lnTo>
                <a:lnTo>
                  <a:pt x="1155725" y="151779"/>
                </a:lnTo>
                <a:lnTo>
                  <a:pt x="1151140" y="216792"/>
                </a:lnTo>
                <a:lnTo>
                  <a:pt x="1152267" y="251735"/>
                </a:lnTo>
                <a:lnTo>
                  <a:pt x="1161288" y="305361"/>
                </a:lnTo>
                <a:lnTo>
                  <a:pt x="1195063" y="348007"/>
                </a:lnTo>
                <a:lnTo>
                  <a:pt x="1236560" y="355997"/>
                </a:lnTo>
                <a:lnTo>
                  <a:pt x="1382330" y="355997"/>
                </a:lnTo>
                <a:lnTo>
                  <a:pt x="1369809" y="377727"/>
                </a:lnTo>
                <a:lnTo>
                  <a:pt x="1346972" y="400256"/>
                </a:lnTo>
                <a:lnTo>
                  <a:pt x="1317153" y="416349"/>
                </a:lnTo>
                <a:lnTo>
                  <a:pt x="1280349" y="426006"/>
                </a:lnTo>
                <a:lnTo>
                  <a:pt x="1236560" y="429225"/>
                </a:lnTo>
                <a:close/>
              </a:path>
              <a:path w="1812925" h="429259">
                <a:moveTo>
                  <a:pt x="1382330" y="355997"/>
                </a:moveTo>
                <a:lnTo>
                  <a:pt x="1236560" y="355997"/>
                </a:lnTo>
                <a:lnTo>
                  <a:pt x="1259266" y="353999"/>
                </a:lnTo>
                <a:lnTo>
                  <a:pt x="1278062" y="348007"/>
                </a:lnTo>
                <a:lnTo>
                  <a:pt x="1311835" y="305361"/>
                </a:lnTo>
                <a:lnTo>
                  <a:pt x="1320865" y="251735"/>
                </a:lnTo>
                <a:lnTo>
                  <a:pt x="1321993" y="216792"/>
                </a:lnTo>
                <a:lnTo>
                  <a:pt x="1320846" y="181712"/>
                </a:lnTo>
                <a:lnTo>
                  <a:pt x="1311663" y="126993"/>
                </a:lnTo>
                <a:lnTo>
                  <a:pt x="1292557" y="92421"/>
                </a:lnTo>
                <a:lnTo>
                  <a:pt x="1236560" y="73223"/>
                </a:lnTo>
                <a:lnTo>
                  <a:pt x="1380931" y="73223"/>
                </a:lnTo>
                <a:lnTo>
                  <a:pt x="1386742" y="83591"/>
                </a:lnTo>
                <a:lnTo>
                  <a:pt x="1398835" y="120848"/>
                </a:lnTo>
                <a:lnTo>
                  <a:pt x="1406088" y="165149"/>
                </a:lnTo>
                <a:lnTo>
                  <a:pt x="1408506" y="216495"/>
                </a:lnTo>
                <a:lnTo>
                  <a:pt x="1406088" y="267723"/>
                </a:lnTo>
                <a:lnTo>
                  <a:pt x="1398835" y="311672"/>
                </a:lnTo>
                <a:lnTo>
                  <a:pt x="1386742" y="348340"/>
                </a:lnTo>
                <a:lnTo>
                  <a:pt x="1382330" y="355997"/>
                </a:lnTo>
                <a:close/>
              </a:path>
              <a:path w="1812925" h="429259">
                <a:moveTo>
                  <a:pt x="1564284" y="421872"/>
                </a:moveTo>
                <a:lnTo>
                  <a:pt x="1480146" y="421872"/>
                </a:lnTo>
                <a:lnTo>
                  <a:pt x="1480146" y="7341"/>
                </a:lnTo>
                <a:lnTo>
                  <a:pt x="1622221" y="7341"/>
                </a:lnTo>
                <a:lnTo>
                  <a:pt x="1643677" y="80564"/>
                </a:lnTo>
                <a:lnTo>
                  <a:pt x="1564284" y="80564"/>
                </a:lnTo>
                <a:lnTo>
                  <a:pt x="1564284" y="421872"/>
                </a:lnTo>
                <a:close/>
              </a:path>
              <a:path w="1812925" h="429259">
                <a:moveTo>
                  <a:pt x="1812531" y="348656"/>
                </a:moveTo>
                <a:lnTo>
                  <a:pt x="1728393" y="348656"/>
                </a:lnTo>
                <a:lnTo>
                  <a:pt x="1728393" y="7341"/>
                </a:lnTo>
                <a:lnTo>
                  <a:pt x="1812531" y="7341"/>
                </a:lnTo>
                <a:lnTo>
                  <a:pt x="1812531" y="348656"/>
                </a:lnTo>
                <a:close/>
              </a:path>
              <a:path w="1812925" h="429259">
                <a:moveTo>
                  <a:pt x="1812531" y="421872"/>
                </a:moveTo>
                <a:lnTo>
                  <a:pt x="1674012" y="421872"/>
                </a:lnTo>
                <a:lnTo>
                  <a:pt x="1570431" y="80564"/>
                </a:lnTo>
                <a:lnTo>
                  <a:pt x="1643677" y="80564"/>
                </a:lnTo>
                <a:lnTo>
                  <a:pt x="1722234" y="348656"/>
                </a:lnTo>
                <a:lnTo>
                  <a:pt x="1812531" y="348656"/>
                </a:lnTo>
                <a:lnTo>
                  <a:pt x="1812531" y="421872"/>
                </a:lnTo>
                <a:close/>
              </a:path>
            </a:pathLst>
          </a:custGeom>
          <a:solidFill>
            <a:srgbClr val="262626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4475835" y="1508442"/>
            <a:ext cx="3175000" cy="0"/>
          </a:xfrm>
          <a:custGeom>
            <a:avLst/>
            <a:gdLst/>
            <a:ahLst/>
            <a:cxnLst/>
            <a:rect l="0" t="0" r="r" b="b"/>
            <a:pathLst>
              <a:path w="3175000">
                <a:moveTo>
                  <a:pt x="0" y="0"/>
                </a:moveTo>
                <a:lnTo>
                  <a:pt x="31749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/>
          <p:nvPr/>
        </p:nvSpPr>
        <p:spPr>
          <a:xfrm>
            <a:off x="4475835" y="1508442"/>
            <a:ext cx="3175000" cy="0"/>
          </a:xfrm>
          <a:custGeom>
            <a:avLst/>
            <a:gdLst/>
            <a:ahLst/>
            <a:cxnLst/>
            <a:rect l="0" t="0" r="r" b="b"/>
            <a:pathLst>
              <a:path w="3175000">
                <a:moveTo>
                  <a:pt x="0" y="0"/>
                </a:moveTo>
                <a:lnTo>
                  <a:pt x="3174936" y="0"/>
                </a:lnTo>
              </a:path>
            </a:pathLst>
          </a:custGeom>
          <a:ln w="25400">
            <a:solidFill>
              <a:srgbClr val="262626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9" name="object 9"/>
          <p:cNvSpPr/>
          <p:nvPr/>
        </p:nvSpPr>
        <p:spPr>
          <a:xfrm>
            <a:off x="2107374" y="2973336"/>
            <a:ext cx="1917064" cy="244475"/>
          </a:xfrm>
          <a:custGeom>
            <a:avLst/>
            <a:gdLst/>
            <a:ahLst/>
            <a:cxnLst/>
            <a:rect l="0" t="0" r="r" b="b"/>
            <a:pathLst>
              <a:path w="1917064" h="244475">
                <a:moveTo>
                  <a:pt x="88303" y="244068"/>
                </a:moveTo>
                <a:lnTo>
                  <a:pt x="43154" y="236435"/>
                </a:lnTo>
                <a:lnTo>
                  <a:pt x="12225" y="203945"/>
                </a:lnTo>
                <a:lnTo>
                  <a:pt x="2009" y="163845"/>
                </a:lnTo>
                <a:lnTo>
                  <a:pt x="0" y="122428"/>
                </a:lnTo>
                <a:lnTo>
                  <a:pt x="223" y="107285"/>
                </a:lnTo>
                <a:lnTo>
                  <a:pt x="5723" y="59039"/>
                </a:lnTo>
                <a:lnTo>
                  <a:pt x="21764" y="23872"/>
                </a:lnTo>
                <a:lnTo>
                  <a:pt x="62682" y="1884"/>
                </a:lnTo>
                <a:lnTo>
                  <a:pt x="87414" y="0"/>
                </a:lnTo>
                <a:lnTo>
                  <a:pt x="101644" y="471"/>
                </a:lnTo>
                <a:lnTo>
                  <a:pt x="117054" y="1884"/>
                </a:lnTo>
                <a:lnTo>
                  <a:pt x="133643" y="4238"/>
                </a:lnTo>
                <a:lnTo>
                  <a:pt x="151409" y="7531"/>
                </a:lnTo>
                <a:lnTo>
                  <a:pt x="151409" y="23609"/>
                </a:lnTo>
                <a:lnTo>
                  <a:pt x="89700" y="23609"/>
                </a:lnTo>
                <a:lnTo>
                  <a:pt x="72352" y="25016"/>
                </a:lnTo>
                <a:lnTo>
                  <a:pt x="39585" y="46139"/>
                </a:lnTo>
                <a:lnTo>
                  <a:pt x="28145" y="97724"/>
                </a:lnTo>
                <a:lnTo>
                  <a:pt x="27381" y="122834"/>
                </a:lnTo>
                <a:lnTo>
                  <a:pt x="27524" y="135666"/>
                </a:lnTo>
                <a:lnTo>
                  <a:pt x="31069" y="174315"/>
                </a:lnTo>
                <a:lnTo>
                  <a:pt x="51529" y="211507"/>
                </a:lnTo>
                <a:lnTo>
                  <a:pt x="94259" y="220459"/>
                </a:lnTo>
                <a:lnTo>
                  <a:pt x="151409" y="220459"/>
                </a:lnTo>
                <a:lnTo>
                  <a:pt x="151409" y="236931"/>
                </a:lnTo>
                <a:lnTo>
                  <a:pt x="134292" y="240055"/>
                </a:lnTo>
                <a:lnTo>
                  <a:pt x="118070" y="242285"/>
                </a:lnTo>
                <a:lnTo>
                  <a:pt x="102740" y="243623"/>
                </a:lnTo>
                <a:lnTo>
                  <a:pt x="88303" y="244068"/>
                </a:lnTo>
                <a:close/>
              </a:path>
              <a:path w="1917064" h="244475">
                <a:moveTo>
                  <a:pt x="151409" y="29959"/>
                </a:moveTo>
                <a:lnTo>
                  <a:pt x="134602" y="27182"/>
                </a:lnTo>
                <a:lnTo>
                  <a:pt x="118716" y="25198"/>
                </a:lnTo>
                <a:lnTo>
                  <a:pt x="103749" y="24006"/>
                </a:lnTo>
                <a:lnTo>
                  <a:pt x="89700" y="23609"/>
                </a:lnTo>
                <a:lnTo>
                  <a:pt x="151409" y="23609"/>
                </a:lnTo>
                <a:lnTo>
                  <a:pt x="151409" y="29959"/>
                </a:lnTo>
                <a:close/>
              </a:path>
              <a:path w="1917064" h="244475">
                <a:moveTo>
                  <a:pt x="151409" y="220459"/>
                </a:moveTo>
                <a:lnTo>
                  <a:pt x="94259" y="220459"/>
                </a:lnTo>
                <a:lnTo>
                  <a:pt x="106910" y="220075"/>
                </a:lnTo>
                <a:lnTo>
                  <a:pt x="120653" y="218924"/>
                </a:lnTo>
                <a:lnTo>
                  <a:pt x="135485" y="217003"/>
                </a:lnTo>
                <a:lnTo>
                  <a:pt x="151409" y="214312"/>
                </a:lnTo>
                <a:lnTo>
                  <a:pt x="151409" y="220459"/>
                </a:lnTo>
                <a:close/>
              </a:path>
              <a:path w="1917064" h="244475">
                <a:moveTo>
                  <a:pt x="279603" y="244068"/>
                </a:moveTo>
                <a:lnTo>
                  <a:pt x="234505" y="236801"/>
                </a:lnTo>
                <a:lnTo>
                  <a:pt x="197122" y="198367"/>
                </a:lnTo>
                <a:lnTo>
                  <a:pt x="187002" y="152533"/>
                </a:lnTo>
                <a:lnTo>
                  <a:pt x="185746" y="123126"/>
                </a:lnTo>
                <a:lnTo>
                  <a:pt x="187027" y="94037"/>
                </a:lnTo>
                <a:lnTo>
                  <a:pt x="197347" y="47550"/>
                </a:lnTo>
                <a:lnTo>
                  <a:pt x="234948" y="7589"/>
                </a:lnTo>
                <a:lnTo>
                  <a:pt x="279400" y="0"/>
                </a:lnTo>
                <a:lnTo>
                  <a:pt x="303664" y="1897"/>
                </a:lnTo>
                <a:lnTo>
                  <a:pt x="323873" y="7537"/>
                </a:lnTo>
                <a:lnTo>
                  <a:pt x="340177" y="16962"/>
                </a:lnTo>
                <a:lnTo>
                  <a:pt x="346205" y="23406"/>
                </a:lnTo>
                <a:lnTo>
                  <a:pt x="279298" y="23406"/>
                </a:lnTo>
                <a:lnTo>
                  <a:pt x="261500" y="24908"/>
                </a:lnTo>
                <a:lnTo>
                  <a:pt x="226809" y="47218"/>
                </a:lnTo>
                <a:lnTo>
                  <a:pt x="213795" y="98850"/>
                </a:lnTo>
                <a:lnTo>
                  <a:pt x="212928" y="123126"/>
                </a:lnTo>
                <a:lnTo>
                  <a:pt x="213783" y="147340"/>
                </a:lnTo>
                <a:lnTo>
                  <a:pt x="226618" y="198031"/>
                </a:lnTo>
                <a:lnTo>
                  <a:pt x="261555" y="219426"/>
                </a:lnTo>
                <a:lnTo>
                  <a:pt x="279603" y="220853"/>
                </a:lnTo>
                <a:lnTo>
                  <a:pt x="348077" y="220853"/>
                </a:lnTo>
                <a:lnTo>
                  <a:pt x="340971" y="228113"/>
                </a:lnTo>
                <a:lnTo>
                  <a:pt x="324669" y="236978"/>
                </a:lnTo>
                <a:lnTo>
                  <a:pt x="304213" y="242296"/>
                </a:lnTo>
                <a:lnTo>
                  <a:pt x="279603" y="244068"/>
                </a:lnTo>
                <a:close/>
              </a:path>
              <a:path w="1917064" h="244475">
                <a:moveTo>
                  <a:pt x="348077" y="220853"/>
                </a:moveTo>
                <a:lnTo>
                  <a:pt x="279603" y="220853"/>
                </a:lnTo>
                <a:lnTo>
                  <a:pt x="297633" y="219457"/>
                </a:lnTo>
                <a:lnTo>
                  <a:pt x="312442" y="215272"/>
                </a:lnTo>
                <a:lnTo>
                  <a:pt x="338285" y="185496"/>
                </a:lnTo>
                <a:lnTo>
                  <a:pt x="345871" y="123825"/>
                </a:lnTo>
                <a:lnTo>
                  <a:pt x="344997" y="99405"/>
                </a:lnTo>
                <a:lnTo>
                  <a:pt x="338006" y="61204"/>
                </a:lnTo>
                <a:lnTo>
                  <a:pt x="311742" y="29413"/>
                </a:lnTo>
                <a:lnTo>
                  <a:pt x="279298" y="23406"/>
                </a:lnTo>
                <a:lnTo>
                  <a:pt x="346205" y="23406"/>
                </a:lnTo>
                <a:lnTo>
                  <a:pt x="368077" y="68654"/>
                </a:lnTo>
                <a:lnTo>
                  <a:pt x="373265" y="123825"/>
                </a:lnTo>
                <a:lnTo>
                  <a:pt x="372006" y="153378"/>
                </a:lnTo>
                <a:lnTo>
                  <a:pt x="368228" y="178542"/>
                </a:lnTo>
                <a:lnTo>
                  <a:pt x="361933" y="199316"/>
                </a:lnTo>
                <a:lnTo>
                  <a:pt x="353123" y="215696"/>
                </a:lnTo>
                <a:lnTo>
                  <a:pt x="348077" y="220853"/>
                </a:lnTo>
                <a:close/>
              </a:path>
              <a:path w="1917064" h="244475">
                <a:moveTo>
                  <a:pt x="448068" y="240703"/>
                </a:moveTo>
                <a:lnTo>
                  <a:pt x="421678" y="240703"/>
                </a:lnTo>
                <a:lnTo>
                  <a:pt x="421678" y="3568"/>
                </a:lnTo>
                <a:lnTo>
                  <a:pt x="471093" y="3568"/>
                </a:lnTo>
                <a:lnTo>
                  <a:pt x="480934" y="26784"/>
                </a:lnTo>
                <a:lnTo>
                  <a:pt x="448068" y="26784"/>
                </a:lnTo>
                <a:lnTo>
                  <a:pt x="448068" y="240703"/>
                </a:lnTo>
                <a:close/>
              </a:path>
              <a:path w="1917064" h="244475">
                <a:moveTo>
                  <a:pt x="595109" y="217487"/>
                </a:moveTo>
                <a:lnTo>
                  <a:pt x="569125" y="217487"/>
                </a:lnTo>
                <a:lnTo>
                  <a:pt x="569125" y="3568"/>
                </a:lnTo>
                <a:lnTo>
                  <a:pt x="595109" y="3568"/>
                </a:lnTo>
                <a:lnTo>
                  <a:pt x="595109" y="217487"/>
                </a:lnTo>
                <a:close/>
              </a:path>
              <a:path w="1917064" h="244475">
                <a:moveTo>
                  <a:pt x="595109" y="240703"/>
                </a:moveTo>
                <a:lnTo>
                  <a:pt x="546696" y="240703"/>
                </a:lnTo>
                <a:lnTo>
                  <a:pt x="454621" y="26784"/>
                </a:lnTo>
                <a:lnTo>
                  <a:pt x="480934" y="26784"/>
                </a:lnTo>
                <a:lnTo>
                  <a:pt x="561771" y="217487"/>
                </a:lnTo>
                <a:lnTo>
                  <a:pt x="595109" y="217487"/>
                </a:lnTo>
                <a:lnTo>
                  <a:pt x="595109" y="240703"/>
                </a:lnTo>
                <a:close/>
              </a:path>
              <a:path w="1917064" h="244475">
                <a:moveTo>
                  <a:pt x="679843" y="240703"/>
                </a:moveTo>
                <a:lnTo>
                  <a:pt x="653453" y="240703"/>
                </a:lnTo>
                <a:lnTo>
                  <a:pt x="653453" y="3568"/>
                </a:lnTo>
                <a:lnTo>
                  <a:pt x="702868" y="3568"/>
                </a:lnTo>
                <a:lnTo>
                  <a:pt x="712709" y="26784"/>
                </a:lnTo>
                <a:lnTo>
                  <a:pt x="679843" y="26784"/>
                </a:lnTo>
                <a:lnTo>
                  <a:pt x="679843" y="240703"/>
                </a:lnTo>
                <a:close/>
              </a:path>
              <a:path w="1917064" h="244475">
                <a:moveTo>
                  <a:pt x="826884" y="217487"/>
                </a:moveTo>
                <a:lnTo>
                  <a:pt x="800900" y="217487"/>
                </a:lnTo>
                <a:lnTo>
                  <a:pt x="800900" y="3568"/>
                </a:lnTo>
                <a:lnTo>
                  <a:pt x="826884" y="3568"/>
                </a:lnTo>
                <a:lnTo>
                  <a:pt x="826884" y="217487"/>
                </a:lnTo>
                <a:close/>
              </a:path>
              <a:path w="1917064" h="244475">
                <a:moveTo>
                  <a:pt x="826884" y="240703"/>
                </a:moveTo>
                <a:lnTo>
                  <a:pt x="778471" y="240703"/>
                </a:lnTo>
                <a:lnTo>
                  <a:pt x="686396" y="26784"/>
                </a:lnTo>
                <a:lnTo>
                  <a:pt x="712709" y="26784"/>
                </a:lnTo>
                <a:lnTo>
                  <a:pt x="793546" y="217487"/>
                </a:lnTo>
                <a:lnTo>
                  <a:pt x="826884" y="217487"/>
                </a:lnTo>
                <a:lnTo>
                  <a:pt x="826884" y="240703"/>
                </a:lnTo>
                <a:close/>
              </a:path>
              <a:path w="1917064" h="244475">
                <a:moveTo>
                  <a:pt x="1029500" y="240703"/>
                </a:moveTo>
                <a:lnTo>
                  <a:pt x="885228" y="240703"/>
                </a:lnTo>
                <a:lnTo>
                  <a:pt x="885228" y="3568"/>
                </a:lnTo>
                <a:lnTo>
                  <a:pt x="1029500" y="3568"/>
                </a:lnTo>
                <a:lnTo>
                  <a:pt x="1029500" y="26784"/>
                </a:lnTo>
                <a:lnTo>
                  <a:pt x="911618" y="26784"/>
                </a:lnTo>
                <a:lnTo>
                  <a:pt x="911618" y="108737"/>
                </a:lnTo>
                <a:lnTo>
                  <a:pt x="1008862" y="108737"/>
                </a:lnTo>
                <a:lnTo>
                  <a:pt x="1008862" y="131762"/>
                </a:lnTo>
                <a:lnTo>
                  <a:pt x="911618" y="131762"/>
                </a:lnTo>
                <a:lnTo>
                  <a:pt x="911618" y="217487"/>
                </a:lnTo>
                <a:lnTo>
                  <a:pt x="1029500" y="217487"/>
                </a:lnTo>
                <a:lnTo>
                  <a:pt x="1029500" y="240703"/>
                </a:lnTo>
                <a:close/>
              </a:path>
              <a:path w="1917064" h="244475">
                <a:moveTo>
                  <a:pt x="1154112" y="244068"/>
                </a:moveTo>
                <a:lnTo>
                  <a:pt x="1108964" y="236435"/>
                </a:lnTo>
                <a:lnTo>
                  <a:pt x="1078034" y="203945"/>
                </a:lnTo>
                <a:lnTo>
                  <a:pt x="1067818" y="163845"/>
                </a:lnTo>
                <a:lnTo>
                  <a:pt x="1065809" y="122428"/>
                </a:lnTo>
                <a:lnTo>
                  <a:pt x="1066033" y="107285"/>
                </a:lnTo>
                <a:lnTo>
                  <a:pt x="1071533" y="59039"/>
                </a:lnTo>
                <a:lnTo>
                  <a:pt x="1087568" y="23872"/>
                </a:lnTo>
                <a:lnTo>
                  <a:pt x="1128487" y="1884"/>
                </a:lnTo>
                <a:lnTo>
                  <a:pt x="1153223" y="0"/>
                </a:lnTo>
                <a:lnTo>
                  <a:pt x="1167453" y="471"/>
                </a:lnTo>
                <a:lnTo>
                  <a:pt x="1182863" y="1884"/>
                </a:lnTo>
                <a:lnTo>
                  <a:pt x="1199452" y="4238"/>
                </a:lnTo>
                <a:lnTo>
                  <a:pt x="1217218" y="7531"/>
                </a:lnTo>
                <a:lnTo>
                  <a:pt x="1217218" y="23609"/>
                </a:lnTo>
                <a:lnTo>
                  <a:pt x="1155496" y="23609"/>
                </a:lnTo>
                <a:lnTo>
                  <a:pt x="1138156" y="25016"/>
                </a:lnTo>
                <a:lnTo>
                  <a:pt x="1105395" y="46139"/>
                </a:lnTo>
                <a:lnTo>
                  <a:pt x="1093952" y="97724"/>
                </a:lnTo>
                <a:lnTo>
                  <a:pt x="1093190" y="122834"/>
                </a:lnTo>
                <a:lnTo>
                  <a:pt x="1093333" y="135666"/>
                </a:lnTo>
                <a:lnTo>
                  <a:pt x="1096879" y="174315"/>
                </a:lnTo>
                <a:lnTo>
                  <a:pt x="1117338" y="211507"/>
                </a:lnTo>
                <a:lnTo>
                  <a:pt x="1160068" y="220459"/>
                </a:lnTo>
                <a:lnTo>
                  <a:pt x="1217218" y="220459"/>
                </a:lnTo>
                <a:lnTo>
                  <a:pt x="1217218" y="236931"/>
                </a:lnTo>
                <a:lnTo>
                  <a:pt x="1200102" y="240055"/>
                </a:lnTo>
                <a:lnTo>
                  <a:pt x="1183879" y="242285"/>
                </a:lnTo>
                <a:lnTo>
                  <a:pt x="1168550" y="243623"/>
                </a:lnTo>
                <a:lnTo>
                  <a:pt x="1154112" y="244068"/>
                </a:lnTo>
                <a:close/>
              </a:path>
              <a:path w="1917064" h="244475">
                <a:moveTo>
                  <a:pt x="1217218" y="29959"/>
                </a:moveTo>
                <a:lnTo>
                  <a:pt x="1200409" y="27182"/>
                </a:lnTo>
                <a:lnTo>
                  <a:pt x="1184519" y="25198"/>
                </a:lnTo>
                <a:lnTo>
                  <a:pt x="1169548" y="24006"/>
                </a:lnTo>
                <a:lnTo>
                  <a:pt x="1155496" y="23609"/>
                </a:lnTo>
                <a:lnTo>
                  <a:pt x="1217218" y="23609"/>
                </a:lnTo>
                <a:lnTo>
                  <a:pt x="1217218" y="29959"/>
                </a:lnTo>
                <a:close/>
              </a:path>
              <a:path w="1917064" h="244475">
                <a:moveTo>
                  <a:pt x="1217218" y="220459"/>
                </a:moveTo>
                <a:lnTo>
                  <a:pt x="1160068" y="220459"/>
                </a:lnTo>
                <a:lnTo>
                  <a:pt x="1172720" y="220075"/>
                </a:lnTo>
                <a:lnTo>
                  <a:pt x="1186462" y="218924"/>
                </a:lnTo>
                <a:lnTo>
                  <a:pt x="1201295" y="217003"/>
                </a:lnTo>
                <a:lnTo>
                  <a:pt x="1217218" y="214312"/>
                </a:lnTo>
                <a:lnTo>
                  <a:pt x="1217218" y="220459"/>
                </a:lnTo>
                <a:close/>
              </a:path>
              <a:path w="1917064" h="244475">
                <a:moveTo>
                  <a:pt x="1407909" y="27178"/>
                </a:moveTo>
                <a:lnTo>
                  <a:pt x="1236459" y="27178"/>
                </a:lnTo>
                <a:lnTo>
                  <a:pt x="1236459" y="3568"/>
                </a:lnTo>
                <a:lnTo>
                  <a:pt x="1407909" y="3568"/>
                </a:lnTo>
                <a:lnTo>
                  <a:pt x="1407909" y="27178"/>
                </a:lnTo>
                <a:close/>
              </a:path>
              <a:path w="1917064" h="244475">
                <a:moveTo>
                  <a:pt x="1335684" y="240703"/>
                </a:moveTo>
                <a:lnTo>
                  <a:pt x="1309484" y="240703"/>
                </a:lnTo>
                <a:lnTo>
                  <a:pt x="1309484" y="27178"/>
                </a:lnTo>
                <a:lnTo>
                  <a:pt x="1335684" y="27178"/>
                </a:lnTo>
                <a:lnTo>
                  <a:pt x="1335684" y="240703"/>
                </a:lnTo>
                <a:close/>
              </a:path>
              <a:path w="1917064" h="244475">
                <a:moveTo>
                  <a:pt x="1467840" y="240703"/>
                </a:moveTo>
                <a:lnTo>
                  <a:pt x="1441450" y="240703"/>
                </a:lnTo>
                <a:lnTo>
                  <a:pt x="1441450" y="3568"/>
                </a:lnTo>
                <a:lnTo>
                  <a:pt x="1467840" y="3568"/>
                </a:lnTo>
                <a:lnTo>
                  <a:pt x="1467840" y="240703"/>
                </a:lnTo>
                <a:close/>
              </a:path>
              <a:path w="1917064" h="244475">
                <a:moveTo>
                  <a:pt x="1552181" y="240703"/>
                </a:moveTo>
                <a:lnTo>
                  <a:pt x="1525790" y="240703"/>
                </a:lnTo>
                <a:lnTo>
                  <a:pt x="1525790" y="3568"/>
                </a:lnTo>
                <a:lnTo>
                  <a:pt x="1575193" y="3568"/>
                </a:lnTo>
                <a:lnTo>
                  <a:pt x="1585035" y="26784"/>
                </a:lnTo>
                <a:lnTo>
                  <a:pt x="1552181" y="26784"/>
                </a:lnTo>
                <a:lnTo>
                  <a:pt x="1552181" y="240703"/>
                </a:lnTo>
                <a:close/>
              </a:path>
              <a:path w="1917064" h="244475">
                <a:moveTo>
                  <a:pt x="1699221" y="217487"/>
                </a:moveTo>
                <a:lnTo>
                  <a:pt x="1673225" y="217487"/>
                </a:lnTo>
                <a:lnTo>
                  <a:pt x="1673225" y="3568"/>
                </a:lnTo>
                <a:lnTo>
                  <a:pt x="1699221" y="3568"/>
                </a:lnTo>
                <a:lnTo>
                  <a:pt x="1699221" y="217487"/>
                </a:lnTo>
                <a:close/>
              </a:path>
              <a:path w="1917064" h="244475">
                <a:moveTo>
                  <a:pt x="1699221" y="240703"/>
                </a:moveTo>
                <a:lnTo>
                  <a:pt x="1650796" y="240703"/>
                </a:lnTo>
                <a:lnTo>
                  <a:pt x="1558721" y="26784"/>
                </a:lnTo>
                <a:lnTo>
                  <a:pt x="1585035" y="26784"/>
                </a:lnTo>
                <a:lnTo>
                  <a:pt x="1665884" y="217487"/>
                </a:lnTo>
                <a:lnTo>
                  <a:pt x="1699221" y="217487"/>
                </a:lnTo>
                <a:lnTo>
                  <a:pt x="1699221" y="240703"/>
                </a:lnTo>
                <a:close/>
              </a:path>
              <a:path w="1917064" h="244475">
                <a:moveTo>
                  <a:pt x="1839709" y="244068"/>
                </a:moveTo>
                <a:lnTo>
                  <a:pt x="1795981" y="236629"/>
                </a:lnTo>
                <a:lnTo>
                  <a:pt x="1759169" y="197398"/>
                </a:lnTo>
                <a:lnTo>
                  <a:pt x="1749096" y="151411"/>
                </a:lnTo>
                <a:lnTo>
                  <a:pt x="1747841" y="122237"/>
                </a:lnTo>
                <a:lnTo>
                  <a:pt x="1749090" y="93240"/>
                </a:lnTo>
                <a:lnTo>
                  <a:pt x="1759110" y="47101"/>
                </a:lnTo>
                <a:lnTo>
                  <a:pt x="1795611" y="7515"/>
                </a:lnTo>
                <a:lnTo>
                  <a:pt x="1838718" y="0"/>
                </a:lnTo>
                <a:lnTo>
                  <a:pt x="1854744" y="433"/>
                </a:lnTo>
                <a:lnTo>
                  <a:pt x="1871067" y="1735"/>
                </a:lnTo>
                <a:lnTo>
                  <a:pt x="1887687" y="3905"/>
                </a:lnTo>
                <a:lnTo>
                  <a:pt x="1904606" y="6946"/>
                </a:lnTo>
                <a:lnTo>
                  <a:pt x="1916315" y="8928"/>
                </a:lnTo>
                <a:lnTo>
                  <a:pt x="1916315" y="23609"/>
                </a:lnTo>
                <a:lnTo>
                  <a:pt x="1842300" y="23609"/>
                </a:lnTo>
                <a:lnTo>
                  <a:pt x="1824166" y="25035"/>
                </a:lnTo>
                <a:lnTo>
                  <a:pt x="1789112" y="46431"/>
                </a:lnTo>
                <a:lnTo>
                  <a:pt x="1776276" y="97626"/>
                </a:lnTo>
                <a:lnTo>
                  <a:pt x="1775425" y="122339"/>
                </a:lnTo>
                <a:lnTo>
                  <a:pt x="1776276" y="146842"/>
                </a:lnTo>
                <a:lnTo>
                  <a:pt x="1783121" y="184741"/>
                </a:lnTo>
                <a:lnTo>
                  <a:pt x="1809154" y="215147"/>
                </a:lnTo>
                <a:lnTo>
                  <a:pt x="1841893" y="220853"/>
                </a:lnTo>
                <a:lnTo>
                  <a:pt x="1916912" y="220853"/>
                </a:lnTo>
                <a:lnTo>
                  <a:pt x="1916912" y="235940"/>
                </a:lnTo>
                <a:lnTo>
                  <a:pt x="1895864" y="239498"/>
                </a:lnTo>
                <a:lnTo>
                  <a:pt x="1875982" y="242038"/>
                </a:lnTo>
                <a:lnTo>
                  <a:pt x="1857264" y="243561"/>
                </a:lnTo>
                <a:lnTo>
                  <a:pt x="1839709" y="244068"/>
                </a:lnTo>
                <a:close/>
              </a:path>
              <a:path w="1917064" h="244475">
                <a:moveTo>
                  <a:pt x="1916315" y="30949"/>
                </a:moveTo>
                <a:lnTo>
                  <a:pt x="1895687" y="27740"/>
                </a:lnTo>
                <a:lnTo>
                  <a:pt x="1876474" y="25446"/>
                </a:lnTo>
                <a:lnTo>
                  <a:pt x="1858678" y="24068"/>
                </a:lnTo>
                <a:lnTo>
                  <a:pt x="1842300" y="23609"/>
                </a:lnTo>
                <a:lnTo>
                  <a:pt x="1916315" y="23609"/>
                </a:lnTo>
                <a:lnTo>
                  <a:pt x="1916315" y="30949"/>
                </a:lnTo>
                <a:close/>
              </a:path>
              <a:path w="1917064" h="244475">
                <a:moveTo>
                  <a:pt x="1916912" y="220853"/>
                </a:moveTo>
                <a:lnTo>
                  <a:pt x="1841893" y="220853"/>
                </a:lnTo>
                <a:lnTo>
                  <a:pt x="1853964" y="220555"/>
                </a:lnTo>
                <a:lnTo>
                  <a:pt x="1866157" y="219662"/>
                </a:lnTo>
                <a:lnTo>
                  <a:pt x="1878473" y="218174"/>
                </a:lnTo>
                <a:lnTo>
                  <a:pt x="1890915" y="216090"/>
                </a:lnTo>
                <a:lnTo>
                  <a:pt x="1890915" y="143065"/>
                </a:lnTo>
                <a:lnTo>
                  <a:pt x="1851418" y="143065"/>
                </a:lnTo>
                <a:lnTo>
                  <a:pt x="1851418" y="119253"/>
                </a:lnTo>
                <a:lnTo>
                  <a:pt x="1916912" y="119253"/>
                </a:lnTo>
                <a:lnTo>
                  <a:pt x="1916912" y="220853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0" name="object 10"/>
          <p:cNvSpPr/>
          <p:nvPr/>
        </p:nvSpPr>
        <p:spPr>
          <a:xfrm>
            <a:off x="4131513" y="2973133"/>
            <a:ext cx="1562100" cy="244475"/>
          </a:xfrm>
          <a:custGeom>
            <a:avLst/>
            <a:gdLst/>
            <a:ahLst/>
            <a:cxnLst/>
            <a:rect l="0" t="0" r="r" b="b"/>
            <a:pathLst>
              <a:path w="1562100" h="244475">
                <a:moveTo>
                  <a:pt x="137100" y="220662"/>
                </a:moveTo>
                <a:lnTo>
                  <a:pt x="75806" y="220662"/>
                </a:lnTo>
                <a:lnTo>
                  <a:pt x="97942" y="217685"/>
                </a:lnTo>
                <a:lnTo>
                  <a:pt x="113753" y="208756"/>
                </a:lnTo>
                <a:lnTo>
                  <a:pt x="123240" y="193873"/>
                </a:lnTo>
                <a:lnTo>
                  <a:pt x="126403" y="173037"/>
                </a:lnTo>
                <a:lnTo>
                  <a:pt x="125709" y="164098"/>
                </a:lnTo>
                <a:lnTo>
                  <a:pt x="87685" y="134294"/>
                </a:lnTo>
                <a:lnTo>
                  <a:pt x="73621" y="131165"/>
                </a:lnTo>
                <a:lnTo>
                  <a:pt x="55038" y="126588"/>
                </a:lnTo>
                <a:lnTo>
                  <a:pt x="16764" y="109143"/>
                </a:lnTo>
                <a:lnTo>
                  <a:pt x="0" y="63703"/>
                </a:lnTo>
                <a:lnTo>
                  <a:pt x="4774" y="35833"/>
                </a:lnTo>
                <a:lnTo>
                  <a:pt x="19099" y="15925"/>
                </a:lnTo>
                <a:lnTo>
                  <a:pt x="42975" y="3981"/>
                </a:lnTo>
                <a:lnTo>
                  <a:pt x="76403" y="0"/>
                </a:lnTo>
                <a:lnTo>
                  <a:pt x="89521" y="309"/>
                </a:lnTo>
                <a:lnTo>
                  <a:pt x="103882" y="1239"/>
                </a:lnTo>
                <a:lnTo>
                  <a:pt x="119487" y="2791"/>
                </a:lnTo>
                <a:lnTo>
                  <a:pt x="136334" y="4965"/>
                </a:lnTo>
                <a:lnTo>
                  <a:pt x="148031" y="6743"/>
                </a:lnTo>
                <a:lnTo>
                  <a:pt x="146271" y="23215"/>
                </a:lnTo>
                <a:lnTo>
                  <a:pt x="78181" y="23215"/>
                </a:lnTo>
                <a:lnTo>
                  <a:pt x="55697" y="25634"/>
                </a:lnTo>
                <a:lnTo>
                  <a:pt x="39639" y="32891"/>
                </a:lnTo>
                <a:lnTo>
                  <a:pt x="30007" y="44984"/>
                </a:lnTo>
                <a:lnTo>
                  <a:pt x="26797" y="61912"/>
                </a:lnTo>
                <a:lnTo>
                  <a:pt x="27533" y="71880"/>
                </a:lnTo>
                <a:lnTo>
                  <a:pt x="56483" y="99618"/>
                </a:lnTo>
                <a:lnTo>
                  <a:pt x="86525" y="107657"/>
                </a:lnTo>
                <a:lnTo>
                  <a:pt x="103262" y="111980"/>
                </a:lnTo>
                <a:lnTo>
                  <a:pt x="137718" y="128587"/>
                </a:lnTo>
                <a:lnTo>
                  <a:pt x="152793" y="171056"/>
                </a:lnTo>
                <a:lnTo>
                  <a:pt x="148069" y="203002"/>
                </a:lnTo>
                <a:lnTo>
                  <a:pt x="137100" y="220662"/>
                </a:lnTo>
                <a:close/>
              </a:path>
              <a:path w="1562100" h="244475">
                <a:moveTo>
                  <a:pt x="145656" y="28968"/>
                </a:moveTo>
                <a:lnTo>
                  <a:pt x="123579" y="26451"/>
                </a:lnTo>
                <a:lnTo>
                  <a:pt x="104975" y="24653"/>
                </a:lnTo>
                <a:lnTo>
                  <a:pt x="89842" y="23575"/>
                </a:lnTo>
                <a:lnTo>
                  <a:pt x="78181" y="23215"/>
                </a:lnTo>
                <a:lnTo>
                  <a:pt x="146271" y="23215"/>
                </a:lnTo>
                <a:lnTo>
                  <a:pt x="145656" y="28968"/>
                </a:lnTo>
                <a:close/>
              </a:path>
              <a:path w="1562100" h="244475">
                <a:moveTo>
                  <a:pt x="77190" y="244081"/>
                </a:moveTo>
                <a:lnTo>
                  <a:pt x="63886" y="243709"/>
                </a:lnTo>
                <a:lnTo>
                  <a:pt x="48968" y="242593"/>
                </a:lnTo>
                <a:lnTo>
                  <a:pt x="32435" y="240732"/>
                </a:lnTo>
                <a:lnTo>
                  <a:pt x="14287" y="238124"/>
                </a:lnTo>
                <a:lnTo>
                  <a:pt x="1981" y="236537"/>
                </a:lnTo>
                <a:lnTo>
                  <a:pt x="4762" y="214515"/>
                </a:lnTo>
                <a:lnTo>
                  <a:pt x="26691" y="217206"/>
                </a:lnTo>
                <a:lnTo>
                  <a:pt x="45842" y="219127"/>
                </a:lnTo>
                <a:lnTo>
                  <a:pt x="62214" y="220278"/>
                </a:lnTo>
                <a:lnTo>
                  <a:pt x="75806" y="220662"/>
                </a:lnTo>
                <a:lnTo>
                  <a:pt x="137100" y="220662"/>
                </a:lnTo>
                <a:lnTo>
                  <a:pt x="133894" y="225823"/>
                </a:lnTo>
                <a:lnTo>
                  <a:pt x="110268" y="239516"/>
                </a:lnTo>
                <a:lnTo>
                  <a:pt x="77190" y="244081"/>
                </a:lnTo>
                <a:close/>
              </a:path>
              <a:path w="1562100" h="244475">
                <a:moveTo>
                  <a:pt x="345084" y="27381"/>
                </a:moveTo>
                <a:lnTo>
                  <a:pt x="173634" y="27381"/>
                </a:lnTo>
                <a:lnTo>
                  <a:pt x="173634" y="3771"/>
                </a:lnTo>
                <a:lnTo>
                  <a:pt x="345084" y="3771"/>
                </a:lnTo>
                <a:lnTo>
                  <a:pt x="345084" y="27381"/>
                </a:lnTo>
                <a:close/>
              </a:path>
              <a:path w="1562100" h="244475">
                <a:moveTo>
                  <a:pt x="272859" y="240906"/>
                </a:moveTo>
                <a:lnTo>
                  <a:pt x="246659" y="240906"/>
                </a:lnTo>
                <a:lnTo>
                  <a:pt x="246659" y="27381"/>
                </a:lnTo>
                <a:lnTo>
                  <a:pt x="272859" y="27381"/>
                </a:lnTo>
                <a:lnTo>
                  <a:pt x="272859" y="240906"/>
                </a:lnTo>
                <a:close/>
              </a:path>
              <a:path w="1562100" h="244475">
                <a:moveTo>
                  <a:pt x="459486" y="244271"/>
                </a:moveTo>
                <a:lnTo>
                  <a:pt x="409215" y="234284"/>
                </a:lnTo>
                <a:lnTo>
                  <a:pt x="382017" y="203228"/>
                </a:lnTo>
                <a:lnTo>
                  <a:pt x="376834" y="3771"/>
                </a:lnTo>
                <a:lnTo>
                  <a:pt x="403225" y="3771"/>
                </a:lnTo>
                <a:lnTo>
                  <a:pt x="403225" y="169659"/>
                </a:lnTo>
                <a:lnTo>
                  <a:pt x="406697" y="192145"/>
                </a:lnTo>
                <a:lnTo>
                  <a:pt x="417114" y="208206"/>
                </a:lnTo>
                <a:lnTo>
                  <a:pt x="434477" y="217843"/>
                </a:lnTo>
                <a:lnTo>
                  <a:pt x="458787" y="221056"/>
                </a:lnTo>
                <a:lnTo>
                  <a:pt x="526588" y="221056"/>
                </a:lnTo>
                <a:lnTo>
                  <a:pt x="521690" y="226517"/>
                </a:lnTo>
                <a:lnTo>
                  <a:pt x="509915" y="234284"/>
                </a:lnTo>
                <a:lnTo>
                  <a:pt x="495622" y="239833"/>
                </a:lnTo>
                <a:lnTo>
                  <a:pt x="478812" y="243162"/>
                </a:lnTo>
                <a:lnTo>
                  <a:pt x="459486" y="244271"/>
                </a:lnTo>
                <a:close/>
              </a:path>
              <a:path w="1562100" h="244475">
                <a:moveTo>
                  <a:pt x="526588" y="221056"/>
                </a:moveTo>
                <a:lnTo>
                  <a:pt x="458787" y="221056"/>
                </a:lnTo>
                <a:lnTo>
                  <a:pt x="472291" y="220294"/>
                </a:lnTo>
                <a:lnTo>
                  <a:pt x="484019" y="218006"/>
                </a:lnTo>
                <a:lnTo>
                  <a:pt x="513089" y="192955"/>
                </a:lnTo>
                <a:lnTo>
                  <a:pt x="516737" y="169659"/>
                </a:lnTo>
                <a:lnTo>
                  <a:pt x="516737" y="3771"/>
                </a:lnTo>
                <a:lnTo>
                  <a:pt x="542734" y="3771"/>
                </a:lnTo>
                <a:lnTo>
                  <a:pt x="542678" y="169659"/>
                </a:lnTo>
                <a:lnTo>
                  <a:pt x="541418" y="187433"/>
                </a:lnTo>
                <a:lnTo>
                  <a:pt x="537470" y="203228"/>
                </a:lnTo>
                <a:lnTo>
                  <a:pt x="530893" y="216256"/>
                </a:lnTo>
                <a:lnTo>
                  <a:pt x="526588" y="221056"/>
                </a:lnTo>
                <a:close/>
              </a:path>
              <a:path w="1562100" h="244475">
                <a:moveTo>
                  <a:pt x="684022" y="240906"/>
                </a:moveTo>
                <a:lnTo>
                  <a:pt x="599287" y="240906"/>
                </a:lnTo>
                <a:lnTo>
                  <a:pt x="599287" y="3771"/>
                </a:lnTo>
                <a:lnTo>
                  <a:pt x="684022" y="3771"/>
                </a:lnTo>
                <a:lnTo>
                  <a:pt x="710473" y="6636"/>
                </a:lnTo>
                <a:lnTo>
                  <a:pt x="732086" y="15230"/>
                </a:lnTo>
                <a:lnTo>
                  <a:pt x="745858" y="26987"/>
                </a:lnTo>
                <a:lnTo>
                  <a:pt x="625678" y="26987"/>
                </a:lnTo>
                <a:lnTo>
                  <a:pt x="625678" y="217690"/>
                </a:lnTo>
                <a:lnTo>
                  <a:pt x="744296" y="217690"/>
                </a:lnTo>
                <a:lnTo>
                  <a:pt x="727075" y="231571"/>
                </a:lnTo>
                <a:lnTo>
                  <a:pt x="717688" y="235655"/>
                </a:lnTo>
                <a:lnTo>
                  <a:pt x="707382" y="238572"/>
                </a:lnTo>
                <a:lnTo>
                  <a:pt x="696158" y="240322"/>
                </a:lnTo>
                <a:lnTo>
                  <a:pt x="684022" y="240906"/>
                </a:lnTo>
                <a:close/>
              </a:path>
              <a:path w="1562100" h="244475">
                <a:moveTo>
                  <a:pt x="744296" y="217690"/>
                </a:moveTo>
                <a:lnTo>
                  <a:pt x="684022" y="217690"/>
                </a:lnTo>
                <a:lnTo>
                  <a:pt x="710499" y="211513"/>
                </a:lnTo>
                <a:lnTo>
                  <a:pt x="729410" y="192982"/>
                </a:lnTo>
                <a:lnTo>
                  <a:pt x="740755" y="162098"/>
                </a:lnTo>
                <a:lnTo>
                  <a:pt x="744537" y="118859"/>
                </a:lnTo>
                <a:lnTo>
                  <a:pt x="742639" y="87955"/>
                </a:lnTo>
                <a:lnTo>
                  <a:pt x="727462" y="45492"/>
                </a:lnTo>
                <a:lnTo>
                  <a:pt x="692528" y="27421"/>
                </a:lnTo>
                <a:lnTo>
                  <a:pt x="684022" y="26987"/>
                </a:lnTo>
                <a:lnTo>
                  <a:pt x="745858" y="26987"/>
                </a:lnTo>
                <a:lnTo>
                  <a:pt x="765582" y="63834"/>
                </a:lnTo>
                <a:lnTo>
                  <a:pt x="771728" y="118859"/>
                </a:lnTo>
                <a:lnTo>
                  <a:pt x="768937" y="159466"/>
                </a:lnTo>
                <a:lnTo>
                  <a:pt x="760564" y="191789"/>
                </a:lnTo>
                <a:lnTo>
                  <a:pt x="746610" y="215824"/>
                </a:lnTo>
                <a:lnTo>
                  <a:pt x="744296" y="217690"/>
                </a:lnTo>
                <a:close/>
              </a:path>
              <a:path w="1562100" h="244475">
                <a:moveTo>
                  <a:pt x="964603" y="240906"/>
                </a:moveTo>
                <a:lnTo>
                  <a:pt x="820343" y="240906"/>
                </a:lnTo>
                <a:lnTo>
                  <a:pt x="820343" y="3771"/>
                </a:lnTo>
                <a:lnTo>
                  <a:pt x="964603" y="3771"/>
                </a:lnTo>
                <a:lnTo>
                  <a:pt x="964603" y="26987"/>
                </a:lnTo>
                <a:lnTo>
                  <a:pt x="846734" y="26987"/>
                </a:lnTo>
                <a:lnTo>
                  <a:pt x="846734" y="108940"/>
                </a:lnTo>
                <a:lnTo>
                  <a:pt x="943965" y="108940"/>
                </a:lnTo>
                <a:lnTo>
                  <a:pt x="943965" y="131965"/>
                </a:lnTo>
                <a:lnTo>
                  <a:pt x="846734" y="131965"/>
                </a:lnTo>
                <a:lnTo>
                  <a:pt x="846734" y="217690"/>
                </a:lnTo>
                <a:lnTo>
                  <a:pt x="964603" y="217690"/>
                </a:lnTo>
                <a:lnTo>
                  <a:pt x="964603" y="240906"/>
                </a:lnTo>
                <a:close/>
              </a:path>
              <a:path w="1562100" h="244475">
                <a:moveTo>
                  <a:pt x="1036243" y="240906"/>
                </a:moveTo>
                <a:lnTo>
                  <a:pt x="1009853" y="240906"/>
                </a:lnTo>
                <a:lnTo>
                  <a:pt x="1009853" y="3771"/>
                </a:lnTo>
                <a:lnTo>
                  <a:pt x="1059256" y="3771"/>
                </a:lnTo>
                <a:lnTo>
                  <a:pt x="1069098" y="26987"/>
                </a:lnTo>
                <a:lnTo>
                  <a:pt x="1036243" y="26987"/>
                </a:lnTo>
                <a:lnTo>
                  <a:pt x="1036243" y="240906"/>
                </a:lnTo>
                <a:close/>
              </a:path>
              <a:path w="1562100" h="244475">
                <a:moveTo>
                  <a:pt x="1183284" y="217690"/>
                </a:moveTo>
                <a:lnTo>
                  <a:pt x="1157287" y="217690"/>
                </a:lnTo>
                <a:lnTo>
                  <a:pt x="1157287" y="3771"/>
                </a:lnTo>
                <a:lnTo>
                  <a:pt x="1183284" y="3771"/>
                </a:lnTo>
                <a:lnTo>
                  <a:pt x="1183284" y="217690"/>
                </a:lnTo>
                <a:close/>
              </a:path>
              <a:path w="1562100" h="244475">
                <a:moveTo>
                  <a:pt x="1183284" y="240906"/>
                </a:moveTo>
                <a:lnTo>
                  <a:pt x="1134872" y="240906"/>
                </a:lnTo>
                <a:lnTo>
                  <a:pt x="1042797" y="26987"/>
                </a:lnTo>
                <a:lnTo>
                  <a:pt x="1069098" y="26987"/>
                </a:lnTo>
                <a:lnTo>
                  <a:pt x="1149946" y="217690"/>
                </a:lnTo>
                <a:lnTo>
                  <a:pt x="1183284" y="217690"/>
                </a:lnTo>
                <a:lnTo>
                  <a:pt x="1183284" y="240906"/>
                </a:lnTo>
                <a:close/>
              </a:path>
              <a:path w="1562100" h="244475">
                <a:moveTo>
                  <a:pt x="1388275" y="27381"/>
                </a:moveTo>
                <a:lnTo>
                  <a:pt x="1216825" y="27381"/>
                </a:lnTo>
                <a:lnTo>
                  <a:pt x="1216825" y="3771"/>
                </a:lnTo>
                <a:lnTo>
                  <a:pt x="1388275" y="3771"/>
                </a:lnTo>
                <a:lnTo>
                  <a:pt x="1388275" y="27381"/>
                </a:lnTo>
                <a:close/>
              </a:path>
              <a:path w="1562100" h="244475">
                <a:moveTo>
                  <a:pt x="1316037" y="240906"/>
                </a:moveTo>
                <a:lnTo>
                  <a:pt x="1289850" y="240906"/>
                </a:lnTo>
                <a:lnTo>
                  <a:pt x="1289850" y="27381"/>
                </a:lnTo>
                <a:lnTo>
                  <a:pt x="1316037" y="27381"/>
                </a:lnTo>
                <a:lnTo>
                  <a:pt x="1316037" y="240906"/>
                </a:lnTo>
                <a:close/>
              </a:path>
              <a:path w="1562100" h="244475">
                <a:moveTo>
                  <a:pt x="1546210" y="220662"/>
                </a:moveTo>
                <a:lnTo>
                  <a:pt x="1484909" y="220662"/>
                </a:lnTo>
                <a:lnTo>
                  <a:pt x="1507045" y="217685"/>
                </a:lnTo>
                <a:lnTo>
                  <a:pt x="1522857" y="208756"/>
                </a:lnTo>
                <a:lnTo>
                  <a:pt x="1532343" y="193873"/>
                </a:lnTo>
                <a:lnTo>
                  <a:pt x="1535506" y="173037"/>
                </a:lnTo>
                <a:lnTo>
                  <a:pt x="1534812" y="164098"/>
                </a:lnTo>
                <a:lnTo>
                  <a:pt x="1496788" y="134294"/>
                </a:lnTo>
                <a:lnTo>
                  <a:pt x="1482725" y="131165"/>
                </a:lnTo>
                <a:lnTo>
                  <a:pt x="1464141" y="126588"/>
                </a:lnTo>
                <a:lnTo>
                  <a:pt x="1425879" y="109143"/>
                </a:lnTo>
                <a:lnTo>
                  <a:pt x="1409103" y="63703"/>
                </a:lnTo>
                <a:lnTo>
                  <a:pt x="1413877" y="35833"/>
                </a:lnTo>
                <a:lnTo>
                  <a:pt x="1428202" y="15925"/>
                </a:lnTo>
                <a:lnTo>
                  <a:pt x="1452078" y="3981"/>
                </a:lnTo>
                <a:lnTo>
                  <a:pt x="1485506" y="0"/>
                </a:lnTo>
                <a:lnTo>
                  <a:pt x="1498624" y="309"/>
                </a:lnTo>
                <a:lnTo>
                  <a:pt x="1512985" y="1239"/>
                </a:lnTo>
                <a:lnTo>
                  <a:pt x="1528590" y="2791"/>
                </a:lnTo>
                <a:lnTo>
                  <a:pt x="1545437" y="4965"/>
                </a:lnTo>
                <a:lnTo>
                  <a:pt x="1557147" y="6743"/>
                </a:lnTo>
                <a:lnTo>
                  <a:pt x="1555377" y="23215"/>
                </a:lnTo>
                <a:lnTo>
                  <a:pt x="1487297" y="23215"/>
                </a:lnTo>
                <a:lnTo>
                  <a:pt x="1464810" y="25634"/>
                </a:lnTo>
                <a:lnTo>
                  <a:pt x="1448749" y="32891"/>
                </a:lnTo>
                <a:lnTo>
                  <a:pt x="1439112" y="44984"/>
                </a:lnTo>
                <a:lnTo>
                  <a:pt x="1435900" y="61912"/>
                </a:lnTo>
                <a:lnTo>
                  <a:pt x="1436638" y="71880"/>
                </a:lnTo>
                <a:lnTo>
                  <a:pt x="1465586" y="99618"/>
                </a:lnTo>
                <a:lnTo>
                  <a:pt x="1495628" y="107657"/>
                </a:lnTo>
                <a:lnTo>
                  <a:pt x="1512371" y="111980"/>
                </a:lnTo>
                <a:lnTo>
                  <a:pt x="1546821" y="128587"/>
                </a:lnTo>
                <a:lnTo>
                  <a:pt x="1561909" y="171056"/>
                </a:lnTo>
                <a:lnTo>
                  <a:pt x="1557182" y="203002"/>
                </a:lnTo>
                <a:lnTo>
                  <a:pt x="1546210" y="220662"/>
                </a:lnTo>
                <a:close/>
              </a:path>
              <a:path w="1562100" h="244475">
                <a:moveTo>
                  <a:pt x="1554759" y="28968"/>
                </a:moveTo>
                <a:lnTo>
                  <a:pt x="1532683" y="26451"/>
                </a:lnTo>
                <a:lnTo>
                  <a:pt x="1514079" y="24653"/>
                </a:lnTo>
                <a:lnTo>
                  <a:pt x="1498950" y="23575"/>
                </a:lnTo>
                <a:lnTo>
                  <a:pt x="1487297" y="23215"/>
                </a:lnTo>
                <a:lnTo>
                  <a:pt x="1555377" y="23215"/>
                </a:lnTo>
                <a:lnTo>
                  <a:pt x="1554759" y="28968"/>
                </a:lnTo>
                <a:close/>
              </a:path>
              <a:path w="1562100" h="244475">
                <a:moveTo>
                  <a:pt x="1486293" y="244081"/>
                </a:moveTo>
                <a:lnTo>
                  <a:pt x="1472989" y="243709"/>
                </a:lnTo>
                <a:lnTo>
                  <a:pt x="1458071" y="242593"/>
                </a:lnTo>
                <a:lnTo>
                  <a:pt x="1441538" y="240732"/>
                </a:lnTo>
                <a:lnTo>
                  <a:pt x="1423390" y="238124"/>
                </a:lnTo>
                <a:lnTo>
                  <a:pt x="1411097" y="236537"/>
                </a:lnTo>
                <a:lnTo>
                  <a:pt x="1413865" y="214515"/>
                </a:lnTo>
                <a:lnTo>
                  <a:pt x="1435794" y="217206"/>
                </a:lnTo>
                <a:lnTo>
                  <a:pt x="1454945" y="219127"/>
                </a:lnTo>
                <a:lnTo>
                  <a:pt x="1471317" y="220278"/>
                </a:lnTo>
                <a:lnTo>
                  <a:pt x="1484909" y="220662"/>
                </a:lnTo>
                <a:lnTo>
                  <a:pt x="1546210" y="220662"/>
                </a:lnTo>
                <a:lnTo>
                  <a:pt x="1543003" y="225823"/>
                </a:lnTo>
                <a:lnTo>
                  <a:pt x="1519373" y="239516"/>
                </a:lnTo>
                <a:lnTo>
                  <a:pt x="1486293" y="244081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1" name="object 11"/>
          <p:cNvSpPr/>
          <p:nvPr/>
        </p:nvSpPr>
        <p:spPr>
          <a:xfrm>
            <a:off x="5792508" y="2976905"/>
            <a:ext cx="629920" cy="237490"/>
          </a:xfrm>
          <a:custGeom>
            <a:avLst/>
            <a:gdLst/>
            <a:ahLst/>
            <a:cxnLst/>
            <a:rect l="0" t="0" r="r" b="b"/>
            <a:pathLst>
              <a:path w="629920" h="237490">
                <a:moveTo>
                  <a:pt x="26187" y="237135"/>
                </a:moveTo>
                <a:lnTo>
                  <a:pt x="0" y="237135"/>
                </a:lnTo>
                <a:lnTo>
                  <a:pt x="65290" y="0"/>
                </a:lnTo>
                <a:lnTo>
                  <a:pt x="122834" y="0"/>
                </a:lnTo>
                <a:lnTo>
                  <a:pt x="129042" y="22618"/>
                </a:lnTo>
                <a:lnTo>
                  <a:pt x="85128" y="22618"/>
                </a:lnTo>
                <a:lnTo>
                  <a:pt x="49009" y="152401"/>
                </a:lnTo>
                <a:lnTo>
                  <a:pt x="164664" y="152401"/>
                </a:lnTo>
                <a:lnTo>
                  <a:pt x="171144" y="176010"/>
                </a:lnTo>
                <a:lnTo>
                  <a:pt x="43256" y="176010"/>
                </a:lnTo>
                <a:lnTo>
                  <a:pt x="26187" y="237135"/>
                </a:lnTo>
                <a:close/>
              </a:path>
              <a:path w="629920" h="237490">
                <a:moveTo>
                  <a:pt x="164664" y="152401"/>
                </a:moveTo>
                <a:lnTo>
                  <a:pt x="138899" y="152401"/>
                </a:lnTo>
                <a:lnTo>
                  <a:pt x="102984" y="22618"/>
                </a:lnTo>
                <a:lnTo>
                  <a:pt x="129042" y="22618"/>
                </a:lnTo>
                <a:lnTo>
                  <a:pt x="164664" y="152401"/>
                </a:lnTo>
                <a:close/>
              </a:path>
              <a:path w="629920" h="237490">
                <a:moveTo>
                  <a:pt x="187921" y="237135"/>
                </a:moveTo>
                <a:lnTo>
                  <a:pt x="161925" y="237135"/>
                </a:lnTo>
                <a:lnTo>
                  <a:pt x="144665" y="176010"/>
                </a:lnTo>
                <a:lnTo>
                  <a:pt x="171144" y="176010"/>
                </a:lnTo>
                <a:lnTo>
                  <a:pt x="187921" y="237135"/>
                </a:lnTo>
                <a:close/>
              </a:path>
              <a:path w="629920" h="237490">
                <a:moveTo>
                  <a:pt x="251612" y="237135"/>
                </a:moveTo>
                <a:lnTo>
                  <a:pt x="225221" y="237135"/>
                </a:lnTo>
                <a:lnTo>
                  <a:pt x="225221" y="0"/>
                </a:lnTo>
                <a:lnTo>
                  <a:pt x="274637" y="0"/>
                </a:lnTo>
                <a:lnTo>
                  <a:pt x="284479" y="23215"/>
                </a:lnTo>
                <a:lnTo>
                  <a:pt x="251612" y="23215"/>
                </a:lnTo>
                <a:lnTo>
                  <a:pt x="251612" y="237135"/>
                </a:lnTo>
                <a:close/>
              </a:path>
              <a:path w="629920" h="237490">
                <a:moveTo>
                  <a:pt x="398665" y="213919"/>
                </a:moveTo>
                <a:lnTo>
                  <a:pt x="372668" y="213919"/>
                </a:lnTo>
                <a:lnTo>
                  <a:pt x="372668" y="0"/>
                </a:lnTo>
                <a:lnTo>
                  <a:pt x="398665" y="0"/>
                </a:lnTo>
                <a:lnTo>
                  <a:pt x="398665" y="213919"/>
                </a:lnTo>
                <a:close/>
              </a:path>
              <a:path w="629920" h="237490">
                <a:moveTo>
                  <a:pt x="398665" y="237135"/>
                </a:moveTo>
                <a:lnTo>
                  <a:pt x="350240" y="237135"/>
                </a:lnTo>
                <a:lnTo>
                  <a:pt x="258165" y="23215"/>
                </a:lnTo>
                <a:lnTo>
                  <a:pt x="284479" y="23215"/>
                </a:lnTo>
                <a:lnTo>
                  <a:pt x="365328" y="213919"/>
                </a:lnTo>
                <a:lnTo>
                  <a:pt x="398665" y="213919"/>
                </a:lnTo>
                <a:lnTo>
                  <a:pt x="398665" y="237135"/>
                </a:lnTo>
                <a:close/>
              </a:path>
              <a:path w="629920" h="237490">
                <a:moveTo>
                  <a:pt x="541731" y="237135"/>
                </a:moveTo>
                <a:lnTo>
                  <a:pt x="456996" y="237135"/>
                </a:lnTo>
                <a:lnTo>
                  <a:pt x="456996" y="0"/>
                </a:lnTo>
                <a:lnTo>
                  <a:pt x="541731" y="0"/>
                </a:lnTo>
                <a:lnTo>
                  <a:pt x="568184" y="2864"/>
                </a:lnTo>
                <a:lnTo>
                  <a:pt x="589802" y="11458"/>
                </a:lnTo>
                <a:lnTo>
                  <a:pt x="603577" y="23215"/>
                </a:lnTo>
                <a:lnTo>
                  <a:pt x="483387" y="23215"/>
                </a:lnTo>
                <a:lnTo>
                  <a:pt x="483387" y="213919"/>
                </a:lnTo>
                <a:lnTo>
                  <a:pt x="602016" y="213919"/>
                </a:lnTo>
                <a:lnTo>
                  <a:pt x="584796" y="227800"/>
                </a:lnTo>
                <a:lnTo>
                  <a:pt x="575405" y="231884"/>
                </a:lnTo>
                <a:lnTo>
                  <a:pt x="565097" y="234801"/>
                </a:lnTo>
                <a:lnTo>
                  <a:pt x="553873" y="236551"/>
                </a:lnTo>
                <a:lnTo>
                  <a:pt x="541731" y="237135"/>
                </a:lnTo>
                <a:close/>
              </a:path>
              <a:path w="629920" h="237490">
                <a:moveTo>
                  <a:pt x="602016" y="213919"/>
                </a:moveTo>
                <a:lnTo>
                  <a:pt x="541731" y="213919"/>
                </a:lnTo>
                <a:lnTo>
                  <a:pt x="568210" y="207742"/>
                </a:lnTo>
                <a:lnTo>
                  <a:pt x="587125" y="189211"/>
                </a:lnTo>
                <a:lnTo>
                  <a:pt x="598475" y="158327"/>
                </a:lnTo>
                <a:lnTo>
                  <a:pt x="602259" y="115087"/>
                </a:lnTo>
                <a:lnTo>
                  <a:pt x="600361" y="84183"/>
                </a:lnTo>
                <a:lnTo>
                  <a:pt x="585178" y="41721"/>
                </a:lnTo>
                <a:lnTo>
                  <a:pt x="550239" y="23649"/>
                </a:lnTo>
                <a:lnTo>
                  <a:pt x="541731" y="23215"/>
                </a:lnTo>
                <a:lnTo>
                  <a:pt x="603577" y="23215"/>
                </a:lnTo>
                <a:lnTo>
                  <a:pt x="623302" y="60062"/>
                </a:lnTo>
                <a:lnTo>
                  <a:pt x="629437" y="115087"/>
                </a:lnTo>
                <a:lnTo>
                  <a:pt x="626648" y="155695"/>
                </a:lnTo>
                <a:lnTo>
                  <a:pt x="618280" y="188018"/>
                </a:lnTo>
                <a:lnTo>
                  <a:pt x="604330" y="212054"/>
                </a:lnTo>
                <a:lnTo>
                  <a:pt x="602016" y="213919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2" name="object 12"/>
          <p:cNvSpPr/>
          <p:nvPr/>
        </p:nvSpPr>
        <p:spPr>
          <a:xfrm>
            <a:off x="6545046" y="2973133"/>
            <a:ext cx="1779905" cy="244475"/>
          </a:xfrm>
          <a:custGeom>
            <a:avLst/>
            <a:gdLst/>
            <a:ahLst/>
            <a:cxnLst/>
            <a:rect l="0" t="0" r="r" b="b"/>
            <a:pathLst>
              <a:path w="1779905" h="244475">
                <a:moveTo>
                  <a:pt x="144272" y="240906"/>
                </a:moveTo>
                <a:lnTo>
                  <a:pt x="0" y="240906"/>
                </a:lnTo>
                <a:lnTo>
                  <a:pt x="0" y="3771"/>
                </a:lnTo>
                <a:lnTo>
                  <a:pt x="144272" y="3771"/>
                </a:lnTo>
                <a:lnTo>
                  <a:pt x="144272" y="26987"/>
                </a:lnTo>
                <a:lnTo>
                  <a:pt x="26390" y="26987"/>
                </a:lnTo>
                <a:lnTo>
                  <a:pt x="26390" y="108940"/>
                </a:lnTo>
                <a:lnTo>
                  <a:pt x="123634" y="108940"/>
                </a:lnTo>
                <a:lnTo>
                  <a:pt x="123634" y="131965"/>
                </a:lnTo>
                <a:lnTo>
                  <a:pt x="26390" y="131965"/>
                </a:lnTo>
                <a:lnTo>
                  <a:pt x="26390" y="217690"/>
                </a:lnTo>
                <a:lnTo>
                  <a:pt x="144272" y="217690"/>
                </a:lnTo>
                <a:lnTo>
                  <a:pt x="144272" y="240906"/>
                </a:lnTo>
                <a:close/>
              </a:path>
              <a:path w="1779905" h="244475">
                <a:moveTo>
                  <a:pt x="274243" y="240906"/>
                </a:moveTo>
                <a:lnTo>
                  <a:pt x="189509" y="240906"/>
                </a:lnTo>
                <a:lnTo>
                  <a:pt x="189509" y="3771"/>
                </a:lnTo>
                <a:lnTo>
                  <a:pt x="274243" y="3771"/>
                </a:lnTo>
                <a:lnTo>
                  <a:pt x="300696" y="6636"/>
                </a:lnTo>
                <a:lnTo>
                  <a:pt x="322314" y="15230"/>
                </a:lnTo>
                <a:lnTo>
                  <a:pt x="336089" y="26987"/>
                </a:lnTo>
                <a:lnTo>
                  <a:pt x="215900" y="26987"/>
                </a:lnTo>
                <a:lnTo>
                  <a:pt x="215900" y="217690"/>
                </a:lnTo>
                <a:lnTo>
                  <a:pt x="334524" y="217690"/>
                </a:lnTo>
                <a:lnTo>
                  <a:pt x="317309" y="231571"/>
                </a:lnTo>
                <a:lnTo>
                  <a:pt x="307917" y="235655"/>
                </a:lnTo>
                <a:lnTo>
                  <a:pt x="297610" y="238572"/>
                </a:lnTo>
                <a:lnTo>
                  <a:pt x="286385" y="240322"/>
                </a:lnTo>
                <a:lnTo>
                  <a:pt x="274243" y="240906"/>
                </a:lnTo>
                <a:close/>
              </a:path>
              <a:path w="1779905" h="244475">
                <a:moveTo>
                  <a:pt x="334524" y="217690"/>
                </a:moveTo>
                <a:lnTo>
                  <a:pt x="274243" y="217690"/>
                </a:lnTo>
                <a:lnTo>
                  <a:pt x="300723" y="211513"/>
                </a:lnTo>
                <a:lnTo>
                  <a:pt x="319638" y="192982"/>
                </a:lnTo>
                <a:lnTo>
                  <a:pt x="330988" y="162098"/>
                </a:lnTo>
                <a:lnTo>
                  <a:pt x="334772" y="118859"/>
                </a:lnTo>
                <a:lnTo>
                  <a:pt x="332874" y="87955"/>
                </a:lnTo>
                <a:lnTo>
                  <a:pt x="317691" y="45492"/>
                </a:lnTo>
                <a:lnTo>
                  <a:pt x="282751" y="27421"/>
                </a:lnTo>
                <a:lnTo>
                  <a:pt x="274243" y="26987"/>
                </a:lnTo>
                <a:lnTo>
                  <a:pt x="336089" y="26987"/>
                </a:lnTo>
                <a:lnTo>
                  <a:pt x="355815" y="63834"/>
                </a:lnTo>
                <a:lnTo>
                  <a:pt x="361950" y="118859"/>
                </a:lnTo>
                <a:lnTo>
                  <a:pt x="359159" y="159466"/>
                </a:lnTo>
                <a:lnTo>
                  <a:pt x="350788" y="191789"/>
                </a:lnTo>
                <a:lnTo>
                  <a:pt x="336837" y="215824"/>
                </a:lnTo>
                <a:lnTo>
                  <a:pt x="334524" y="217690"/>
                </a:lnTo>
                <a:close/>
              </a:path>
              <a:path w="1779905" h="244475">
                <a:moveTo>
                  <a:pt x="491426" y="244271"/>
                </a:moveTo>
                <a:lnTo>
                  <a:pt x="441163" y="234284"/>
                </a:lnTo>
                <a:lnTo>
                  <a:pt x="413969" y="203228"/>
                </a:lnTo>
                <a:lnTo>
                  <a:pt x="408787" y="3771"/>
                </a:lnTo>
                <a:lnTo>
                  <a:pt x="435178" y="3771"/>
                </a:lnTo>
                <a:lnTo>
                  <a:pt x="435178" y="169659"/>
                </a:lnTo>
                <a:lnTo>
                  <a:pt x="438650" y="192145"/>
                </a:lnTo>
                <a:lnTo>
                  <a:pt x="449067" y="208206"/>
                </a:lnTo>
                <a:lnTo>
                  <a:pt x="466430" y="217843"/>
                </a:lnTo>
                <a:lnTo>
                  <a:pt x="490740" y="221056"/>
                </a:lnTo>
                <a:lnTo>
                  <a:pt x="558540" y="221056"/>
                </a:lnTo>
                <a:lnTo>
                  <a:pt x="553643" y="226517"/>
                </a:lnTo>
                <a:lnTo>
                  <a:pt x="541868" y="234284"/>
                </a:lnTo>
                <a:lnTo>
                  <a:pt x="527573" y="239833"/>
                </a:lnTo>
                <a:lnTo>
                  <a:pt x="510759" y="243162"/>
                </a:lnTo>
                <a:lnTo>
                  <a:pt x="491426" y="244271"/>
                </a:lnTo>
                <a:close/>
              </a:path>
              <a:path w="1779905" h="244475">
                <a:moveTo>
                  <a:pt x="558540" y="221056"/>
                </a:moveTo>
                <a:lnTo>
                  <a:pt x="490740" y="221056"/>
                </a:lnTo>
                <a:lnTo>
                  <a:pt x="504237" y="220294"/>
                </a:lnTo>
                <a:lnTo>
                  <a:pt x="515962" y="218006"/>
                </a:lnTo>
                <a:lnTo>
                  <a:pt x="545031" y="192955"/>
                </a:lnTo>
                <a:lnTo>
                  <a:pt x="548678" y="169659"/>
                </a:lnTo>
                <a:lnTo>
                  <a:pt x="548678" y="3771"/>
                </a:lnTo>
                <a:lnTo>
                  <a:pt x="574675" y="3771"/>
                </a:lnTo>
                <a:lnTo>
                  <a:pt x="574619" y="169659"/>
                </a:lnTo>
                <a:lnTo>
                  <a:pt x="573360" y="187433"/>
                </a:lnTo>
                <a:lnTo>
                  <a:pt x="569417" y="203228"/>
                </a:lnTo>
                <a:lnTo>
                  <a:pt x="562844" y="216256"/>
                </a:lnTo>
                <a:lnTo>
                  <a:pt x="558540" y="221056"/>
                </a:lnTo>
                <a:close/>
              </a:path>
              <a:path w="1779905" h="244475">
                <a:moveTo>
                  <a:pt x="710603" y="244271"/>
                </a:moveTo>
                <a:lnTo>
                  <a:pt x="665467" y="236639"/>
                </a:lnTo>
                <a:lnTo>
                  <a:pt x="634525" y="204148"/>
                </a:lnTo>
                <a:lnTo>
                  <a:pt x="624309" y="164048"/>
                </a:lnTo>
                <a:lnTo>
                  <a:pt x="622300" y="122631"/>
                </a:lnTo>
                <a:lnTo>
                  <a:pt x="622523" y="107489"/>
                </a:lnTo>
                <a:lnTo>
                  <a:pt x="628023" y="59242"/>
                </a:lnTo>
                <a:lnTo>
                  <a:pt x="644064" y="24075"/>
                </a:lnTo>
                <a:lnTo>
                  <a:pt x="684987" y="2087"/>
                </a:lnTo>
                <a:lnTo>
                  <a:pt x="709714" y="203"/>
                </a:lnTo>
                <a:lnTo>
                  <a:pt x="723945" y="674"/>
                </a:lnTo>
                <a:lnTo>
                  <a:pt x="739354" y="2087"/>
                </a:lnTo>
                <a:lnTo>
                  <a:pt x="755944" y="4441"/>
                </a:lnTo>
                <a:lnTo>
                  <a:pt x="773710" y="7734"/>
                </a:lnTo>
                <a:lnTo>
                  <a:pt x="773710" y="23812"/>
                </a:lnTo>
                <a:lnTo>
                  <a:pt x="712000" y="23812"/>
                </a:lnTo>
                <a:lnTo>
                  <a:pt x="694652" y="25220"/>
                </a:lnTo>
                <a:lnTo>
                  <a:pt x="661885" y="46342"/>
                </a:lnTo>
                <a:lnTo>
                  <a:pt x="650445" y="97927"/>
                </a:lnTo>
                <a:lnTo>
                  <a:pt x="649681" y="123037"/>
                </a:lnTo>
                <a:lnTo>
                  <a:pt x="649824" y="135869"/>
                </a:lnTo>
                <a:lnTo>
                  <a:pt x="653369" y="174518"/>
                </a:lnTo>
                <a:lnTo>
                  <a:pt x="673835" y="211710"/>
                </a:lnTo>
                <a:lnTo>
                  <a:pt x="716560" y="220662"/>
                </a:lnTo>
                <a:lnTo>
                  <a:pt x="773710" y="220662"/>
                </a:lnTo>
                <a:lnTo>
                  <a:pt x="773710" y="237134"/>
                </a:lnTo>
                <a:lnTo>
                  <a:pt x="756593" y="240258"/>
                </a:lnTo>
                <a:lnTo>
                  <a:pt x="740370" y="242489"/>
                </a:lnTo>
                <a:lnTo>
                  <a:pt x="725040" y="243826"/>
                </a:lnTo>
                <a:lnTo>
                  <a:pt x="710603" y="244271"/>
                </a:lnTo>
                <a:close/>
              </a:path>
              <a:path w="1779905" h="244475">
                <a:moveTo>
                  <a:pt x="773710" y="30162"/>
                </a:moveTo>
                <a:lnTo>
                  <a:pt x="756907" y="27386"/>
                </a:lnTo>
                <a:lnTo>
                  <a:pt x="741021" y="25401"/>
                </a:lnTo>
                <a:lnTo>
                  <a:pt x="726052" y="24209"/>
                </a:lnTo>
                <a:lnTo>
                  <a:pt x="712000" y="23812"/>
                </a:lnTo>
                <a:lnTo>
                  <a:pt x="773710" y="23812"/>
                </a:lnTo>
                <a:lnTo>
                  <a:pt x="773710" y="30162"/>
                </a:lnTo>
                <a:close/>
              </a:path>
              <a:path w="1779905" h="244475">
                <a:moveTo>
                  <a:pt x="773710" y="220662"/>
                </a:moveTo>
                <a:lnTo>
                  <a:pt x="716560" y="220662"/>
                </a:lnTo>
                <a:lnTo>
                  <a:pt x="729210" y="220278"/>
                </a:lnTo>
                <a:lnTo>
                  <a:pt x="742953" y="219127"/>
                </a:lnTo>
                <a:lnTo>
                  <a:pt x="757785" y="217206"/>
                </a:lnTo>
                <a:lnTo>
                  <a:pt x="773710" y="214515"/>
                </a:lnTo>
                <a:lnTo>
                  <a:pt x="773710" y="220662"/>
                </a:lnTo>
                <a:close/>
              </a:path>
              <a:path w="1779905" h="244475">
                <a:moveTo>
                  <a:pt x="822922" y="240906"/>
                </a:moveTo>
                <a:lnTo>
                  <a:pt x="796735" y="240906"/>
                </a:lnTo>
                <a:lnTo>
                  <a:pt x="862013" y="3771"/>
                </a:lnTo>
                <a:lnTo>
                  <a:pt x="919557" y="3771"/>
                </a:lnTo>
                <a:lnTo>
                  <a:pt x="925765" y="26390"/>
                </a:lnTo>
                <a:lnTo>
                  <a:pt x="881863" y="26390"/>
                </a:lnTo>
                <a:lnTo>
                  <a:pt x="845744" y="156171"/>
                </a:lnTo>
                <a:lnTo>
                  <a:pt x="961387" y="156171"/>
                </a:lnTo>
                <a:lnTo>
                  <a:pt x="967867" y="179781"/>
                </a:lnTo>
                <a:lnTo>
                  <a:pt x="839990" y="179781"/>
                </a:lnTo>
                <a:lnTo>
                  <a:pt x="822922" y="240906"/>
                </a:lnTo>
                <a:close/>
              </a:path>
              <a:path w="1779905" h="244475">
                <a:moveTo>
                  <a:pt x="961387" y="156171"/>
                </a:moveTo>
                <a:lnTo>
                  <a:pt x="935635" y="156171"/>
                </a:lnTo>
                <a:lnTo>
                  <a:pt x="899719" y="26390"/>
                </a:lnTo>
                <a:lnTo>
                  <a:pt x="925765" y="26390"/>
                </a:lnTo>
                <a:lnTo>
                  <a:pt x="961387" y="156171"/>
                </a:lnTo>
                <a:close/>
              </a:path>
              <a:path w="1779905" h="244475">
                <a:moveTo>
                  <a:pt x="984644" y="240906"/>
                </a:moveTo>
                <a:lnTo>
                  <a:pt x="958660" y="240906"/>
                </a:lnTo>
                <a:lnTo>
                  <a:pt x="941388" y="179781"/>
                </a:lnTo>
                <a:lnTo>
                  <a:pt x="967867" y="179781"/>
                </a:lnTo>
                <a:lnTo>
                  <a:pt x="984644" y="240906"/>
                </a:lnTo>
                <a:close/>
              </a:path>
              <a:path w="1779905" h="244475">
                <a:moveTo>
                  <a:pt x="1168604" y="27381"/>
                </a:moveTo>
                <a:lnTo>
                  <a:pt x="997154" y="27381"/>
                </a:lnTo>
                <a:lnTo>
                  <a:pt x="997154" y="3771"/>
                </a:lnTo>
                <a:lnTo>
                  <a:pt x="1168604" y="3771"/>
                </a:lnTo>
                <a:lnTo>
                  <a:pt x="1168604" y="27381"/>
                </a:lnTo>
                <a:close/>
              </a:path>
              <a:path w="1779905" h="244475">
                <a:moveTo>
                  <a:pt x="1096366" y="240906"/>
                </a:moveTo>
                <a:lnTo>
                  <a:pt x="1070179" y="240906"/>
                </a:lnTo>
                <a:lnTo>
                  <a:pt x="1070179" y="27381"/>
                </a:lnTo>
                <a:lnTo>
                  <a:pt x="1096366" y="27381"/>
                </a:lnTo>
                <a:lnTo>
                  <a:pt x="1096366" y="240906"/>
                </a:lnTo>
                <a:close/>
              </a:path>
              <a:path w="1779905" h="244475">
                <a:moveTo>
                  <a:pt x="1286269" y="244271"/>
                </a:moveTo>
                <a:lnTo>
                  <a:pt x="1241178" y="237004"/>
                </a:lnTo>
                <a:lnTo>
                  <a:pt x="1203802" y="198570"/>
                </a:lnTo>
                <a:lnTo>
                  <a:pt x="1193681" y="152736"/>
                </a:lnTo>
                <a:lnTo>
                  <a:pt x="1192425" y="123329"/>
                </a:lnTo>
                <a:lnTo>
                  <a:pt x="1193705" y="94240"/>
                </a:lnTo>
                <a:lnTo>
                  <a:pt x="1204021" y="47753"/>
                </a:lnTo>
                <a:lnTo>
                  <a:pt x="1241627" y="7793"/>
                </a:lnTo>
                <a:lnTo>
                  <a:pt x="1286079" y="203"/>
                </a:lnTo>
                <a:lnTo>
                  <a:pt x="1310343" y="2100"/>
                </a:lnTo>
                <a:lnTo>
                  <a:pt x="1330553" y="7740"/>
                </a:lnTo>
                <a:lnTo>
                  <a:pt x="1346856" y="17166"/>
                </a:lnTo>
                <a:lnTo>
                  <a:pt x="1352884" y="23609"/>
                </a:lnTo>
                <a:lnTo>
                  <a:pt x="1285977" y="23609"/>
                </a:lnTo>
                <a:lnTo>
                  <a:pt x="1268177" y="25111"/>
                </a:lnTo>
                <a:lnTo>
                  <a:pt x="1233488" y="47421"/>
                </a:lnTo>
                <a:lnTo>
                  <a:pt x="1220463" y="99053"/>
                </a:lnTo>
                <a:lnTo>
                  <a:pt x="1219594" y="123329"/>
                </a:lnTo>
                <a:lnTo>
                  <a:pt x="1220451" y="147544"/>
                </a:lnTo>
                <a:lnTo>
                  <a:pt x="1233298" y="198234"/>
                </a:lnTo>
                <a:lnTo>
                  <a:pt x="1268227" y="219629"/>
                </a:lnTo>
                <a:lnTo>
                  <a:pt x="1286269" y="221056"/>
                </a:lnTo>
                <a:lnTo>
                  <a:pt x="1354745" y="221056"/>
                </a:lnTo>
                <a:lnTo>
                  <a:pt x="1347643" y="228316"/>
                </a:lnTo>
                <a:lnTo>
                  <a:pt x="1331340" y="237182"/>
                </a:lnTo>
                <a:lnTo>
                  <a:pt x="1310882" y="242499"/>
                </a:lnTo>
                <a:lnTo>
                  <a:pt x="1286269" y="244271"/>
                </a:lnTo>
                <a:close/>
              </a:path>
              <a:path w="1779905" h="244475">
                <a:moveTo>
                  <a:pt x="1354745" y="221056"/>
                </a:moveTo>
                <a:lnTo>
                  <a:pt x="1286269" y="221056"/>
                </a:lnTo>
                <a:lnTo>
                  <a:pt x="1304305" y="219660"/>
                </a:lnTo>
                <a:lnTo>
                  <a:pt x="1319115" y="215476"/>
                </a:lnTo>
                <a:lnTo>
                  <a:pt x="1344964" y="185700"/>
                </a:lnTo>
                <a:lnTo>
                  <a:pt x="1352551" y="124028"/>
                </a:lnTo>
                <a:lnTo>
                  <a:pt x="1351677" y="99608"/>
                </a:lnTo>
                <a:lnTo>
                  <a:pt x="1344685" y="61407"/>
                </a:lnTo>
                <a:lnTo>
                  <a:pt x="1318421" y="29616"/>
                </a:lnTo>
                <a:lnTo>
                  <a:pt x="1285977" y="23609"/>
                </a:lnTo>
                <a:lnTo>
                  <a:pt x="1352884" y="23609"/>
                </a:lnTo>
                <a:lnTo>
                  <a:pt x="1374750" y="68857"/>
                </a:lnTo>
                <a:lnTo>
                  <a:pt x="1379932" y="124028"/>
                </a:lnTo>
                <a:lnTo>
                  <a:pt x="1378674" y="153581"/>
                </a:lnTo>
                <a:lnTo>
                  <a:pt x="1374899" y="178746"/>
                </a:lnTo>
                <a:lnTo>
                  <a:pt x="1368605" y="199519"/>
                </a:lnTo>
                <a:lnTo>
                  <a:pt x="1359790" y="215899"/>
                </a:lnTo>
                <a:lnTo>
                  <a:pt x="1354745" y="221056"/>
                </a:lnTo>
                <a:close/>
              </a:path>
              <a:path w="1779905" h="244475">
                <a:moveTo>
                  <a:pt x="1454747" y="240906"/>
                </a:moveTo>
                <a:lnTo>
                  <a:pt x="1428357" y="240906"/>
                </a:lnTo>
                <a:lnTo>
                  <a:pt x="1428357" y="3771"/>
                </a:lnTo>
                <a:lnTo>
                  <a:pt x="1516063" y="3771"/>
                </a:lnTo>
                <a:lnTo>
                  <a:pt x="1533748" y="4862"/>
                </a:lnTo>
                <a:lnTo>
                  <a:pt x="1549104" y="8135"/>
                </a:lnTo>
                <a:lnTo>
                  <a:pt x="1562128" y="13592"/>
                </a:lnTo>
                <a:lnTo>
                  <a:pt x="1572819" y="21234"/>
                </a:lnTo>
                <a:lnTo>
                  <a:pt x="1577639" y="26987"/>
                </a:lnTo>
                <a:lnTo>
                  <a:pt x="1454747" y="26987"/>
                </a:lnTo>
                <a:lnTo>
                  <a:pt x="1454747" y="126796"/>
                </a:lnTo>
                <a:lnTo>
                  <a:pt x="1574978" y="126796"/>
                </a:lnTo>
                <a:lnTo>
                  <a:pt x="1567309" y="135064"/>
                </a:lnTo>
                <a:lnTo>
                  <a:pt x="1548207" y="144665"/>
                </a:lnTo>
                <a:lnTo>
                  <a:pt x="1550748" y="150025"/>
                </a:lnTo>
                <a:lnTo>
                  <a:pt x="1454747" y="150025"/>
                </a:lnTo>
                <a:lnTo>
                  <a:pt x="1454747" y="240906"/>
                </a:lnTo>
                <a:close/>
              </a:path>
              <a:path w="1779905" h="244475">
                <a:moveTo>
                  <a:pt x="1574978" y="126796"/>
                </a:moveTo>
                <a:lnTo>
                  <a:pt x="1516457" y="126796"/>
                </a:lnTo>
                <a:lnTo>
                  <a:pt x="1537557" y="123679"/>
                </a:lnTo>
                <a:lnTo>
                  <a:pt x="1552626" y="114325"/>
                </a:lnTo>
                <a:lnTo>
                  <a:pt x="1561666" y="98732"/>
                </a:lnTo>
                <a:lnTo>
                  <a:pt x="1564679" y="76898"/>
                </a:lnTo>
                <a:lnTo>
                  <a:pt x="1561640" y="55062"/>
                </a:lnTo>
                <a:lnTo>
                  <a:pt x="1552525" y="39465"/>
                </a:lnTo>
                <a:lnTo>
                  <a:pt x="1537332" y="30106"/>
                </a:lnTo>
                <a:lnTo>
                  <a:pt x="1516063" y="26987"/>
                </a:lnTo>
                <a:lnTo>
                  <a:pt x="1577639" y="26987"/>
                </a:lnTo>
                <a:lnTo>
                  <a:pt x="1581154" y="31183"/>
                </a:lnTo>
                <a:lnTo>
                  <a:pt x="1587107" y="43560"/>
                </a:lnTo>
                <a:lnTo>
                  <a:pt x="1590679" y="58367"/>
                </a:lnTo>
                <a:lnTo>
                  <a:pt x="1591869" y="75603"/>
                </a:lnTo>
                <a:lnTo>
                  <a:pt x="1589140" y="100535"/>
                </a:lnTo>
                <a:lnTo>
                  <a:pt x="1580954" y="120354"/>
                </a:lnTo>
                <a:lnTo>
                  <a:pt x="1574978" y="126796"/>
                </a:lnTo>
                <a:close/>
              </a:path>
              <a:path w="1779905" h="244475">
                <a:moveTo>
                  <a:pt x="1593851" y="240906"/>
                </a:moveTo>
                <a:lnTo>
                  <a:pt x="1564679" y="240906"/>
                </a:lnTo>
                <a:lnTo>
                  <a:pt x="1521816" y="150025"/>
                </a:lnTo>
                <a:lnTo>
                  <a:pt x="1550748" y="150025"/>
                </a:lnTo>
                <a:lnTo>
                  <a:pt x="1593851" y="240906"/>
                </a:lnTo>
                <a:close/>
              </a:path>
              <a:path w="1779905" h="244475">
                <a:moveTo>
                  <a:pt x="1763894" y="220662"/>
                </a:moveTo>
                <a:lnTo>
                  <a:pt x="1702601" y="220662"/>
                </a:lnTo>
                <a:lnTo>
                  <a:pt x="1724737" y="217685"/>
                </a:lnTo>
                <a:lnTo>
                  <a:pt x="1740548" y="208756"/>
                </a:lnTo>
                <a:lnTo>
                  <a:pt x="1750035" y="193873"/>
                </a:lnTo>
                <a:lnTo>
                  <a:pt x="1753197" y="173037"/>
                </a:lnTo>
                <a:lnTo>
                  <a:pt x="1752502" y="164098"/>
                </a:lnTo>
                <a:lnTo>
                  <a:pt x="1714480" y="134294"/>
                </a:lnTo>
                <a:lnTo>
                  <a:pt x="1700416" y="131165"/>
                </a:lnTo>
                <a:lnTo>
                  <a:pt x="1681831" y="126588"/>
                </a:lnTo>
                <a:lnTo>
                  <a:pt x="1643558" y="109143"/>
                </a:lnTo>
                <a:lnTo>
                  <a:pt x="1626794" y="63703"/>
                </a:lnTo>
                <a:lnTo>
                  <a:pt x="1631569" y="35833"/>
                </a:lnTo>
                <a:lnTo>
                  <a:pt x="1645894" y="15925"/>
                </a:lnTo>
                <a:lnTo>
                  <a:pt x="1669769" y="3981"/>
                </a:lnTo>
                <a:lnTo>
                  <a:pt x="1703198" y="0"/>
                </a:lnTo>
                <a:lnTo>
                  <a:pt x="1716316" y="309"/>
                </a:lnTo>
                <a:lnTo>
                  <a:pt x="1730676" y="1239"/>
                </a:lnTo>
                <a:lnTo>
                  <a:pt x="1746276" y="2791"/>
                </a:lnTo>
                <a:lnTo>
                  <a:pt x="1763116" y="4965"/>
                </a:lnTo>
                <a:lnTo>
                  <a:pt x="1774826" y="6743"/>
                </a:lnTo>
                <a:lnTo>
                  <a:pt x="1773065" y="23215"/>
                </a:lnTo>
                <a:lnTo>
                  <a:pt x="1704976" y="23215"/>
                </a:lnTo>
                <a:lnTo>
                  <a:pt x="1682489" y="25634"/>
                </a:lnTo>
                <a:lnTo>
                  <a:pt x="1666428" y="32891"/>
                </a:lnTo>
                <a:lnTo>
                  <a:pt x="1656791" y="44984"/>
                </a:lnTo>
                <a:lnTo>
                  <a:pt x="1653579" y="61912"/>
                </a:lnTo>
                <a:lnTo>
                  <a:pt x="1654317" y="71880"/>
                </a:lnTo>
                <a:lnTo>
                  <a:pt x="1683276" y="99618"/>
                </a:lnTo>
                <a:lnTo>
                  <a:pt x="1713307" y="107657"/>
                </a:lnTo>
                <a:lnTo>
                  <a:pt x="1730052" y="111980"/>
                </a:lnTo>
                <a:lnTo>
                  <a:pt x="1764513" y="128587"/>
                </a:lnTo>
                <a:lnTo>
                  <a:pt x="1779588" y="171056"/>
                </a:lnTo>
                <a:lnTo>
                  <a:pt x="1774863" y="203002"/>
                </a:lnTo>
                <a:lnTo>
                  <a:pt x="1763894" y="220662"/>
                </a:lnTo>
                <a:close/>
              </a:path>
              <a:path w="1779905" h="244475">
                <a:moveTo>
                  <a:pt x="1772451" y="28968"/>
                </a:moveTo>
                <a:lnTo>
                  <a:pt x="1750374" y="26451"/>
                </a:lnTo>
                <a:lnTo>
                  <a:pt x="1731769" y="24653"/>
                </a:lnTo>
                <a:lnTo>
                  <a:pt x="1716636" y="23575"/>
                </a:lnTo>
                <a:lnTo>
                  <a:pt x="1704976" y="23215"/>
                </a:lnTo>
                <a:lnTo>
                  <a:pt x="1773065" y="23215"/>
                </a:lnTo>
                <a:lnTo>
                  <a:pt x="1772451" y="28968"/>
                </a:lnTo>
                <a:close/>
              </a:path>
              <a:path w="1779905" h="244475">
                <a:moveTo>
                  <a:pt x="1703985" y="244081"/>
                </a:moveTo>
                <a:lnTo>
                  <a:pt x="1690679" y="243709"/>
                </a:lnTo>
                <a:lnTo>
                  <a:pt x="1675758" y="242593"/>
                </a:lnTo>
                <a:lnTo>
                  <a:pt x="1659224" y="240732"/>
                </a:lnTo>
                <a:lnTo>
                  <a:pt x="1641082" y="238124"/>
                </a:lnTo>
                <a:lnTo>
                  <a:pt x="1628776" y="236537"/>
                </a:lnTo>
                <a:lnTo>
                  <a:pt x="1631557" y="214515"/>
                </a:lnTo>
                <a:lnTo>
                  <a:pt x="1653484" y="217206"/>
                </a:lnTo>
                <a:lnTo>
                  <a:pt x="1672632" y="219127"/>
                </a:lnTo>
                <a:lnTo>
                  <a:pt x="1689003" y="220278"/>
                </a:lnTo>
                <a:lnTo>
                  <a:pt x="1702601" y="220662"/>
                </a:lnTo>
                <a:lnTo>
                  <a:pt x="1763894" y="220662"/>
                </a:lnTo>
                <a:lnTo>
                  <a:pt x="1760689" y="225823"/>
                </a:lnTo>
                <a:lnTo>
                  <a:pt x="1737063" y="239516"/>
                </a:lnTo>
                <a:lnTo>
                  <a:pt x="1703985" y="244081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3" name="object 13"/>
          <p:cNvSpPr/>
          <p:nvPr/>
        </p:nvSpPr>
        <p:spPr>
          <a:xfrm>
            <a:off x="8397138" y="2973336"/>
            <a:ext cx="382904" cy="244475"/>
          </a:xfrm>
          <a:custGeom>
            <a:avLst/>
            <a:gdLst/>
            <a:ahLst/>
            <a:cxnLst/>
            <a:rect l="0" t="0" r="r" b="b"/>
            <a:pathLst>
              <a:path w="382905" h="244475">
                <a:moveTo>
                  <a:pt x="171450" y="27178"/>
                </a:moveTo>
                <a:lnTo>
                  <a:pt x="0" y="27178"/>
                </a:lnTo>
                <a:lnTo>
                  <a:pt x="0" y="3568"/>
                </a:lnTo>
                <a:lnTo>
                  <a:pt x="171450" y="3568"/>
                </a:lnTo>
                <a:lnTo>
                  <a:pt x="171450" y="27178"/>
                </a:lnTo>
                <a:close/>
              </a:path>
              <a:path w="382905" h="244475">
                <a:moveTo>
                  <a:pt x="99225" y="240703"/>
                </a:moveTo>
                <a:lnTo>
                  <a:pt x="73025" y="240703"/>
                </a:lnTo>
                <a:lnTo>
                  <a:pt x="73025" y="27178"/>
                </a:lnTo>
                <a:lnTo>
                  <a:pt x="99225" y="27178"/>
                </a:lnTo>
                <a:lnTo>
                  <a:pt x="99225" y="240703"/>
                </a:lnTo>
                <a:close/>
              </a:path>
              <a:path w="382905" h="244475">
                <a:moveTo>
                  <a:pt x="289129" y="244068"/>
                </a:moveTo>
                <a:lnTo>
                  <a:pt x="244031" y="236801"/>
                </a:lnTo>
                <a:lnTo>
                  <a:pt x="206648" y="198367"/>
                </a:lnTo>
                <a:lnTo>
                  <a:pt x="196527" y="152533"/>
                </a:lnTo>
                <a:lnTo>
                  <a:pt x="195271" y="123126"/>
                </a:lnTo>
                <a:lnTo>
                  <a:pt x="196552" y="94037"/>
                </a:lnTo>
                <a:lnTo>
                  <a:pt x="206873" y="47550"/>
                </a:lnTo>
                <a:lnTo>
                  <a:pt x="244474" y="7589"/>
                </a:lnTo>
                <a:lnTo>
                  <a:pt x="288926" y="0"/>
                </a:lnTo>
                <a:lnTo>
                  <a:pt x="313190" y="1897"/>
                </a:lnTo>
                <a:lnTo>
                  <a:pt x="333399" y="7537"/>
                </a:lnTo>
                <a:lnTo>
                  <a:pt x="349703" y="16962"/>
                </a:lnTo>
                <a:lnTo>
                  <a:pt x="355731" y="23406"/>
                </a:lnTo>
                <a:lnTo>
                  <a:pt x="288824" y="23406"/>
                </a:lnTo>
                <a:lnTo>
                  <a:pt x="271026" y="24908"/>
                </a:lnTo>
                <a:lnTo>
                  <a:pt x="236335" y="47218"/>
                </a:lnTo>
                <a:lnTo>
                  <a:pt x="223321" y="98850"/>
                </a:lnTo>
                <a:lnTo>
                  <a:pt x="222454" y="123126"/>
                </a:lnTo>
                <a:lnTo>
                  <a:pt x="223309" y="147340"/>
                </a:lnTo>
                <a:lnTo>
                  <a:pt x="236144" y="198031"/>
                </a:lnTo>
                <a:lnTo>
                  <a:pt x="271081" y="219426"/>
                </a:lnTo>
                <a:lnTo>
                  <a:pt x="289129" y="220853"/>
                </a:lnTo>
                <a:lnTo>
                  <a:pt x="357603" y="220853"/>
                </a:lnTo>
                <a:lnTo>
                  <a:pt x="350497" y="228113"/>
                </a:lnTo>
                <a:lnTo>
                  <a:pt x="334195" y="236978"/>
                </a:lnTo>
                <a:lnTo>
                  <a:pt x="313739" y="242296"/>
                </a:lnTo>
                <a:lnTo>
                  <a:pt x="289129" y="244068"/>
                </a:lnTo>
                <a:close/>
              </a:path>
              <a:path w="382905" h="244475">
                <a:moveTo>
                  <a:pt x="357603" y="220853"/>
                </a:moveTo>
                <a:lnTo>
                  <a:pt x="289129" y="220853"/>
                </a:lnTo>
                <a:lnTo>
                  <a:pt x="307159" y="219457"/>
                </a:lnTo>
                <a:lnTo>
                  <a:pt x="321968" y="215272"/>
                </a:lnTo>
                <a:lnTo>
                  <a:pt x="347811" y="185496"/>
                </a:lnTo>
                <a:lnTo>
                  <a:pt x="355397" y="123825"/>
                </a:lnTo>
                <a:lnTo>
                  <a:pt x="354523" y="99405"/>
                </a:lnTo>
                <a:lnTo>
                  <a:pt x="347532" y="61204"/>
                </a:lnTo>
                <a:lnTo>
                  <a:pt x="321268" y="29413"/>
                </a:lnTo>
                <a:lnTo>
                  <a:pt x="288824" y="23406"/>
                </a:lnTo>
                <a:lnTo>
                  <a:pt x="355731" y="23406"/>
                </a:lnTo>
                <a:lnTo>
                  <a:pt x="377603" y="68654"/>
                </a:lnTo>
                <a:lnTo>
                  <a:pt x="382791" y="123825"/>
                </a:lnTo>
                <a:lnTo>
                  <a:pt x="381532" y="153378"/>
                </a:lnTo>
                <a:lnTo>
                  <a:pt x="377754" y="178542"/>
                </a:lnTo>
                <a:lnTo>
                  <a:pt x="371459" y="199316"/>
                </a:lnTo>
                <a:lnTo>
                  <a:pt x="362649" y="215696"/>
                </a:lnTo>
                <a:lnTo>
                  <a:pt x="357603" y="220853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4" name="object 14"/>
          <p:cNvSpPr/>
          <p:nvPr/>
        </p:nvSpPr>
        <p:spPr>
          <a:xfrm>
            <a:off x="8883383" y="2973133"/>
            <a:ext cx="1179195" cy="244475"/>
          </a:xfrm>
          <a:custGeom>
            <a:avLst/>
            <a:gdLst/>
            <a:ahLst/>
            <a:cxnLst/>
            <a:rect l="0" t="0" r="r" b="b"/>
            <a:pathLst>
              <a:path w="1179195" h="244475">
                <a:moveTo>
                  <a:pt x="137100" y="220662"/>
                </a:moveTo>
                <a:lnTo>
                  <a:pt x="75806" y="220662"/>
                </a:lnTo>
                <a:lnTo>
                  <a:pt x="97942" y="217685"/>
                </a:lnTo>
                <a:lnTo>
                  <a:pt x="113753" y="208756"/>
                </a:lnTo>
                <a:lnTo>
                  <a:pt x="123240" y="193873"/>
                </a:lnTo>
                <a:lnTo>
                  <a:pt x="126403" y="173037"/>
                </a:lnTo>
                <a:lnTo>
                  <a:pt x="125709" y="164098"/>
                </a:lnTo>
                <a:lnTo>
                  <a:pt x="87685" y="134294"/>
                </a:lnTo>
                <a:lnTo>
                  <a:pt x="73621" y="131165"/>
                </a:lnTo>
                <a:lnTo>
                  <a:pt x="55038" y="126588"/>
                </a:lnTo>
                <a:lnTo>
                  <a:pt x="16763" y="109143"/>
                </a:lnTo>
                <a:lnTo>
                  <a:pt x="0" y="63703"/>
                </a:lnTo>
                <a:lnTo>
                  <a:pt x="4774" y="35833"/>
                </a:lnTo>
                <a:lnTo>
                  <a:pt x="19099" y="15925"/>
                </a:lnTo>
                <a:lnTo>
                  <a:pt x="42975" y="3981"/>
                </a:lnTo>
                <a:lnTo>
                  <a:pt x="76403" y="0"/>
                </a:lnTo>
                <a:lnTo>
                  <a:pt x="89521" y="309"/>
                </a:lnTo>
                <a:lnTo>
                  <a:pt x="103882" y="1239"/>
                </a:lnTo>
                <a:lnTo>
                  <a:pt x="119487" y="2791"/>
                </a:lnTo>
                <a:lnTo>
                  <a:pt x="136334" y="4965"/>
                </a:lnTo>
                <a:lnTo>
                  <a:pt x="148031" y="6743"/>
                </a:lnTo>
                <a:lnTo>
                  <a:pt x="146271" y="23215"/>
                </a:lnTo>
                <a:lnTo>
                  <a:pt x="78181" y="23215"/>
                </a:lnTo>
                <a:lnTo>
                  <a:pt x="55697" y="25634"/>
                </a:lnTo>
                <a:lnTo>
                  <a:pt x="39639" y="32891"/>
                </a:lnTo>
                <a:lnTo>
                  <a:pt x="30007" y="44984"/>
                </a:lnTo>
                <a:lnTo>
                  <a:pt x="26797" y="61912"/>
                </a:lnTo>
                <a:lnTo>
                  <a:pt x="27533" y="71880"/>
                </a:lnTo>
                <a:lnTo>
                  <a:pt x="56483" y="99618"/>
                </a:lnTo>
                <a:lnTo>
                  <a:pt x="86525" y="107657"/>
                </a:lnTo>
                <a:lnTo>
                  <a:pt x="103262" y="111980"/>
                </a:lnTo>
                <a:lnTo>
                  <a:pt x="137718" y="128587"/>
                </a:lnTo>
                <a:lnTo>
                  <a:pt x="152793" y="171056"/>
                </a:lnTo>
                <a:lnTo>
                  <a:pt x="148069" y="203002"/>
                </a:lnTo>
                <a:lnTo>
                  <a:pt x="137100" y="220662"/>
                </a:lnTo>
                <a:close/>
              </a:path>
              <a:path w="1179195" h="244475">
                <a:moveTo>
                  <a:pt x="145656" y="28968"/>
                </a:moveTo>
                <a:lnTo>
                  <a:pt x="123579" y="26451"/>
                </a:lnTo>
                <a:lnTo>
                  <a:pt x="104975" y="24653"/>
                </a:lnTo>
                <a:lnTo>
                  <a:pt x="89842" y="23575"/>
                </a:lnTo>
                <a:lnTo>
                  <a:pt x="78181" y="23215"/>
                </a:lnTo>
                <a:lnTo>
                  <a:pt x="146271" y="23215"/>
                </a:lnTo>
                <a:lnTo>
                  <a:pt x="145656" y="28968"/>
                </a:lnTo>
                <a:close/>
              </a:path>
              <a:path w="1179195" h="244475">
                <a:moveTo>
                  <a:pt x="77190" y="244081"/>
                </a:moveTo>
                <a:lnTo>
                  <a:pt x="63886" y="243709"/>
                </a:lnTo>
                <a:lnTo>
                  <a:pt x="48968" y="242593"/>
                </a:lnTo>
                <a:lnTo>
                  <a:pt x="32435" y="240732"/>
                </a:lnTo>
                <a:lnTo>
                  <a:pt x="14287" y="238124"/>
                </a:lnTo>
                <a:lnTo>
                  <a:pt x="1981" y="236537"/>
                </a:lnTo>
                <a:lnTo>
                  <a:pt x="4762" y="214515"/>
                </a:lnTo>
                <a:lnTo>
                  <a:pt x="26691" y="217206"/>
                </a:lnTo>
                <a:lnTo>
                  <a:pt x="45842" y="219127"/>
                </a:lnTo>
                <a:lnTo>
                  <a:pt x="62214" y="220278"/>
                </a:lnTo>
                <a:lnTo>
                  <a:pt x="75806" y="220662"/>
                </a:lnTo>
                <a:lnTo>
                  <a:pt x="137100" y="220662"/>
                </a:lnTo>
                <a:lnTo>
                  <a:pt x="133894" y="225823"/>
                </a:lnTo>
                <a:lnTo>
                  <a:pt x="110268" y="239516"/>
                </a:lnTo>
                <a:lnTo>
                  <a:pt x="77190" y="244081"/>
                </a:lnTo>
                <a:close/>
              </a:path>
              <a:path w="1179195" h="244475">
                <a:moveTo>
                  <a:pt x="224828" y="240906"/>
                </a:moveTo>
                <a:lnTo>
                  <a:pt x="198437" y="240906"/>
                </a:lnTo>
                <a:lnTo>
                  <a:pt x="198437" y="3771"/>
                </a:lnTo>
                <a:lnTo>
                  <a:pt x="285153" y="3771"/>
                </a:lnTo>
                <a:lnTo>
                  <a:pt x="303246" y="4950"/>
                </a:lnTo>
                <a:lnTo>
                  <a:pt x="318817" y="8485"/>
                </a:lnTo>
                <a:lnTo>
                  <a:pt x="331869" y="14375"/>
                </a:lnTo>
                <a:lnTo>
                  <a:pt x="342404" y="22618"/>
                </a:lnTo>
                <a:lnTo>
                  <a:pt x="345728" y="26987"/>
                </a:lnTo>
                <a:lnTo>
                  <a:pt x="224828" y="26987"/>
                </a:lnTo>
                <a:lnTo>
                  <a:pt x="224828" y="137718"/>
                </a:lnTo>
                <a:lnTo>
                  <a:pt x="343709" y="137718"/>
                </a:lnTo>
                <a:lnTo>
                  <a:pt x="342006" y="140742"/>
                </a:lnTo>
                <a:lnTo>
                  <a:pt x="318316" y="155886"/>
                </a:lnTo>
                <a:lnTo>
                  <a:pt x="285153" y="160934"/>
                </a:lnTo>
                <a:lnTo>
                  <a:pt x="224828" y="160934"/>
                </a:lnTo>
                <a:lnTo>
                  <a:pt x="224828" y="240906"/>
                </a:lnTo>
                <a:close/>
              </a:path>
              <a:path w="1179195" h="244475">
                <a:moveTo>
                  <a:pt x="343709" y="137718"/>
                </a:moveTo>
                <a:lnTo>
                  <a:pt x="284759" y="137718"/>
                </a:lnTo>
                <a:lnTo>
                  <a:pt x="306202" y="134121"/>
                </a:lnTo>
                <a:lnTo>
                  <a:pt x="321517" y="123329"/>
                </a:lnTo>
                <a:lnTo>
                  <a:pt x="330706" y="105346"/>
                </a:lnTo>
                <a:lnTo>
                  <a:pt x="333768" y="80175"/>
                </a:lnTo>
                <a:lnTo>
                  <a:pt x="333044" y="67385"/>
                </a:lnTo>
                <a:lnTo>
                  <a:pt x="307008" y="30214"/>
                </a:lnTo>
                <a:lnTo>
                  <a:pt x="284759" y="26987"/>
                </a:lnTo>
                <a:lnTo>
                  <a:pt x="345728" y="26987"/>
                </a:lnTo>
                <a:lnTo>
                  <a:pt x="350522" y="33287"/>
                </a:lnTo>
                <a:lnTo>
                  <a:pt x="356320" y="46434"/>
                </a:lnTo>
                <a:lnTo>
                  <a:pt x="359799" y="62062"/>
                </a:lnTo>
                <a:lnTo>
                  <a:pt x="360959" y="80175"/>
                </a:lnTo>
                <a:lnTo>
                  <a:pt x="356220" y="115505"/>
                </a:lnTo>
                <a:lnTo>
                  <a:pt x="343709" y="137718"/>
                </a:lnTo>
                <a:close/>
              </a:path>
              <a:path w="1179195" h="244475">
                <a:moveTo>
                  <a:pt x="428028" y="240906"/>
                </a:moveTo>
                <a:lnTo>
                  <a:pt x="401637" y="240906"/>
                </a:lnTo>
                <a:lnTo>
                  <a:pt x="401637" y="3771"/>
                </a:lnTo>
                <a:lnTo>
                  <a:pt x="489343" y="3771"/>
                </a:lnTo>
                <a:lnTo>
                  <a:pt x="507034" y="4862"/>
                </a:lnTo>
                <a:lnTo>
                  <a:pt x="522389" y="8135"/>
                </a:lnTo>
                <a:lnTo>
                  <a:pt x="535410" y="13592"/>
                </a:lnTo>
                <a:lnTo>
                  <a:pt x="546100" y="21234"/>
                </a:lnTo>
                <a:lnTo>
                  <a:pt x="550919" y="26987"/>
                </a:lnTo>
                <a:lnTo>
                  <a:pt x="428028" y="26987"/>
                </a:lnTo>
                <a:lnTo>
                  <a:pt x="428028" y="126796"/>
                </a:lnTo>
                <a:lnTo>
                  <a:pt x="548261" y="126796"/>
                </a:lnTo>
                <a:lnTo>
                  <a:pt x="540595" y="135064"/>
                </a:lnTo>
                <a:lnTo>
                  <a:pt x="521500" y="144665"/>
                </a:lnTo>
                <a:lnTo>
                  <a:pt x="524041" y="150025"/>
                </a:lnTo>
                <a:lnTo>
                  <a:pt x="428028" y="150025"/>
                </a:lnTo>
                <a:lnTo>
                  <a:pt x="428028" y="240906"/>
                </a:lnTo>
                <a:close/>
              </a:path>
              <a:path w="1179195" h="244475">
                <a:moveTo>
                  <a:pt x="548261" y="126796"/>
                </a:moveTo>
                <a:lnTo>
                  <a:pt x="489750" y="126796"/>
                </a:lnTo>
                <a:lnTo>
                  <a:pt x="510845" y="123679"/>
                </a:lnTo>
                <a:lnTo>
                  <a:pt x="525914" y="114325"/>
                </a:lnTo>
                <a:lnTo>
                  <a:pt x="534957" y="98732"/>
                </a:lnTo>
                <a:lnTo>
                  <a:pt x="537972" y="76898"/>
                </a:lnTo>
                <a:lnTo>
                  <a:pt x="534931" y="55062"/>
                </a:lnTo>
                <a:lnTo>
                  <a:pt x="525811" y="39465"/>
                </a:lnTo>
                <a:lnTo>
                  <a:pt x="510615" y="30106"/>
                </a:lnTo>
                <a:lnTo>
                  <a:pt x="489343" y="26987"/>
                </a:lnTo>
                <a:lnTo>
                  <a:pt x="550919" y="26987"/>
                </a:lnTo>
                <a:lnTo>
                  <a:pt x="554434" y="31183"/>
                </a:lnTo>
                <a:lnTo>
                  <a:pt x="560387" y="43560"/>
                </a:lnTo>
                <a:lnTo>
                  <a:pt x="563959" y="58367"/>
                </a:lnTo>
                <a:lnTo>
                  <a:pt x="565150" y="75603"/>
                </a:lnTo>
                <a:lnTo>
                  <a:pt x="562421" y="100535"/>
                </a:lnTo>
                <a:lnTo>
                  <a:pt x="554235" y="120354"/>
                </a:lnTo>
                <a:lnTo>
                  <a:pt x="548261" y="126796"/>
                </a:lnTo>
                <a:close/>
              </a:path>
              <a:path w="1179195" h="244475">
                <a:moveTo>
                  <a:pt x="567131" y="240906"/>
                </a:moveTo>
                <a:lnTo>
                  <a:pt x="537972" y="240906"/>
                </a:lnTo>
                <a:lnTo>
                  <a:pt x="495109" y="150025"/>
                </a:lnTo>
                <a:lnTo>
                  <a:pt x="524041" y="150025"/>
                </a:lnTo>
                <a:lnTo>
                  <a:pt x="567131" y="240906"/>
                </a:lnTo>
                <a:close/>
              </a:path>
              <a:path w="1179195" h="244475">
                <a:moveTo>
                  <a:pt x="757047" y="240906"/>
                </a:moveTo>
                <a:lnTo>
                  <a:pt x="612775" y="240906"/>
                </a:lnTo>
                <a:lnTo>
                  <a:pt x="612775" y="3771"/>
                </a:lnTo>
                <a:lnTo>
                  <a:pt x="757047" y="3771"/>
                </a:lnTo>
                <a:lnTo>
                  <a:pt x="757047" y="26987"/>
                </a:lnTo>
                <a:lnTo>
                  <a:pt x="639165" y="26987"/>
                </a:lnTo>
                <a:lnTo>
                  <a:pt x="639165" y="108940"/>
                </a:lnTo>
                <a:lnTo>
                  <a:pt x="736409" y="108940"/>
                </a:lnTo>
                <a:lnTo>
                  <a:pt x="736409" y="131965"/>
                </a:lnTo>
                <a:lnTo>
                  <a:pt x="639165" y="131965"/>
                </a:lnTo>
                <a:lnTo>
                  <a:pt x="639165" y="217690"/>
                </a:lnTo>
                <a:lnTo>
                  <a:pt x="757047" y="217690"/>
                </a:lnTo>
                <a:lnTo>
                  <a:pt x="757047" y="240906"/>
                </a:lnTo>
                <a:close/>
              </a:path>
              <a:path w="1179195" h="244475">
                <a:moveTo>
                  <a:pt x="807440" y="240906"/>
                </a:moveTo>
                <a:lnTo>
                  <a:pt x="781253" y="240906"/>
                </a:lnTo>
                <a:lnTo>
                  <a:pt x="846531" y="3771"/>
                </a:lnTo>
                <a:lnTo>
                  <a:pt x="904087" y="3771"/>
                </a:lnTo>
                <a:lnTo>
                  <a:pt x="910295" y="26390"/>
                </a:lnTo>
                <a:lnTo>
                  <a:pt x="866381" y="26390"/>
                </a:lnTo>
                <a:lnTo>
                  <a:pt x="830262" y="156171"/>
                </a:lnTo>
                <a:lnTo>
                  <a:pt x="945917" y="156171"/>
                </a:lnTo>
                <a:lnTo>
                  <a:pt x="952397" y="179781"/>
                </a:lnTo>
                <a:lnTo>
                  <a:pt x="824509" y="179781"/>
                </a:lnTo>
                <a:lnTo>
                  <a:pt x="807440" y="240906"/>
                </a:lnTo>
                <a:close/>
              </a:path>
              <a:path w="1179195" h="244475">
                <a:moveTo>
                  <a:pt x="945917" y="156171"/>
                </a:moveTo>
                <a:lnTo>
                  <a:pt x="920153" y="156171"/>
                </a:lnTo>
                <a:lnTo>
                  <a:pt x="884237" y="26390"/>
                </a:lnTo>
                <a:lnTo>
                  <a:pt x="910295" y="26390"/>
                </a:lnTo>
                <a:lnTo>
                  <a:pt x="945917" y="156171"/>
                </a:lnTo>
                <a:close/>
              </a:path>
              <a:path w="1179195" h="244475">
                <a:moveTo>
                  <a:pt x="969175" y="240906"/>
                </a:moveTo>
                <a:lnTo>
                  <a:pt x="943178" y="240906"/>
                </a:lnTo>
                <a:lnTo>
                  <a:pt x="925906" y="179781"/>
                </a:lnTo>
                <a:lnTo>
                  <a:pt x="952397" y="179781"/>
                </a:lnTo>
                <a:lnTo>
                  <a:pt x="969175" y="240906"/>
                </a:lnTo>
                <a:close/>
              </a:path>
              <a:path w="1179195" h="244475">
                <a:moveTo>
                  <a:pt x="1091209" y="240906"/>
                </a:moveTo>
                <a:lnTo>
                  <a:pt x="1006475" y="240906"/>
                </a:lnTo>
                <a:lnTo>
                  <a:pt x="1006475" y="3771"/>
                </a:lnTo>
                <a:lnTo>
                  <a:pt x="1091209" y="3771"/>
                </a:lnTo>
                <a:lnTo>
                  <a:pt x="1117662" y="6636"/>
                </a:lnTo>
                <a:lnTo>
                  <a:pt x="1139280" y="15230"/>
                </a:lnTo>
                <a:lnTo>
                  <a:pt x="1153055" y="26987"/>
                </a:lnTo>
                <a:lnTo>
                  <a:pt x="1032865" y="26987"/>
                </a:lnTo>
                <a:lnTo>
                  <a:pt x="1032865" y="217690"/>
                </a:lnTo>
                <a:lnTo>
                  <a:pt x="1151489" y="217690"/>
                </a:lnTo>
                <a:lnTo>
                  <a:pt x="1134275" y="231571"/>
                </a:lnTo>
                <a:lnTo>
                  <a:pt x="1124883" y="235655"/>
                </a:lnTo>
                <a:lnTo>
                  <a:pt x="1114575" y="238572"/>
                </a:lnTo>
                <a:lnTo>
                  <a:pt x="1103351" y="240322"/>
                </a:lnTo>
                <a:lnTo>
                  <a:pt x="1091209" y="240906"/>
                </a:lnTo>
                <a:close/>
              </a:path>
              <a:path w="1179195" h="244475">
                <a:moveTo>
                  <a:pt x="1151489" y="217690"/>
                </a:moveTo>
                <a:lnTo>
                  <a:pt x="1091209" y="217690"/>
                </a:lnTo>
                <a:lnTo>
                  <a:pt x="1117688" y="211513"/>
                </a:lnTo>
                <a:lnTo>
                  <a:pt x="1136603" y="192982"/>
                </a:lnTo>
                <a:lnTo>
                  <a:pt x="1147953" y="162098"/>
                </a:lnTo>
                <a:lnTo>
                  <a:pt x="1151737" y="118859"/>
                </a:lnTo>
                <a:lnTo>
                  <a:pt x="1149839" y="87955"/>
                </a:lnTo>
                <a:lnTo>
                  <a:pt x="1134656" y="45492"/>
                </a:lnTo>
                <a:lnTo>
                  <a:pt x="1099717" y="27421"/>
                </a:lnTo>
                <a:lnTo>
                  <a:pt x="1091209" y="26987"/>
                </a:lnTo>
                <a:lnTo>
                  <a:pt x="1153055" y="26987"/>
                </a:lnTo>
                <a:lnTo>
                  <a:pt x="1172780" y="63834"/>
                </a:lnTo>
                <a:lnTo>
                  <a:pt x="1178915" y="118859"/>
                </a:lnTo>
                <a:lnTo>
                  <a:pt x="1176124" y="159466"/>
                </a:lnTo>
                <a:lnTo>
                  <a:pt x="1167753" y="191789"/>
                </a:lnTo>
                <a:lnTo>
                  <a:pt x="1153803" y="215824"/>
                </a:lnTo>
                <a:lnTo>
                  <a:pt x="1151489" y="217690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5" name="object 15"/>
          <p:cNvSpPr/>
          <p:nvPr/>
        </p:nvSpPr>
        <p:spPr>
          <a:xfrm>
            <a:off x="1912087" y="3379736"/>
            <a:ext cx="1241424" cy="290830"/>
          </a:xfrm>
          <a:custGeom>
            <a:avLst/>
            <a:gdLst/>
            <a:ahLst/>
            <a:cxnLst/>
            <a:rect l="0" t="0" r="r" b="b"/>
            <a:pathLst>
              <a:path w="1241425" h="290830">
                <a:moveTo>
                  <a:pt x="93649" y="244069"/>
                </a:moveTo>
                <a:lnTo>
                  <a:pt x="48699" y="236802"/>
                </a:lnTo>
                <a:lnTo>
                  <a:pt x="11366" y="198368"/>
                </a:lnTo>
                <a:lnTo>
                  <a:pt x="1251" y="152534"/>
                </a:lnTo>
                <a:lnTo>
                  <a:pt x="0" y="123024"/>
                </a:lnTo>
                <a:lnTo>
                  <a:pt x="1275" y="94037"/>
                </a:lnTo>
                <a:lnTo>
                  <a:pt x="11591" y="47550"/>
                </a:lnTo>
                <a:lnTo>
                  <a:pt x="49197" y="7589"/>
                </a:lnTo>
                <a:lnTo>
                  <a:pt x="93649" y="0"/>
                </a:lnTo>
                <a:lnTo>
                  <a:pt x="117913" y="1897"/>
                </a:lnTo>
                <a:lnTo>
                  <a:pt x="138121" y="7537"/>
                </a:lnTo>
                <a:lnTo>
                  <a:pt x="154420" y="16962"/>
                </a:lnTo>
                <a:lnTo>
                  <a:pt x="160445" y="23406"/>
                </a:lnTo>
                <a:lnTo>
                  <a:pt x="93547" y="23406"/>
                </a:lnTo>
                <a:lnTo>
                  <a:pt x="75747" y="24908"/>
                </a:lnTo>
                <a:lnTo>
                  <a:pt x="41058" y="47218"/>
                </a:lnTo>
                <a:lnTo>
                  <a:pt x="28033" y="98850"/>
                </a:lnTo>
                <a:lnTo>
                  <a:pt x="27168" y="123024"/>
                </a:lnTo>
                <a:lnTo>
                  <a:pt x="28021" y="147341"/>
                </a:lnTo>
                <a:lnTo>
                  <a:pt x="40855" y="198032"/>
                </a:lnTo>
                <a:lnTo>
                  <a:pt x="75797" y="219427"/>
                </a:lnTo>
                <a:lnTo>
                  <a:pt x="93839" y="220854"/>
                </a:lnTo>
                <a:lnTo>
                  <a:pt x="161756" y="220854"/>
                </a:lnTo>
                <a:lnTo>
                  <a:pt x="158226" y="224579"/>
                </a:lnTo>
                <a:lnTo>
                  <a:pt x="148208" y="231776"/>
                </a:lnTo>
                <a:lnTo>
                  <a:pt x="153990" y="241097"/>
                </a:lnTo>
                <a:lnTo>
                  <a:pt x="122414" y="241097"/>
                </a:lnTo>
                <a:lnTo>
                  <a:pt x="116373" y="242397"/>
                </a:lnTo>
                <a:lnTo>
                  <a:pt x="109565" y="243326"/>
                </a:lnTo>
                <a:lnTo>
                  <a:pt x="101990" y="243883"/>
                </a:lnTo>
                <a:lnTo>
                  <a:pt x="93649" y="244069"/>
                </a:lnTo>
                <a:close/>
              </a:path>
              <a:path w="1241425" h="290830">
                <a:moveTo>
                  <a:pt x="161756" y="220854"/>
                </a:moveTo>
                <a:lnTo>
                  <a:pt x="93839" y="220854"/>
                </a:lnTo>
                <a:lnTo>
                  <a:pt x="111875" y="219472"/>
                </a:lnTo>
                <a:lnTo>
                  <a:pt x="126683" y="215326"/>
                </a:lnTo>
                <a:lnTo>
                  <a:pt x="152528" y="185767"/>
                </a:lnTo>
                <a:lnTo>
                  <a:pt x="160120" y="124015"/>
                </a:lnTo>
                <a:lnTo>
                  <a:pt x="159246" y="99512"/>
                </a:lnTo>
                <a:lnTo>
                  <a:pt x="152250" y="61216"/>
                </a:lnTo>
                <a:lnTo>
                  <a:pt x="125989" y="29413"/>
                </a:lnTo>
                <a:lnTo>
                  <a:pt x="93547" y="23406"/>
                </a:lnTo>
                <a:lnTo>
                  <a:pt x="160445" y="23406"/>
                </a:lnTo>
                <a:lnTo>
                  <a:pt x="182318" y="68459"/>
                </a:lnTo>
                <a:lnTo>
                  <a:pt x="187502" y="123024"/>
                </a:lnTo>
                <a:lnTo>
                  <a:pt x="186949" y="143764"/>
                </a:lnTo>
                <a:lnTo>
                  <a:pt x="178675" y="192875"/>
                </a:lnTo>
                <a:lnTo>
                  <a:pt x="166642" y="215697"/>
                </a:lnTo>
                <a:lnTo>
                  <a:pt x="161756" y="220854"/>
                </a:lnTo>
                <a:close/>
              </a:path>
              <a:path w="1241425" h="290830">
                <a:moveTo>
                  <a:pt x="152577" y="290310"/>
                </a:moveTo>
                <a:lnTo>
                  <a:pt x="122414" y="241097"/>
                </a:lnTo>
                <a:lnTo>
                  <a:pt x="153990" y="241097"/>
                </a:lnTo>
                <a:lnTo>
                  <a:pt x="177380" y="278804"/>
                </a:lnTo>
                <a:lnTo>
                  <a:pt x="152577" y="290310"/>
                </a:lnTo>
                <a:close/>
              </a:path>
              <a:path w="1241425" h="290830">
                <a:moveTo>
                  <a:pt x="316788" y="244069"/>
                </a:moveTo>
                <a:lnTo>
                  <a:pt x="266517" y="234082"/>
                </a:lnTo>
                <a:lnTo>
                  <a:pt x="239319" y="203026"/>
                </a:lnTo>
                <a:lnTo>
                  <a:pt x="234136" y="3568"/>
                </a:lnTo>
                <a:lnTo>
                  <a:pt x="260527" y="3568"/>
                </a:lnTo>
                <a:lnTo>
                  <a:pt x="260527" y="169457"/>
                </a:lnTo>
                <a:lnTo>
                  <a:pt x="263999" y="191943"/>
                </a:lnTo>
                <a:lnTo>
                  <a:pt x="274416" y="208004"/>
                </a:lnTo>
                <a:lnTo>
                  <a:pt x="291779" y="217641"/>
                </a:lnTo>
                <a:lnTo>
                  <a:pt x="316089" y="220854"/>
                </a:lnTo>
                <a:lnTo>
                  <a:pt x="383890" y="220854"/>
                </a:lnTo>
                <a:lnTo>
                  <a:pt x="378992" y="226314"/>
                </a:lnTo>
                <a:lnTo>
                  <a:pt x="367217" y="234082"/>
                </a:lnTo>
                <a:lnTo>
                  <a:pt x="352924" y="239630"/>
                </a:lnTo>
                <a:lnTo>
                  <a:pt x="336114" y="242959"/>
                </a:lnTo>
                <a:lnTo>
                  <a:pt x="316788" y="244069"/>
                </a:lnTo>
                <a:close/>
              </a:path>
              <a:path w="1241425" h="290830">
                <a:moveTo>
                  <a:pt x="383890" y="220854"/>
                </a:moveTo>
                <a:lnTo>
                  <a:pt x="316089" y="220854"/>
                </a:lnTo>
                <a:lnTo>
                  <a:pt x="329593" y="220091"/>
                </a:lnTo>
                <a:lnTo>
                  <a:pt x="341321" y="217804"/>
                </a:lnTo>
                <a:lnTo>
                  <a:pt x="370391" y="192753"/>
                </a:lnTo>
                <a:lnTo>
                  <a:pt x="374039" y="169457"/>
                </a:lnTo>
                <a:lnTo>
                  <a:pt x="374039" y="3568"/>
                </a:lnTo>
                <a:lnTo>
                  <a:pt x="400036" y="3568"/>
                </a:lnTo>
                <a:lnTo>
                  <a:pt x="399980" y="169457"/>
                </a:lnTo>
                <a:lnTo>
                  <a:pt x="398720" y="187231"/>
                </a:lnTo>
                <a:lnTo>
                  <a:pt x="394772" y="203026"/>
                </a:lnTo>
                <a:lnTo>
                  <a:pt x="388195" y="216054"/>
                </a:lnTo>
                <a:lnTo>
                  <a:pt x="383890" y="220854"/>
                </a:lnTo>
                <a:close/>
              </a:path>
              <a:path w="1241425" h="290830">
                <a:moveTo>
                  <a:pt x="461745" y="240704"/>
                </a:moveTo>
                <a:lnTo>
                  <a:pt x="435545" y="240704"/>
                </a:lnTo>
                <a:lnTo>
                  <a:pt x="500836" y="3568"/>
                </a:lnTo>
                <a:lnTo>
                  <a:pt x="558380" y="3568"/>
                </a:lnTo>
                <a:lnTo>
                  <a:pt x="564588" y="26187"/>
                </a:lnTo>
                <a:lnTo>
                  <a:pt x="520686" y="26187"/>
                </a:lnTo>
                <a:lnTo>
                  <a:pt x="484567" y="155969"/>
                </a:lnTo>
                <a:lnTo>
                  <a:pt x="600210" y="155969"/>
                </a:lnTo>
                <a:lnTo>
                  <a:pt x="606690" y="179579"/>
                </a:lnTo>
                <a:lnTo>
                  <a:pt x="478814" y="179579"/>
                </a:lnTo>
                <a:lnTo>
                  <a:pt x="461745" y="240704"/>
                </a:lnTo>
                <a:close/>
              </a:path>
              <a:path w="1241425" h="290830">
                <a:moveTo>
                  <a:pt x="600210" y="155969"/>
                </a:moveTo>
                <a:lnTo>
                  <a:pt x="574458" y="155969"/>
                </a:lnTo>
                <a:lnTo>
                  <a:pt x="538542" y="26187"/>
                </a:lnTo>
                <a:lnTo>
                  <a:pt x="564588" y="26187"/>
                </a:lnTo>
                <a:lnTo>
                  <a:pt x="600210" y="155969"/>
                </a:lnTo>
                <a:close/>
              </a:path>
              <a:path w="1241425" h="290830">
                <a:moveTo>
                  <a:pt x="623467" y="240704"/>
                </a:moveTo>
                <a:lnTo>
                  <a:pt x="597470" y="240704"/>
                </a:lnTo>
                <a:lnTo>
                  <a:pt x="580211" y="179579"/>
                </a:lnTo>
                <a:lnTo>
                  <a:pt x="606690" y="179579"/>
                </a:lnTo>
                <a:lnTo>
                  <a:pt x="623467" y="240704"/>
                </a:lnTo>
                <a:close/>
              </a:path>
              <a:path w="1241425" h="290830">
                <a:moveTo>
                  <a:pt x="791348" y="240704"/>
                </a:moveTo>
                <a:lnTo>
                  <a:pt x="660780" y="240704"/>
                </a:lnTo>
                <a:lnTo>
                  <a:pt x="660780" y="3568"/>
                </a:lnTo>
                <a:lnTo>
                  <a:pt x="687170" y="3568"/>
                </a:lnTo>
                <a:lnTo>
                  <a:pt x="687170" y="217082"/>
                </a:lnTo>
                <a:lnTo>
                  <a:pt x="791348" y="217082"/>
                </a:lnTo>
                <a:lnTo>
                  <a:pt x="791348" y="240704"/>
                </a:lnTo>
                <a:close/>
              </a:path>
              <a:path w="1241425" h="290830">
                <a:moveTo>
                  <a:pt x="851280" y="240704"/>
                </a:moveTo>
                <a:lnTo>
                  <a:pt x="824889" y="240704"/>
                </a:lnTo>
                <a:lnTo>
                  <a:pt x="824889" y="3568"/>
                </a:lnTo>
                <a:lnTo>
                  <a:pt x="851280" y="3568"/>
                </a:lnTo>
                <a:lnTo>
                  <a:pt x="851280" y="240704"/>
                </a:lnTo>
                <a:close/>
              </a:path>
              <a:path w="1241425" h="290830">
                <a:moveTo>
                  <a:pt x="1055864" y="27178"/>
                </a:moveTo>
                <a:lnTo>
                  <a:pt x="884414" y="27178"/>
                </a:lnTo>
                <a:lnTo>
                  <a:pt x="884414" y="3568"/>
                </a:lnTo>
                <a:lnTo>
                  <a:pt x="1055864" y="3568"/>
                </a:lnTo>
                <a:lnTo>
                  <a:pt x="1055864" y="27178"/>
                </a:lnTo>
                <a:close/>
              </a:path>
              <a:path w="1241425" h="290830">
                <a:moveTo>
                  <a:pt x="983639" y="240704"/>
                </a:moveTo>
                <a:lnTo>
                  <a:pt x="957439" y="240704"/>
                </a:lnTo>
                <a:lnTo>
                  <a:pt x="957439" y="27178"/>
                </a:lnTo>
                <a:lnTo>
                  <a:pt x="983639" y="27178"/>
                </a:lnTo>
                <a:lnTo>
                  <a:pt x="983639" y="240704"/>
                </a:lnTo>
                <a:close/>
              </a:path>
              <a:path w="1241425" h="290830">
                <a:moveTo>
                  <a:pt x="1165795" y="240704"/>
                </a:moveTo>
                <a:lnTo>
                  <a:pt x="1139405" y="240704"/>
                </a:lnTo>
                <a:lnTo>
                  <a:pt x="1139405" y="140881"/>
                </a:lnTo>
                <a:lnTo>
                  <a:pt x="1063611" y="3568"/>
                </a:lnTo>
                <a:lnTo>
                  <a:pt x="1093570" y="3568"/>
                </a:lnTo>
                <a:lnTo>
                  <a:pt x="1152511" y="114490"/>
                </a:lnTo>
                <a:lnTo>
                  <a:pt x="1180289" y="114490"/>
                </a:lnTo>
                <a:lnTo>
                  <a:pt x="1165795" y="140881"/>
                </a:lnTo>
                <a:lnTo>
                  <a:pt x="1165795" y="240704"/>
                </a:lnTo>
                <a:close/>
              </a:path>
              <a:path w="1241425" h="290830">
                <a:moveTo>
                  <a:pt x="1180289" y="114490"/>
                </a:moveTo>
                <a:lnTo>
                  <a:pt x="1152511" y="114490"/>
                </a:lnTo>
                <a:lnTo>
                  <a:pt x="1211439" y="3568"/>
                </a:lnTo>
                <a:lnTo>
                  <a:pt x="1241208" y="3568"/>
                </a:lnTo>
                <a:lnTo>
                  <a:pt x="1180289" y="114490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6" name="object 16"/>
          <p:cNvSpPr/>
          <p:nvPr/>
        </p:nvSpPr>
        <p:spPr>
          <a:xfrm>
            <a:off x="3257943" y="3379736"/>
            <a:ext cx="1686560" cy="244475"/>
          </a:xfrm>
          <a:custGeom>
            <a:avLst/>
            <a:gdLst/>
            <a:ahLst/>
            <a:cxnLst/>
            <a:rect l="0" t="0" r="r" b="b"/>
            <a:pathLst>
              <a:path w="1686560" h="244475">
                <a:moveTo>
                  <a:pt x="144272" y="240703"/>
                </a:moveTo>
                <a:lnTo>
                  <a:pt x="0" y="240703"/>
                </a:lnTo>
                <a:lnTo>
                  <a:pt x="0" y="3568"/>
                </a:lnTo>
                <a:lnTo>
                  <a:pt x="144272" y="3568"/>
                </a:lnTo>
                <a:lnTo>
                  <a:pt x="144272" y="26784"/>
                </a:lnTo>
                <a:lnTo>
                  <a:pt x="26390" y="26784"/>
                </a:lnTo>
                <a:lnTo>
                  <a:pt x="26390" y="108737"/>
                </a:lnTo>
                <a:lnTo>
                  <a:pt x="123634" y="108737"/>
                </a:lnTo>
                <a:lnTo>
                  <a:pt x="123634" y="131762"/>
                </a:lnTo>
                <a:lnTo>
                  <a:pt x="26390" y="131762"/>
                </a:lnTo>
                <a:lnTo>
                  <a:pt x="26390" y="217487"/>
                </a:lnTo>
                <a:lnTo>
                  <a:pt x="144272" y="217487"/>
                </a:lnTo>
                <a:lnTo>
                  <a:pt x="144272" y="240703"/>
                </a:lnTo>
                <a:close/>
              </a:path>
              <a:path w="1686560" h="244475">
                <a:moveTo>
                  <a:pt x="274243" y="240703"/>
                </a:moveTo>
                <a:lnTo>
                  <a:pt x="189509" y="240703"/>
                </a:lnTo>
                <a:lnTo>
                  <a:pt x="189509" y="3568"/>
                </a:lnTo>
                <a:lnTo>
                  <a:pt x="274243" y="3568"/>
                </a:lnTo>
                <a:lnTo>
                  <a:pt x="300696" y="6433"/>
                </a:lnTo>
                <a:lnTo>
                  <a:pt x="322314" y="15027"/>
                </a:lnTo>
                <a:lnTo>
                  <a:pt x="336089" y="26784"/>
                </a:lnTo>
                <a:lnTo>
                  <a:pt x="215900" y="26784"/>
                </a:lnTo>
                <a:lnTo>
                  <a:pt x="215900" y="217487"/>
                </a:lnTo>
                <a:lnTo>
                  <a:pt x="334524" y="217487"/>
                </a:lnTo>
                <a:lnTo>
                  <a:pt x="317309" y="231368"/>
                </a:lnTo>
                <a:lnTo>
                  <a:pt x="307917" y="235452"/>
                </a:lnTo>
                <a:lnTo>
                  <a:pt x="297610" y="238369"/>
                </a:lnTo>
                <a:lnTo>
                  <a:pt x="286385" y="240119"/>
                </a:lnTo>
                <a:lnTo>
                  <a:pt x="274243" y="240703"/>
                </a:lnTo>
                <a:close/>
              </a:path>
              <a:path w="1686560" h="244475">
                <a:moveTo>
                  <a:pt x="334524" y="217487"/>
                </a:moveTo>
                <a:lnTo>
                  <a:pt x="274243" y="217487"/>
                </a:lnTo>
                <a:lnTo>
                  <a:pt x="300723" y="211310"/>
                </a:lnTo>
                <a:lnTo>
                  <a:pt x="319638" y="192779"/>
                </a:lnTo>
                <a:lnTo>
                  <a:pt x="330988" y="161894"/>
                </a:lnTo>
                <a:lnTo>
                  <a:pt x="334772" y="118656"/>
                </a:lnTo>
                <a:lnTo>
                  <a:pt x="332874" y="87752"/>
                </a:lnTo>
                <a:lnTo>
                  <a:pt x="317691" y="45289"/>
                </a:lnTo>
                <a:lnTo>
                  <a:pt x="282751" y="27217"/>
                </a:lnTo>
                <a:lnTo>
                  <a:pt x="274243" y="26784"/>
                </a:lnTo>
                <a:lnTo>
                  <a:pt x="336089" y="26784"/>
                </a:lnTo>
                <a:lnTo>
                  <a:pt x="355815" y="63631"/>
                </a:lnTo>
                <a:lnTo>
                  <a:pt x="361950" y="118656"/>
                </a:lnTo>
                <a:lnTo>
                  <a:pt x="359159" y="159263"/>
                </a:lnTo>
                <a:lnTo>
                  <a:pt x="350788" y="191585"/>
                </a:lnTo>
                <a:lnTo>
                  <a:pt x="336837" y="215621"/>
                </a:lnTo>
                <a:lnTo>
                  <a:pt x="334524" y="217487"/>
                </a:lnTo>
                <a:close/>
              </a:path>
              <a:path w="1686560" h="244475">
                <a:moveTo>
                  <a:pt x="491426" y="244068"/>
                </a:moveTo>
                <a:lnTo>
                  <a:pt x="441163" y="234081"/>
                </a:lnTo>
                <a:lnTo>
                  <a:pt x="413969" y="203025"/>
                </a:lnTo>
                <a:lnTo>
                  <a:pt x="408787" y="3568"/>
                </a:lnTo>
                <a:lnTo>
                  <a:pt x="435178" y="3568"/>
                </a:lnTo>
                <a:lnTo>
                  <a:pt x="435178" y="169456"/>
                </a:lnTo>
                <a:lnTo>
                  <a:pt x="438650" y="191942"/>
                </a:lnTo>
                <a:lnTo>
                  <a:pt x="449067" y="208003"/>
                </a:lnTo>
                <a:lnTo>
                  <a:pt x="466430" y="217640"/>
                </a:lnTo>
                <a:lnTo>
                  <a:pt x="490740" y="220853"/>
                </a:lnTo>
                <a:lnTo>
                  <a:pt x="558540" y="220853"/>
                </a:lnTo>
                <a:lnTo>
                  <a:pt x="553643" y="226313"/>
                </a:lnTo>
                <a:lnTo>
                  <a:pt x="541868" y="234081"/>
                </a:lnTo>
                <a:lnTo>
                  <a:pt x="527573" y="239629"/>
                </a:lnTo>
                <a:lnTo>
                  <a:pt x="510759" y="242958"/>
                </a:lnTo>
                <a:lnTo>
                  <a:pt x="491426" y="244068"/>
                </a:lnTo>
                <a:close/>
              </a:path>
              <a:path w="1686560" h="244475">
                <a:moveTo>
                  <a:pt x="558540" y="220853"/>
                </a:moveTo>
                <a:lnTo>
                  <a:pt x="490740" y="220853"/>
                </a:lnTo>
                <a:lnTo>
                  <a:pt x="504237" y="220090"/>
                </a:lnTo>
                <a:lnTo>
                  <a:pt x="515962" y="217803"/>
                </a:lnTo>
                <a:lnTo>
                  <a:pt x="545031" y="192752"/>
                </a:lnTo>
                <a:lnTo>
                  <a:pt x="548678" y="169456"/>
                </a:lnTo>
                <a:lnTo>
                  <a:pt x="548678" y="3568"/>
                </a:lnTo>
                <a:lnTo>
                  <a:pt x="574675" y="3568"/>
                </a:lnTo>
                <a:lnTo>
                  <a:pt x="574619" y="169456"/>
                </a:lnTo>
                <a:lnTo>
                  <a:pt x="573360" y="187230"/>
                </a:lnTo>
                <a:lnTo>
                  <a:pt x="569417" y="203025"/>
                </a:lnTo>
                <a:lnTo>
                  <a:pt x="562844" y="216053"/>
                </a:lnTo>
                <a:lnTo>
                  <a:pt x="558540" y="220853"/>
                </a:lnTo>
                <a:close/>
              </a:path>
              <a:path w="1686560" h="244475">
                <a:moveTo>
                  <a:pt x="710603" y="244068"/>
                </a:moveTo>
                <a:lnTo>
                  <a:pt x="665467" y="236435"/>
                </a:lnTo>
                <a:lnTo>
                  <a:pt x="634525" y="203945"/>
                </a:lnTo>
                <a:lnTo>
                  <a:pt x="624309" y="163845"/>
                </a:lnTo>
                <a:lnTo>
                  <a:pt x="622300" y="122428"/>
                </a:lnTo>
                <a:lnTo>
                  <a:pt x="622523" y="107285"/>
                </a:lnTo>
                <a:lnTo>
                  <a:pt x="628023" y="59039"/>
                </a:lnTo>
                <a:lnTo>
                  <a:pt x="644064" y="23872"/>
                </a:lnTo>
                <a:lnTo>
                  <a:pt x="684987" y="1884"/>
                </a:lnTo>
                <a:lnTo>
                  <a:pt x="709714" y="0"/>
                </a:lnTo>
                <a:lnTo>
                  <a:pt x="723944" y="471"/>
                </a:lnTo>
                <a:lnTo>
                  <a:pt x="739354" y="1884"/>
                </a:lnTo>
                <a:lnTo>
                  <a:pt x="755943" y="4238"/>
                </a:lnTo>
                <a:lnTo>
                  <a:pt x="773709" y="7531"/>
                </a:lnTo>
                <a:lnTo>
                  <a:pt x="773709" y="23609"/>
                </a:lnTo>
                <a:lnTo>
                  <a:pt x="712000" y="23609"/>
                </a:lnTo>
                <a:lnTo>
                  <a:pt x="694652" y="25016"/>
                </a:lnTo>
                <a:lnTo>
                  <a:pt x="661885" y="46139"/>
                </a:lnTo>
                <a:lnTo>
                  <a:pt x="650445" y="97724"/>
                </a:lnTo>
                <a:lnTo>
                  <a:pt x="649681" y="122834"/>
                </a:lnTo>
                <a:lnTo>
                  <a:pt x="649824" y="135666"/>
                </a:lnTo>
                <a:lnTo>
                  <a:pt x="653369" y="174315"/>
                </a:lnTo>
                <a:lnTo>
                  <a:pt x="673835" y="211507"/>
                </a:lnTo>
                <a:lnTo>
                  <a:pt x="716559" y="220459"/>
                </a:lnTo>
                <a:lnTo>
                  <a:pt x="773709" y="220459"/>
                </a:lnTo>
                <a:lnTo>
                  <a:pt x="773709" y="236931"/>
                </a:lnTo>
                <a:lnTo>
                  <a:pt x="756592" y="240055"/>
                </a:lnTo>
                <a:lnTo>
                  <a:pt x="740370" y="242285"/>
                </a:lnTo>
                <a:lnTo>
                  <a:pt x="725040" y="243623"/>
                </a:lnTo>
                <a:lnTo>
                  <a:pt x="710603" y="244068"/>
                </a:lnTo>
                <a:close/>
              </a:path>
              <a:path w="1686560" h="244475">
                <a:moveTo>
                  <a:pt x="773709" y="29959"/>
                </a:moveTo>
                <a:lnTo>
                  <a:pt x="756907" y="27182"/>
                </a:lnTo>
                <a:lnTo>
                  <a:pt x="741021" y="25198"/>
                </a:lnTo>
                <a:lnTo>
                  <a:pt x="726051" y="24006"/>
                </a:lnTo>
                <a:lnTo>
                  <a:pt x="712000" y="23609"/>
                </a:lnTo>
                <a:lnTo>
                  <a:pt x="773709" y="23609"/>
                </a:lnTo>
                <a:lnTo>
                  <a:pt x="773709" y="29959"/>
                </a:lnTo>
                <a:close/>
              </a:path>
              <a:path w="1686560" h="244475">
                <a:moveTo>
                  <a:pt x="773709" y="220459"/>
                </a:moveTo>
                <a:lnTo>
                  <a:pt x="716559" y="220459"/>
                </a:lnTo>
                <a:lnTo>
                  <a:pt x="729210" y="220075"/>
                </a:lnTo>
                <a:lnTo>
                  <a:pt x="742953" y="218924"/>
                </a:lnTo>
                <a:lnTo>
                  <a:pt x="757785" y="217003"/>
                </a:lnTo>
                <a:lnTo>
                  <a:pt x="773709" y="214312"/>
                </a:lnTo>
                <a:lnTo>
                  <a:pt x="773709" y="220459"/>
                </a:lnTo>
                <a:close/>
              </a:path>
              <a:path w="1686560" h="244475">
                <a:moveTo>
                  <a:pt x="822921" y="240703"/>
                </a:moveTo>
                <a:lnTo>
                  <a:pt x="796734" y="240703"/>
                </a:lnTo>
                <a:lnTo>
                  <a:pt x="862012" y="3568"/>
                </a:lnTo>
                <a:lnTo>
                  <a:pt x="919556" y="3568"/>
                </a:lnTo>
                <a:lnTo>
                  <a:pt x="925764" y="26187"/>
                </a:lnTo>
                <a:lnTo>
                  <a:pt x="881862" y="26187"/>
                </a:lnTo>
                <a:lnTo>
                  <a:pt x="845743" y="155968"/>
                </a:lnTo>
                <a:lnTo>
                  <a:pt x="961386" y="155968"/>
                </a:lnTo>
                <a:lnTo>
                  <a:pt x="967866" y="179578"/>
                </a:lnTo>
                <a:lnTo>
                  <a:pt x="839990" y="179578"/>
                </a:lnTo>
                <a:lnTo>
                  <a:pt x="822921" y="240703"/>
                </a:lnTo>
                <a:close/>
              </a:path>
              <a:path w="1686560" h="244475">
                <a:moveTo>
                  <a:pt x="961386" y="155968"/>
                </a:moveTo>
                <a:lnTo>
                  <a:pt x="935634" y="155968"/>
                </a:lnTo>
                <a:lnTo>
                  <a:pt x="899718" y="26187"/>
                </a:lnTo>
                <a:lnTo>
                  <a:pt x="925764" y="26187"/>
                </a:lnTo>
                <a:lnTo>
                  <a:pt x="961386" y="155968"/>
                </a:lnTo>
                <a:close/>
              </a:path>
              <a:path w="1686560" h="244475">
                <a:moveTo>
                  <a:pt x="984643" y="240703"/>
                </a:moveTo>
                <a:lnTo>
                  <a:pt x="958659" y="240703"/>
                </a:lnTo>
                <a:lnTo>
                  <a:pt x="941387" y="179578"/>
                </a:lnTo>
                <a:lnTo>
                  <a:pt x="967866" y="179578"/>
                </a:lnTo>
                <a:lnTo>
                  <a:pt x="984643" y="240703"/>
                </a:lnTo>
                <a:close/>
              </a:path>
              <a:path w="1686560" h="244475">
                <a:moveTo>
                  <a:pt x="1168603" y="27178"/>
                </a:moveTo>
                <a:lnTo>
                  <a:pt x="997153" y="27178"/>
                </a:lnTo>
                <a:lnTo>
                  <a:pt x="997153" y="3568"/>
                </a:lnTo>
                <a:lnTo>
                  <a:pt x="1168603" y="3568"/>
                </a:lnTo>
                <a:lnTo>
                  <a:pt x="1168603" y="27178"/>
                </a:lnTo>
                <a:close/>
              </a:path>
              <a:path w="1686560" h="244475">
                <a:moveTo>
                  <a:pt x="1096365" y="240703"/>
                </a:moveTo>
                <a:lnTo>
                  <a:pt x="1070178" y="240703"/>
                </a:lnTo>
                <a:lnTo>
                  <a:pt x="1070178" y="27178"/>
                </a:lnTo>
                <a:lnTo>
                  <a:pt x="1096365" y="27178"/>
                </a:lnTo>
                <a:lnTo>
                  <a:pt x="1096365" y="240703"/>
                </a:lnTo>
                <a:close/>
              </a:path>
              <a:path w="1686560" h="244475">
                <a:moveTo>
                  <a:pt x="1228534" y="240703"/>
                </a:moveTo>
                <a:lnTo>
                  <a:pt x="1202131" y="240703"/>
                </a:lnTo>
                <a:lnTo>
                  <a:pt x="1202131" y="3568"/>
                </a:lnTo>
                <a:lnTo>
                  <a:pt x="1228534" y="3568"/>
                </a:lnTo>
                <a:lnTo>
                  <a:pt x="1228534" y="240703"/>
                </a:lnTo>
                <a:close/>
              </a:path>
              <a:path w="1686560" h="244475">
                <a:moveTo>
                  <a:pt x="1370609" y="244068"/>
                </a:moveTo>
                <a:lnTo>
                  <a:pt x="1325516" y="236801"/>
                </a:lnTo>
                <a:lnTo>
                  <a:pt x="1288134" y="198367"/>
                </a:lnTo>
                <a:lnTo>
                  <a:pt x="1278010" y="152533"/>
                </a:lnTo>
                <a:lnTo>
                  <a:pt x="1276752" y="123126"/>
                </a:lnTo>
                <a:lnTo>
                  <a:pt x="1278034" y="94037"/>
                </a:lnTo>
                <a:lnTo>
                  <a:pt x="1288354" y="47550"/>
                </a:lnTo>
                <a:lnTo>
                  <a:pt x="1325959" y="7589"/>
                </a:lnTo>
                <a:lnTo>
                  <a:pt x="1370406" y="0"/>
                </a:lnTo>
                <a:lnTo>
                  <a:pt x="1394672" y="1897"/>
                </a:lnTo>
                <a:lnTo>
                  <a:pt x="1414884" y="7537"/>
                </a:lnTo>
                <a:lnTo>
                  <a:pt x="1431188" y="16962"/>
                </a:lnTo>
                <a:lnTo>
                  <a:pt x="1437214" y="23406"/>
                </a:lnTo>
                <a:lnTo>
                  <a:pt x="1370317" y="23406"/>
                </a:lnTo>
                <a:lnTo>
                  <a:pt x="1352517" y="24908"/>
                </a:lnTo>
                <a:lnTo>
                  <a:pt x="1317828" y="47218"/>
                </a:lnTo>
                <a:lnTo>
                  <a:pt x="1304803" y="98850"/>
                </a:lnTo>
                <a:lnTo>
                  <a:pt x="1303934" y="123126"/>
                </a:lnTo>
                <a:lnTo>
                  <a:pt x="1304789" y="147340"/>
                </a:lnTo>
                <a:lnTo>
                  <a:pt x="1317625" y="198031"/>
                </a:lnTo>
                <a:lnTo>
                  <a:pt x="1352566" y="219426"/>
                </a:lnTo>
                <a:lnTo>
                  <a:pt x="1370609" y="220853"/>
                </a:lnTo>
                <a:lnTo>
                  <a:pt x="1439085" y="220853"/>
                </a:lnTo>
                <a:lnTo>
                  <a:pt x="1431983" y="228113"/>
                </a:lnTo>
                <a:lnTo>
                  <a:pt x="1415680" y="236978"/>
                </a:lnTo>
                <a:lnTo>
                  <a:pt x="1395221" y="242296"/>
                </a:lnTo>
                <a:lnTo>
                  <a:pt x="1370609" y="244068"/>
                </a:lnTo>
                <a:close/>
              </a:path>
              <a:path w="1686560" h="244475">
                <a:moveTo>
                  <a:pt x="1439085" y="220853"/>
                </a:moveTo>
                <a:lnTo>
                  <a:pt x="1370609" y="220853"/>
                </a:lnTo>
                <a:lnTo>
                  <a:pt x="1388645" y="219457"/>
                </a:lnTo>
                <a:lnTo>
                  <a:pt x="1403453" y="215272"/>
                </a:lnTo>
                <a:lnTo>
                  <a:pt x="1429298" y="185496"/>
                </a:lnTo>
                <a:lnTo>
                  <a:pt x="1436890" y="123825"/>
                </a:lnTo>
                <a:lnTo>
                  <a:pt x="1436016" y="99405"/>
                </a:lnTo>
                <a:lnTo>
                  <a:pt x="1429020" y="61204"/>
                </a:lnTo>
                <a:lnTo>
                  <a:pt x="1402759" y="29413"/>
                </a:lnTo>
                <a:lnTo>
                  <a:pt x="1370317" y="23406"/>
                </a:lnTo>
                <a:lnTo>
                  <a:pt x="1437214" y="23406"/>
                </a:lnTo>
                <a:lnTo>
                  <a:pt x="1459088" y="68654"/>
                </a:lnTo>
                <a:lnTo>
                  <a:pt x="1464271" y="123825"/>
                </a:lnTo>
                <a:lnTo>
                  <a:pt x="1463012" y="153378"/>
                </a:lnTo>
                <a:lnTo>
                  <a:pt x="1459234" y="178542"/>
                </a:lnTo>
                <a:lnTo>
                  <a:pt x="1452940" y="199316"/>
                </a:lnTo>
                <a:lnTo>
                  <a:pt x="1444129" y="215696"/>
                </a:lnTo>
                <a:lnTo>
                  <a:pt x="1439085" y="220853"/>
                </a:lnTo>
                <a:close/>
              </a:path>
              <a:path w="1686560" h="244475">
                <a:moveTo>
                  <a:pt x="1539087" y="240703"/>
                </a:moveTo>
                <a:lnTo>
                  <a:pt x="1512697" y="240703"/>
                </a:lnTo>
                <a:lnTo>
                  <a:pt x="1512697" y="3568"/>
                </a:lnTo>
                <a:lnTo>
                  <a:pt x="1562100" y="3568"/>
                </a:lnTo>
                <a:lnTo>
                  <a:pt x="1571942" y="26784"/>
                </a:lnTo>
                <a:lnTo>
                  <a:pt x="1539087" y="26784"/>
                </a:lnTo>
                <a:lnTo>
                  <a:pt x="1539087" y="240703"/>
                </a:lnTo>
                <a:close/>
              </a:path>
              <a:path w="1686560" h="244475">
                <a:moveTo>
                  <a:pt x="1686128" y="217487"/>
                </a:moveTo>
                <a:lnTo>
                  <a:pt x="1660131" y="217487"/>
                </a:lnTo>
                <a:lnTo>
                  <a:pt x="1660131" y="3568"/>
                </a:lnTo>
                <a:lnTo>
                  <a:pt x="1686128" y="3568"/>
                </a:lnTo>
                <a:lnTo>
                  <a:pt x="1686128" y="217487"/>
                </a:lnTo>
                <a:close/>
              </a:path>
              <a:path w="1686560" h="244475">
                <a:moveTo>
                  <a:pt x="1686128" y="240703"/>
                </a:moveTo>
                <a:lnTo>
                  <a:pt x="1637703" y="240703"/>
                </a:lnTo>
                <a:lnTo>
                  <a:pt x="1545628" y="26784"/>
                </a:lnTo>
                <a:lnTo>
                  <a:pt x="1571942" y="26784"/>
                </a:lnTo>
                <a:lnTo>
                  <a:pt x="1652790" y="217487"/>
                </a:lnTo>
                <a:lnTo>
                  <a:pt x="1686128" y="217487"/>
                </a:lnTo>
                <a:lnTo>
                  <a:pt x="1686128" y="240703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7" name="object 17"/>
          <p:cNvSpPr/>
          <p:nvPr/>
        </p:nvSpPr>
        <p:spPr>
          <a:xfrm>
            <a:off x="5039791" y="3383304"/>
            <a:ext cx="629920" cy="237490"/>
          </a:xfrm>
          <a:custGeom>
            <a:avLst/>
            <a:gdLst/>
            <a:ahLst/>
            <a:cxnLst/>
            <a:rect l="0" t="0" r="r" b="b"/>
            <a:pathLst>
              <a:path w="629920" h="237490">
                <a:moveTo>
                  <a:pt x="26187" y="237135"/>
                </a:moveTo>
                <a:lnTo>
                  <a:pt x="0" y="237135"/>
                </a:lnTo>
                <a:lnTo>
                  <a:pt x="65290" y="0"/>
                </a:lnTo>
                <a:lnTo>
                  <a:pt x="122834" y="0"/>
                </a:lnTo>
                <a:lnTo>
                  <a:pt x="129042" y="22618"/>
                </a:lnTo>
                <a:lnTo>
                  <a:pt x="85128" y="22618"/>
                </a:lnTo>
                <a:lnTo>
                  <a:pt x="49009" y="152401"/>
                </a:lnTo>
                <a:lnTo>
                  <a:pt x="164664" y="152401"/>
                </a:lnTo>
                <a:lnTo>
                  <a:pt x="171144" y="176010"/>
                </a:lnTo>
                <a:lnTo>
                  <a:pt x="43256" y="176010"/>
                </a:lnTo>
                <a:lnTo>
                  <a:pt x="26187" y="237135"/>
                </a:lnTo>
                <a:close/>
              </a:path>
              <a:path w="629920" h="237490">
                <a:moveTo>
                  <a:pt x="164664" y="152401"/>
                </a:moveTo>
                <a:lnTo>
                  <a:pt x="138899" y="152401"/>
                </a:lnTo>
                <a:lnTo>
                  <a:pt x="102984" y="22618"/>
                </a:lnTo>
                <a:lnTo>
                  <a:pt x="129042" y="22618"/>
                </a:lnTo>
                <a:lnTo>
                  <a:pt x="164664" y="152401"/>
                </a:lnTo>
                <a:close/>
              </a:path>
              <a:path w="629920" h="237490">
                <a:moveTo>
                  <a:pt x="187921" y="237135"/>
                </a:moveTo>
                <a:lnTo>
                  <a:pt x="161925" y="237135"/>
                </a:lnTo>
                <a:lnTo>
                  <a:pt x="144665" y="176010"/>
                </a:lnTo>
                <a:lnTo>
                  <a:pt x="171144" y="176010"/>
                </a:lnTo>
                <a:lnTo>
                  <a:pt x="187921" y="237135"/>
                </a:lnTo>
                <a:close/>
              </a:path>
              <a:path w="629920" h="237490">
                <a:moveTo>
                  <a:pt x="251612" y="237135"/>
                </a:moveTo>
                <a:lnTo>
                  <a:pt x="225221" y="237135"/>
                </a:lnTo>
                <a:lnTo>
                  <a:pt x="225221" y="0"/>
                </a:lnTo>
                <a:lnTo>
                  <a:pt x="274637" y="0"/>
                </a:lnTo>
                <a:lnTo>
                  <a:pt x="284479" y="23215"/>
                </a:lnTo>
                <a:lnTo>
                  <a:pt x="251612" y="23215"/>
                </a:lnTo>
                <a:lnTo>
                  <a:pt x="251612" y="237135"/>
                </a:lnTo>
                <a:close/>
              </a:path>
              <a:path w="629920" h="237490">
                <a:moveTo>
                  <a:pt x="398665" y="213919"/>
                </a:moveTo>
                <a:lnTo>
                  <a:pt x="372668" y="213919"/>
                </a:lnTo>
                <a:lnTo>
                  <a:pt x="372668" y="0"/>
                </a:lnTo>
                <a:lnTo>
                  <a:pt x="398665" y="0"/>
                </a:lnTo>
                <a:lnTo>
                  <a:pt x="398665" y="213919"/>
                </a:lnTo>
                <a:close/>
              </a:path>
              <a:path w="629920" h="237490">
                <a:moveTo>
                  <a:pt x="398665" y="237135"/>
                </a:moveTo>
                <a:lnTo>
                  <a:pt x="350240" y="237135"/>
                </a:lnTo>
                <a:lnTo>
                  <a:pt x="258165" y="23215"/>
                </a:lnTo>
                <a:lnTo>
                  <a:pt x="284479" y="23215"/>
                </a:lnTo>
                <a:lnTo>
                  <a:pt x="365328" y="213919"/>
                </a:lnTo>
                <a:lnTo>
                  <a:pt x="398665" y="213919"/>
                </a:lnTo>
                <a:lnTo>
                  <a:pt x="398665" y="237135"/>
                </a:lnTo>
                <a:close/>
              </a:path>
              <a:path w="629920" h="237490">
                <a:moveTo>
                  <a:pt x="541731" y="237135"/>
                </a:moveTo>
                <a:lnTo>
                  <a:pt x="456996" y="237135"/>
                </a:lnTo>
                <a:lnTo>
                  <a:pt x="456996" y="0"/>
                </a:lnTo>
                <a:lnTo>
                  <a:pt x="541731" y="0"/>
                </a:lnTo>
                <a:lnTo>
                  <a:pt x="568184" y="2864"/>
                </a:lnTo>
                <a:lnTo>
                  <a:pt x="589802" y="11458"/>
                </a:lnTo>
                <a:lnTo>
                  <a:pt x="603577" y="23215"/>
                </a:lnTo>
                <a:lnTo>
                  <a:pt x="483387" y="23215"/>
                </a:lnTo>
                <a:lnTo>
                  <a:pt x="483387" y="213919"/>
                </a:lnTo>
                <a:lnTo>
                  <a:pt x="602016" y="213919"/>
                </a:lnTo>
                <a:lnTo>
                  <a:pt x="584796" y="227800"/>
                </a:lnTo>
                <a:lnTo>
                  <a:pt x="575405" y="231884"/>
                </a:lnTo>
                <a:lnTo>
                  <a:pt x="565097" y="234801"/>
                </a:lnTo>
                <a:lnTo>
                  <a:pt x="553873" y="236551"/>
                </a:lnTo>
                <a:lnTo>
                  <a:pt x="541731" y="237135"/>
                </a:lnTo>
                <a:close/>
              </a:path>
              <a:path w="629920" h="237490">
                <a:moveTo>
                  <a:pt x="602016" y="213919"/>
                </a:moveTo>
                <a:lnTo>
                  <a:pt x="541731" y="213919"/>
                </a:lnTo>
                <a:lnTo>
                  <a:pt x="568210" y="207742"/>
                </a:lnTo>
                <a:lnTo>
                  <a:pt x="587125" y="189211"/>
                </a:lnTo>
                <a:lnTo>
                  <a:pt x="598475" y="158327"/>
                </a:lnTo>
                <a:lnTo>
                  <a:pt x="602259" y="115087"/>
                </a:lnTo>
                <a:lnTo>
                  <a:pt x="600361" y="84183"/>
                </a:lnTo>
                <a:lnTo>
                  <a:pt x="585178" y="41721"/>
                </a:lnTo>
                <a:lnTo>
                  <a:pt x="550239" y="23649"/>
                </a:lnTo>
                <a:lnTo>
                  <a:pt x="541731" y="23215"/>
                </a:lnTo>
                <a:lnTo>
                  <a:pt x="603577" y="23215"/>
                </a:lnTo>
                <a:lnTo>
                  <a:pt x="623302" y="60062"/>
                </a:lnTo>
                <a:lnTo>
                  <a:pt x="629437" y="115087"/>
                </a:lnTo>
                <a:lnTo>
                  <a:pt x="626648" y="155695"/>
                </a:lnTo>
                <a:lnTo>
                  <a:pt x="618280" y="188018"/>
                </a:lnTo>
                <a:lnTo>
                  <a:pt x="604330" y="212054"/>
                </a:lnTo>
                <a:lnTo>
                  <a:pt x="602016" y="213919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8" name="object 18"/>
          <p:cNvSpPr/>
          <p:nvPr/>
        </p:nvSpPr>
        <p:spPr>
          <a:xfrm>
            <a:off x="5779630" y="3379533"/>
            <a:ext cx="772795" cy="244475"/>
          </a:xfrm>
          <a:custGeom>
            <a:avLst/>
            <a:gdLst/>
            <a:ahLst/>
            <a:cxnLst/>
            <a:rect l="0" t="0" r="r" b="b"/>
            <a:pathLst>
              <a:path w="772795" h="244475">
                <a:moveTo>
                  <a:pt x="137100" y="220662"/>
                </a:moveTo>
                <a:lnTo>
                  <a:pt x="75806" y="220662"/>
                </a:lnTo>
                <a:lnTo>
                  <a:pt x="97942" y="217685"/>
                </a:lnTo>
                <a:lnTo>
                  <a:pt x="113753" y="208756"/>
                </a:lnTo>
                <a:lnTo>
                  <a:pt x="123240" y="193873"/>
                </a:lnTo>
                <a:lnTo>
                  <a:pt x="126403" y="173037"/>
                </a:lnTo>
                <a:lnTo>
                  <a:pt x="125709" y="164098"/>
                </a:lnTo>
                <a:lnTo>
                  <a:pt x="87685" y="134294"/>
                </a:lnTo>
                <a:lnTo>
                  <a:pt x="73621" y="131165"/>
                </a:lnTo>
                <a:lnTo>
                  <a:pt x="55038" y="126588"/>
                </a:lnTo>
                <a:lnTo>
                  <a:pt x="16763" y="109143"/>
                </a:lnTo>
                <a:lnTo>
                  <a:pt x="0" y="63703"/>
                </a:lnTo>
                <a:lnTo>
                  <a:pt x="4774" y="35833"/>
                </a:lnTo>
                <a:lnTo>
                  <a:pt x="19099" y="15925"/>
                </a:lnTo>
                <a:lnTo>
                  <a:pt x="42975" y="3981"/>
                </a:lnTo>
                <a:lnTo>
                  <a:pt x="76403" y="0"/>
                </a:lnTo>
                <a:lnTo>
                  <a:pt x="89521" y="309"/>
                </a:lnTo>
                <a:lnTo>
                  <a:pt x="103882" y="1239"/>
                </a:lnTo>
                <a:lnTo>
                  <a:pt x="119487" y="2791"/>
                </a:lnTo>
                <a:lnTo>
                  <a:pt x="136334" y="4965"/>
                </a:lnTo>
                <a:lnTo>
                  <a:pt x="148031" y="6743"/>
                </a:lnTo>
                <a:lnTo>
                  <a:pt x="146271" y="23215"/>
                </a:lnTo>
                <a:lnTo>
                  <a:pt x="78181" y="23215"/>
                </a:lnTo>
                <a:lnTo>
                  <a:pt x="55697" y="25634"/>
                </a:lnTo>
                <a:lnTo>
                  <a:pt x="39639" y="32891"/>
                </a:lnTo>
                <a:lnTo>
                  <a:pt x="30007" y="44984"/>
                </a:lnTo>
                <a:lnTo>
                  <a:pt x="26797" y="61912"/>
                </a:lnTo>
                <a:lnTo>
                  <a:pt x="27533" y="71880"/>
                </a:lnTo>
                <a:lnTo>
                  <a:pt x="56483" y="99618"/>
                </a:lnTo>
                <a:lnTo>
                  <a:pt x="86525" y="107657"/>
                </a:lnTo>
                <a:lnTo>
                  <a:pt x="103262" y="111980"/>
                </a:lnTo>
                <a:lnTo>
                  <a:pt x="137718" y="128587"/>
                </a:lnTo>
                <a:lnTo>
                  <a:pt x="152793" y="171056"/>
                </a:lnTo>
                <a:lnTo>
                  <a:pt x="148069" y="203002"/>
                </a:lnTo>
                <a:lnTo>
                  <a:pt x="137100" y="220662"/>
                </a:lnTo>
                <a:close/>
              </a:path>
              <a:path w="772795" h="244475">
                <a:moveTo>
                  <a:pt x="145656" y="28968"/>
                </a:moveTo>
                <a:lnTo>
                  <a:pt x="123579" y="26451"/>
                </a:lnTo>
                <a:lnTo>
                  <a:pt x="104975" y="24653"/>
                </a:lnTo>
                <a:lnTo>
                  <a:pt x="89842" y="23575"/>
                </a:lnTo>
                <a:lnTo>
                  <a:pt x="78181" y="23215"/>
                </a:lnTo>
                <a:lnTo>
                  <a:pt x="146271" y="23215"/>
                </a:lnTo>
                <a:lnTo>
                  <a:pt x="145656" y="28968"/>
                </a:lnTo>
                <a:close/>
              </a:path>
              <a:path w="772795" h="244475">
                <a:moveTo>
                  <a:pt x="77190" y="244081"/>
                </a:moveTo>
                <a:lnTo>
                  <a:pt x="63886" y="243709"/>
                </a:lnTo>
                <a:lnTo>
                  <a:pt x="48968" y="242593"/>
                </a:lnTo>
                <a:lnTo>
                  <a:pt x="32435" y="240732"/>
                </a:lnTo>
                <a:lnTo>
                  <a:pt x="14287" y="238125"/>
                </a:lnTo>
                <a:lnTo>
                  <a:pt x="1981" y="236537"/>
                </a:lnTo>
                <a:lnTo>
                  <a:pt x="4762" y="214515"/>
                </a:lnTo>
                <a:lnTo>
                  <a:pt x="26691" y="217206"/>
                </a:lnTo>
                <a:lnTo>
                  <a:pt x="45842" y="219127"/>
                </a:lnTo>
                <a:lnTo>
                  <a:pt x="62214" y="220278"/>
                </a:lnTo>
                <a:lnTo>
                  <a:pt x="75806" y="220662"/>
                </a:lnTo>
                <a:lnTo>
                  <a:pt x="137100" y="220662"/>
                </a:lnTo>
                <a:lnTo>
                  <a:pt x="133894" y="225823"/>
                </a:lnTo>
                <a:lnTo>
                  <a:pt x="110268" y="239516"/>
                </a:lnTo>
                <a:lnTo>
                  <a:pt x="77190" y="244081"/>
                </a:lnTo>
                <a:close/>
              </a:path>
              <a:path w="772795" h="244475">
                <a:moveTo>
                  <a:pt x="224828" y="240906"/>
                </a:moveTo>
                <a:lnTo>
                  <a:pt x="198437" y="240906"/>
                </a:lnTo>
                <a:lnTo>
                  <a:pt x="198437" y="3771"/>
                </a:lnTo>
                <a:lnTo>
                  <a:pt x="224828" y="3771"/>
                </a:lnTo>
                <a:lnTo>
                  <a:pt x="224828" y="113309"/>
                </a:lnTo>
                <a:lnTo>
                  <a:pt x="292479" y="113309"/>
                </a:lnTo>
                <a:lnTo>
                  <a:pt x="286943" y="123037"/>
                </a:lnTo>
                <a:lnTo>
                  <a:pt x="295264" y="136728"/>
                </a:lnTo>
                <a:lnTo>
                  <a:pt x="224828" y="136728"/>
                </a:lnTo>
                <a:lnTo>
                  <a:pt x="224828" y="240906"/>
                </a:lnTo>
                <a:close/>
              </a:path>
              <a:path w="772795" h="244475">
                <a:moveTo>
                  <a:pt x="292479" y="113309"/>
                </a:moveTo>
                <a:lnTo>
                  <a:pt x="263918" y="113309"/>
                </a:lnTo>
                <a:lnTo>
                  <a:pt x="324650" y="3771"/>
                </a:lnTo>
                <a:lnTo>
                  <a:pt x="354812" y="3771"/>
                </a:lnTo>
                <a:lnTo>
                  <a:pt x="292479" y="113309"/>
                </a:lnTo>
                <a:close/>
              </a:path>
              <a:path w="772795" h="244475">
                <a:moveTo>
                  <a:pt x="358584" y="240906"/>
                </a:moveTo>
                <a:lnTo>
                  <a:pt x="327228" y="240906"/>
                </a:lnTo>
                <a:lnTo>
                  <a:pt x="264325" y="136728"/>
                </a:lnTo>
                <a:lnTo>
                  <a:pt x="295264" y="136728"/>
                </a:lnTo>
                <a:lnTo>
                  <a:pt x="358584" y="240906"/>
                </a:lnTo>
                <a:close/>
              </a:path>
              <a:path w="772795" h="244475">
                <a:moveTo>
                  <a:pt x="419900" y="240906"/>
                </a:moveTo>
                <a:lnTo>
                  <a:pt x="393509" y="240906"/>
                </a:lnTo>
                <a:lnTo>
                  <a:pt x="393509" y="3771"/>
                </a:lnTo>
                <a:lnTo>
                  <a:pt x="419900" y="3771"/>
                </a:lnTo>
                <a:lnTo>
                  <a:pt x="419900" y="240906"/>
                </a:lnTo>
                <a:close/>
              </a:path>
              <a:path w="772795" h="244475">
                <a:moveTo>
                  <a:pt x="608406" y="240906"/>
                </a:moveTo>
                <a:lnTo>
                  <a:pt x="477837" y="240906"/>
                </a:lnTo>
                <a:lnTo>
                  <a:pt x="477837" y="3771"/>
                </a:lnTo>
                <a:lnTo>
                  <a:pt x="504228" y="3771"/>
                </a:lnTo>
                <a:lnTo>
                  <a:pt x="504228" y="217284"/>
                </a:lnTo>
                <a:lnTo>
                  <a:pt x="608406" y="217284"/>
                </a:lnTo>
                <a:lnTo>
                  <a:pt x="608406" y="240906"/>
                </a:lnTo>
                <a:close/>
              </a:path>
              <a:path w="772795" h="244475">
                <a:moveTo>
                  <a:pt x="772515" y="240906"/>
                </a:moveTo>
                <a:lnTo>
                  <a:pt x="641946" y="240906"/>
                </a:lnTo>
                <a:lnTo>
                  <a:pt x="641946" y="3771"/>
                </a:lnTo>
                <a:lnTo>
                  <a:pt x="668337" y="3771"/>
                </a:lnTo>
                <a:lnTo>
                  <a:pt x="668337" y="217284"/>
                </a:lnTo>
                <a:lnTo>
                  <a:pt x="772515" y="217284"/>
                </a:lnTo>
                <a:lnTo>
                  <a:pt x="772515" y="240906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9" name="object 19"/>
          <p:cNvSpPr/>
          <p:nvPr/>
        </p:nvSpPr>
        <p:spPr>
          <a:xfrm>
            <a:off x="6660170" y="3379736"/>
            <a:ext cx="2249170" cy="244475"/>
          </a:xfrm>
          <a:custGeom>
            <a:avLst/>
            <a:gdLst/>
            <a:ahLst/>
            <a:cxnLst/>
            <a:rect l="0" t="0" r="r" b="b"/>
            <a:pathLst>
              <a:path w="2249170" h="244475">
                <a:moveTo>
                  <a:pt x="84734" y="240703"/>
                </a:moveTo>
                <a:lnTo>
                  <a:pt x="0" y="240703"/>
                </a:lnTo>
                <a:lnTo>
                  <a:pt x="0" y="3568"/>
                </a:lnTo>
                <a:lnTo>
                  <a:pt x="84734" y="3568"/>
                </a:lnTo>
                <a:lnTo>
                  <a:pt x="111187" y="6433"/>
                </a:lnTo>
                <a:lnTo>
                  <a:pt x="132805" y="15027"/>
                </a:lnTo>
                <a:lnTo>
                  <a:pt x="146580" y="26784"/>
                </a:lnTo>
                <a:lnTo>
                  <a:pt x="26390" y="26784"/>
                </a:lnTo>
                <a:lnTo>
                  <a:pt x="26390" y="217487"/>
                </a:lnTo>
                <a:lnTo>
                  <a:pt x="145014" y="217487"/>
                </a:lnTo>
                <a:lnTo>
                  <a:pt x="127800" y="231368"/>
                </a:lnTo>
                <a:lnTo>
                  <a:pt x="118408" y="235452"/>
                </a:lnTo>
                <a:lnTo>
                  <a:pt x="108100" y="238369"/>
                </a:lnTo>
                <a:lnTo>
                  <a:pt x="96876" y="240119"/>
                </a:lnTo>
                <a:lnTo>
                  <a:pt x="84734" y="240703"/>
                </a:lnTo>
                <a:close/>
              </a:path>
              <a:path w="2249170" h="244475">
                <a:moveTo>
                  <a:pt x="145014" y="217487"/>
                </a:moveTo>
                <a:lnTo>
                  <a:pt x="84734" y="217487"/>
                </a:lnTo>
                <a:lnTo>
                  <a:pt x="111213" y="211310"/>
                </a:lnTo>
                <a:lnTo>
                  <a:pt x="130128" y="192779"/>
                </a:lnTo>
                <a:lnTo>
                  <a:pt x="141478" y="161894"/>
                </a:lnTo>
                <a:lnTo>
                  <a:pt x="145262" y="118656"/>
                </a:lnTo>
                <a:lnTo>
                  <a:pt x="143364" y="87752"/>
                </a:lnTo>
                <a:lnTo>
                  <a:pt x="128181" y="45289"/>
                </a:lnTo>
                <a:lnTo>
                  <a:pt x="93242" y="27217"/>
                </a:lnTo>
                <a:lnTo>
                  <a:pt x="84734" y="26784"/>
                </a:lnTo>
                <a:lnTo>
                  <a:pt x="146580" y="26784"/>
                </a:lnTo>
                <a:lnTo>
                  <a:pt x="166305" y="63631"/>
                </a:lnTo>
                <a:lnTo>
                  <a:pt x="172440" y="118656"/>
                </a:lnTo>
                <a:lnTo>
                  <a:pt x="169649" y="159263"/>
                </a:lnTo>
                <a:lnTo>
                  <a:pt x="161278" y="191585"/>
                </a:lnTo>
                <a:lnTo>
                  <a:pt x="147328" y="215621"/>
                </a:lnTo>
                <a:lnTo>
                  <a:pt x="145014" y="217487"/>
                </a:lnTo>
                <a:close/>
              </a:path>
              <a:path w="2249170" h="244475">
                <a:moveTo>
                  <a:pt x="365328" y="240703"/>
                </a:moveTo>
                <a:lnTo>
                  <a:pt x="221056" y="240703"/>
                </a:lnTo>
                <a:lnTo>
                  <a:pt x="221056" y="3568"/>
                </a:lnTo>
                <a:lnTo>
                  <a:pt x="365328" y="3568"/>
                </a:lnTo>
                <a:lnTo>
                  <a:pt x="365328" y="26784"/>
                </a:lnTo>
                <a:lnTo>
                  <a:pt x="247459" y="26784"/>
                </a:lnTo>
                <a:lnTo>
                  <a:pt x="247459" y="108737"/>
                </a:lnTo>
                <a:lnTo>
                  <a:pt x="344690" y="108737"/>
                </a:lnTo>
                <a:lnTo>
                  <a:pt x="344690" y="131762"/>
                </a:lnTo>
                <a:lnTo>
                  <a:pt x="247459" y="131762"/>
                </a:lnTo>
                <a:lnTo>
                  <a:pt x="247459" y="217487"/>
                </a:lnTo>
                <a:lnTo>
                  <a:pt x="365328" y="217487"/>
                </a:lnTo>
                <a:lnTo>
                  <a:pt x="365328" y="240703"/>
                </a:lnTo>
                <a:close/>
              </a:path>
              <a:path w="2249170" h="244475">
                <a:moveTo>
                  <a:pt x="510578" y="240703"/>
                </a:moveTo>
                <a:lnTo>
                  <a:pt x="451650" y="240703"/>
                </a:lnTo>
                <a:lnTo>
                  <a:pt x="389534" y="3568"/>
                </a:lnTo>
                <a:lnTo>
                  <a:pt x="417118" y="3568"/>
                </a:lnTo>
                <a:lnTo>
                  <a:pt x="471487" y="217487"/>
                </a:lnTo>
                <a:lnTo>
                  <a:pt x="516659" y="217487"/>
                </a:lnTo>
                <a:lnTo>
                  <a:pt x="510578" y="240703"/>
                </a:lnTo>
                <a:close/>
              </a:path>
              <a:path w="2249170" h="244475">
                <a:moveTo>
                  <a:pt x="516659" y="217487"/>
                </a:moveTo>
                <a:lnTo>
                  <a:pt x="490740" y="217487"/>
                </a:lnTo>
                <a:lnTo>
                  <a:pt x="545312" y="3568"/>
                </a:lnTo>
                <a:lnTo>
                  <a:pt x="572693" y="3568"/>
                </a:lnTo>
                <a:lnTo>
                  <a:pt x="516659" y="217487"/>
                </a:lnTo>
                <a:close/>
              </a:path>
              <a:path w="2249170" h="244475">
                <a:moveTo>
                  <a:pt x="754265" y="240703"/>
                </a:moveTo>
                <a:lnTo>
                  <a:pt x="609993" y="240703"/>
                </a:lnTo>
                <a:lnTo>
                  <a:pt x="609993" y="3568"/>
                </a:lnTo>
                <a:lnTo>
                  <a:pt x="754265" y="3568"/>
                </a:lnTo>
                <a:lnTo>
                  <a:pt x="754265" y="26784"/>
                </a:lnTo>
                <a:lnTo>
                  <a:pt x="636397" y="26784"/>
                </a:lnTo>
                <a:lnTo>
                  <a:pt x="636397" y="108737"/>
                </a:lnTo>
                <a:lnTo>
                  <a:pt x="733628" y="108737"/>
                </a:lnTo>
                <a:lnTo>
                  <a:pt x="733628" y="131762"/>
                </a:lnTo>
                <a:lnTo>
                  <a:pt x="636397" y="131762"/>
                </a:lnTo>
                <a:lnTo>
                  <a:pt x="636397" y="217487"/>
                </a:lnTo>
                <a:lnTo>
                  <a:pt x="754265" y="217487"/>
                </a:lnTo>
                <a:lnTo>
                  <a:pt x="754265" y="240703"/>
                </a:lnTo>
                <a:close/>
              </a:path>
              <a:path w="2249170" h="244475">
                <a:moveTo>
                  <a:pt x="930084" y="240703"/>
                </a:moveTo>
                <a:lnTo>
                  <a:pt x="799503" y="240703"/>
                </a:lnTo>
                <a:lnTo>
                  <a:pt x="799503" y="3568"/>
                </a:lnTo>
                <a:lnTo>
                  <a:pt x="825893" y="3568"/>
                </a:lnTo>
                <a:lnTo>
                  <a:pt x="825893" y="217081"/>
                </a:lnTo>
                <a:lnTo>
                  <a:pt x="930084" y="217081"/>
                </a:lnTo>
                <a:lnTo>
                  <a:pt x="930084" y="240703"/>
                </a:lnTo>
                <a:close/>
              </a:path>
              <a:path w="2249170" h="244475">
                <a:moveTo>
                  <a:pt x="1047750" y="244068"/>
                </a:moveTo>
                <a:lnTo>
                  <a:pt x="1002657" y="236801"/>
                </a:lnTo>
                <a:lnTo>
                  <a:pt x="965276" y="198367"/>
                </a:lnTo>
                <a:lnTo>
                  <a:pt x="955161" y="152533"/>
                </a:lnTo>
                <a:lnTo>
                  <a:pt x="953905" y="123126"/>
                </a:lnTo>
                <a:lnTo>
                  <a:pt x="955185" y="94037"/>
                </a:lnTo>
                <a:lnTo>
                  <a:pt x="965502" y="47550"/>
                </a:lnTo>
                <a:lnTo>
                  <a:pt x="1003107" y="7589"/>
                </a:lnTo>
                <a:lnTo>
                  <a:pt x="1047559" y="0"/>
                </a:lnTo>
                <a:lnTo>
                  <a:pt x="1071823" y="1897"/>
                </a:lnTo>
                <a:lnTo>
                  <a:pt x="1092031" y="7537"/>
                </a:lnTo>
                <a:lnTo>
                  <a:pt x="1108331" y="16962"/>
                </a:lnTo>
                <a:lnTo>
                  <a:pt x="1114355" y="23406"/>
                </a:lnTo>
                <a:lnTo>
                  <a:pt x="1047457" y="23406"/>
                </a:lnTo>
                <a:lnTo>
                  <a:pt x="1029657" y="24908"/>
                </a:lnTo>
                <a:lnTo>
                  <a:pt x="994968" y="47218"/>
                </a:lnTo>
                <a:lnTo>
                  <a:pt x="981943" y="98850"/>
                </a:lnTo>
                <a:lnTo>
                  <a:pt x="981075" y="123126"/>
                </a:lnTo>
                <a:lnTo>
                  <a:pt x="981931" y="147340"/>
                </a:lnTo>
                <a:lnTo>
                  <a:pt x="994765" y="198031"/>
                </a:lnTo>
                <a:lnTo>
                  <a:pt x="1029707" y="219426"/>
                </a:lnTo>
                <a:lnTo>
                  <a:pt x="1047750" y="220853"/>
                </a:lnTo>
                <a:lnTo>
                  <a:pt x="1116226" y="220853"/>
                </a:lnTo>
                <a:lnTo>
                  <a:pt x="1109123" y="228113"/>
                </a:lnTo>
                <a:lnTo>
                  <a:pt x="1092820" y="236978"/>
                </a:lnTo>
                <a:lnTo>
                  <a:pt x="1072362" y="242296"/>
                </a:lnTo>
                <a:lnTo>
                  <a:pt x="1047750" y="244068"/>
                </a:lnTo>
                <a:close/>
              </a:path>
              <a:path w="2249170" h="244475">
                <a:moveTo>
                  <a:pt x="1116226" y="220853"/>
                </a:moveTo>
                <a:lnTo>
                  <a:pt x="1047750" y="220853"/>
                </a:lnTo>
                <a:lnTo>
                  <a:pt x="1065785" y="219457"/>
                </a:lnTo>
                <a:lnTo>
                  <a:pt x="1080593" y="215272"/>
                </a:lnTo>
                <a:lnTo>
                  <a:pt x="1106439" y="185496"/>
                </a:lnTo>
                <a:lnTo>
                  <a:pt x="1114031" y="123825"/>
                </a:lnTo>
                <a:lnTo>
                  <a:pt x="1113157" y="99405"/>
                </a:lnTo>
                <a:lnTo>
                  <a:pt x="1106160" y="61204"/>
                </a:lnTo>
                <a:lnTo>
                  <a:pt x="1079900" y="29413"/>
                </a:lnTo>
                <a:lnTo>
                  <a:pt x="1047457" y="23406"/>
                </a:lnTo>
                <a:lnTo>
                  <a:pt x="1114355" y="23406"/>
                </a:lnTo>
                <a:lnTo>
                  <a:pt x="1136229" y="68654"/>
                </a:lnTo>
                <a:lnTo>
                  <a:pt x="1141412" y="123825"/>
                </a:lnTo>
                <a:lnTo>
                  <a:pt x="1140154" y="153378"/>
                </a:lnTo>
                <a:lnTo>
                  <a:pt x="1136380" y="178542"/>
                </a:lnTo>
                <a:lnTo>
                  <a:pt x="1130086" y="199316"/>
                </a:lnTo>
                <a:lnTo>
                  <a:pt x="1121270" y="215696"/>
                </a:lnTo>
                <a:lnTo>
                  <a:pt x="1116226" y="220853"/>
                </a:lnTo>
                <a:close/>
              </a:path>
              <a:path w="2249170" h="244475">
                <a:moveTo>
                  <a:pt x="1216228" y="240703"/>
                </a:moveTo>
                <a:lnTo>
                  <a:pt x="1189837" y="240703"/>
                </a:lnTo>
                <a:lnTo>
                  <a:pt x="1189837" y="3568"/>
                </a:lnTo>
                <a:lnTo>
                  <a:pt x="1276553" y="3568"/>
                </a:lnTo>
                <a:lnTo>
                  <a:pt x="1294640" y="4747"/>
                </a:lnTo>
                <a:lnTo>
                  <a:pt x="1310212" y="8281"/>
                </a:lnTo>
                <a:lnTo>
                  <a:pt x="1323267" y="14171"/>
                </a:lnTo>
                <a:lnTo>
                  <a:pt x="1333804" y="22415"/>
                </a:lnTo>
                <a:lnTo>
                  <a:pt x="1337129" y="26784"/>
                </a:lnTo>
                <a:lnTo>
                  <a:pt x="1216228" y="26784"/>
                </a:lnTo>
                <a:lnTo>
                  <a:pt x="1216228" y="137515"/>
                </a:lnTo>
                <a:lnTo>
                  <a:pt x="1335109" y="137515"/>
                </a:lnTo>
                <a:lnTo>
                  <a:pt x="1333406" y="140539"/>
                </a:lnTo>
                <a:lnTo>
                  <a:pt x="1309716" y="155683"/>
                </a:lnTo>
                <a:lnTo>
                  <a:pt x="1276553" y="160731"/>
                </a:lnTo>
                <a:lnTo>
                  <a:pt x="1216228" y="160731"/>
                </a:lnTo>
                <a:lnTo>
                  <a:pt x="1216228" y="240703"/>
                </a:lnTo>
                <a:close/>
              </a:path>
              <a:path w="2249170" h="244475">
                <a:moveTo>
                  <a:pt x="1335109" y="137515"/>
                </a:moveTo>
                <a:lnTo>
                  <a:pt x="1276159" y="137515"/>
                </a:lnTo>
                <a:lnTo>
                  <a:pt x="1297597" y="133917"/>
                </a:lnTo>
                <a:lnTo>
                  <a:pt x="1312913" y="123126"/>
                </a:lnTo>
                <a:lnTo>
                  <a:pt x="1322104" y="105143"/>
                </a:lnTo>
                <a:lnTo>
                  <a:pt x="1325168" y="79971"/>
                </a:lnTo>
                <a:lnTo>
                  <a:pt x="1324442" y="67182"/>
                </a:lnTo>
                <a:lnTo>
                  <a:pt x="1298403" y="30011"/>
                </a:lnTo>
                <a:lnTo>
                  <a:pt x="1276159" y="26784"/>
                </a:lnTo>
                <a:lnTo>
                  <a:pt x="1337129" y="26784"/>
                </a:lnTo>
                <a:lnTo>
                  <a:pt x="1341922" y="33083"/>
                </a:lnTo>
                <a:lnTo>
                  <a:pt x="1347720" y="46231"/>
                </a:lnTo>
                <a:lnTo>
                  <a:pt x="1351199" y="61859"/>
                </a:lnTo>
                <a:lnTo>
                  <a:pt x="1352359" y="79971"/>
                </a:lnTo>
                <a:lnTo>
                  <a:pt x="1347621" y="115302"/>
                </a:lnTo>
                <a:lnTo>
                  <a:pt x="1335109" y="137515"/>
                </a:lnTo>
                <a:close/>
              </a:path>
              <a:path w="2249170" h="244475">
                <a:moveTo>
                  <a:pt x="1419428" y="240703"/>
                </a:moveTo>
                <a:lnTo>
                  <a:pt x="1393037" y="240703"/>
                </a:lnTo>
                <a:lnTo>
                  <a:pt x="1393037" y="3568"/>
                </a:lnTo>
                <a:lnTo>
                  <a:pt x="1440662" y="3568"/>
                </a:lnTo>
                <a:lnTo>
                  <a:pt x="1450053" y="31546"/>
                </a:lnTo>
                <a:lnTo>
                  <a:pt x="1419428" y="31546"/>
                </a:lnTo>
                <a:lnTo>
                  <a:pt x="1419428" y="240703"/>
                </a:lnTo>
                <a:close/>
              </a:path>
              <a:path w="2249170" h="244475">
                <a:moveTo>
                  <a:pt x="1532288" y="203987"/>
                </a:moveTo>
                <a:lnTo>
                  <a:pt x="1507934" y="203987"/>
                </a:lnTo>
                <a:lnTo>
                  <a:pt x="1575003" y="3568"/>
                </a:lnTo>
                <a:lnTo>
                  <a:pt x="1622628" y="3568"/>
                </a:lnTo>
                <a:lnTo>
                  <a:pt x="1622628" y="31546"/>
                </a:lnTo>
                <a:lnTo>
                  <a:pt x="1591475" y="31546"/>
                </a:lnTo>
                <a:lnTo>
                  <a:pt x="1532288" y="203987"/>
                </a:lnTo>
                <a:close/>
              </a:path>
              <a:path w="2249170" h="244475">
                <a:moveTo>
                  <a:pt x="1522615" y="232168"/>
                </a:moveTo>
                <a:lnTo>
                  <a:pt x="1493050" y="232168"/>
                </a:lnTo>
                <a:lnTo>
                  <a:pt x="1424190" y="31546"/>
                </a:lnTo>
                <a:lnTo>
                  <a:pt x="1450053" y="31546"/>
                </a:lnTo>
                <a:lnTo>
                  <a:pt x="1507934" y="203987"/>
                </a:lnTo>
                <a:lnTo>
                  <a:pt x="1532288" y="203987"/>
                </a:lnTo>
                <a:lnTo>
                  <a:pt x="1522615" y="232168"/>
                </a:lnTo>
                <a:close/>
              </a:path>
              <a:path w="2249170" h="244475">
                <a:moveTo>
                  <a:pt x="1622628" y="240703"/>
                </a:moveTo>
                <a:lnTo>
                  <a:pt x="1596237" y="240703"/>
                </a:lnTo>
                <a:lnTo>
                  <a:pt x="1596237" y="31546"/>
                </a:lnTo>
                <a:lnTo>
                  <a:pt x="1622628" y="31546"/>
                </a:lnTo>
                <a:lnTo>
                  <a:pt x="1622628" y="240703"/>
                </a:lnTo>
                <a:close/>
              </a:path>
              <a:path w="2249170" h="244475">
                <a:moveTo>
                  <a:pt x="1825231" y="240703"/>
                </a:moveTo>
                <a:lnTo>
                  <a:pt x="1680972" y="240703"/>
                </a:lnTo>
                <a:lnTo>
                  <a:pt x="1680972" y="3568"/>
                </a:lnTo>
                <a:lnTo>
                  <a:pt x="1825231" y="3568"/>
                </a:lnTo>
                <a:lnTo>
                  <a:pt x="1825231" y="26784"/>
                </a:lnTo>
                <a:lnTo>
                  <a:pt x="1707362" y="26784"/>
                </a:lnTo>
                <a:lnTo>
                  <a:pt x="1707362" y="108737"/>
                </a:lnTo>
                <a:lnTo>
                  <a:pt x="1804593" y="108737"/>
                </a:lnTo>
                <a:lnTo>
                  <a:pt x="1804593" y="131762"/>
                </a:lnTo>
                <a:lnTo>
                  <a:pt x="1707362" y="131762"/>
                </a:lnTo>
                <a:lnTo>
                  <a:pt x="1707362" y="217487"/>
                </a:lnTo>
                <a:lnTo>
                  <a:pt x="1825231" y="217487"/>
                </a:lnTo>
                <a:lnTo>
                  <a:pt x="1825231" y="240703"/>
                </a:lnTo>
                <a:close/>
              </a:path>
              <a:path w="2249170" h="244475">
                <a:moveTo>
                  <a:pt x="1896872" y="240703"/>
                </a:moveTo>
                <a:lnTo>
                  <a:pt x="1870468" y="240703"/>
                </a:lnTo>
                <a:lnTo>
                  <a:pt x="1870468" y="3568"/>
                </a:lnTo>
                <a:lnTo>
                  <a:pt x="1919884" y="3568"/>
                </a:lnTo>
                <a:lnTo>
                  <a:pt x="1929726" y="26784"/>
                </a:lnTo>
                <a:lnTo>
                  <a:pt x="1896872" y="26784"/>
                </a:lnTo>
                <a:lnTo>
                  <a:pt x="1896872" y="240703"/>
                </a:lnTo>
                <a:close/>
              </a:path>
              <a:path w="2249170" h="244475">
                <a:moveTo>
                  <a:pt x="2043912" y="217487"/>
                </a:moveTo>
                <a:lnTo>
                  <a:pt x="2017915" y="217487"/>
                </a:lnTo>
                <a:lnTo>
                  <a:pt x="2017915" y="3568"/>
                </a:lnTo>
                <a:lnTo>
                  <a:pt x="2043912" y="3568"/>
                </a:lnTo>
                <a:lnTo>
                  <a:pt x="2043912" y="217487"/>
                </a:lnTo>
                <a:close/>
              </a:path>
              <a:path w="2249170" h="244475">
                <a:moveTo>
                  <a:pt x="2043912" y="240703"/>
                </a:moveTo>
                <a:lnTo>
                  <a:pt x="1995487" y="240703"/>
                </a:lnTo>
                <a:lnTo>
                  <a:pt x="1903412" y="26784"/>
                </a:lnTo>
                <a:lnTo>
                  <a:pt x="1929726" y="26784"/>
                </a:lnTo>
                <a:lnTo>
                  <a:pt x="2010575" y="217487"/>
                </a:lnTo>
                <a:lnTo>
                  <a:pt x="2043912" y="217487"/>
                </a:lnTo>
                <a:lnTo>
                  <a:pt x="2043912" y="240703"/>
                </a:lnTo>
                <a:close/>
              </a:path>
              <a:path w="2249170" h="244475">
                <a:moveTo>
                  <a:pt x="2248890" y="27178"/>
                </a:moveTo>
                <a:lnTo>
                  <a:pt x="2077440" y="27178"/>
                </a:lnTo>
                <a:lnTo>
                  <a:pt x="2077440" y="3568"/>
                </a:lnTo>
                <a:lnTo>
                  <a:pt x="2248890" y="3568"/>
                </a:lnTo>
                <a:lnTo>
                  <a:pt x="2248890" y="27178"/>
                </a:lnTo>
                <a:close/>
              </a:path>
              <a:path w="2249170" h="244475">
                <a:moveTo>
                  <a:pt x="2176665" y="240703"/>
                </a:moveTo>
                <a:lnTo>
                  <a:pt x="2150465" y="240703"/>
                </a:lnTo>
                <a:lnTo>
                  <a:pt x="2150465" y="27178"/>
                </a:lnTo>
                <a:lnTo>
                  <a:pt x="2176665" y="27178"/>
                </a:lnTo>
                <a:lnTo>
                  <a:pt x="2176665" y="240703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0" name="object 20"/>
          <p:cNvSpPr/>
          <p:nvPr/>
        </p:nvSpPr>
        <p:spPr>
          <a:xfrm>
            <a:off x="9010345" y="3379736"/>
            <a:ext cx="572135" cy="244475"/>
          </a:xfrm>
          <a:custGeom>
            <a:avLst/>
            <a:gdLst/>
            <a:ahLst/>
            <a:cxnLst/>
            <a:rect l="0" t="0" r="r" b="b"/>
            <a:pathLst>
              <a:path w="572135" h="244475">
                <a:moveTo>
                  <a:pt x="26390" y="240703"/>
                </a:moveTo>
                <a:lnTo>
                  <a:pt x="0" y="240703"/>
                </a:lnTo>
                <a:lnTo>
                  <a:pt x="0" y="3568"/>
                </a:lnTo>
                <a:lnTo>
                  <a:pt x="141884" y="3568"/>
                </a:lnTo>
                <a:lnTo>
                  <a:pt x="141884" y="26784"/>
                </a:lnTo>
                <a:lnTo>
                  <a:pt x="26390" y="26784"/>
                </a:lnTo>
                <a:lnTo>
                  <a:pt x="26390" y="119253"/>
                </a:lnTo>
                <a:lnTo>
                  <a:pt x="124028" y="119253"/>
                </a:lnTo>
                <a:lnTo>
                  <a:pt x="124028" y="142671"/>
                </a:lnTo>
                <a:lnTo>
                  <a:pt x="26390" y="142671"/>
                </a:lnTo>
                <a:lnTo>
                  <a:pt x="26390" y="240703"/>
                </a:lnTo>
                <a:close/>
              </a:path>
              <a:path w="572135" h="244475">
                <a:moveTo>
                  <a:pt x="264325" y="244068"/>
                </a:moveTo>
                <a:lnTo>
                  <a:pt x="219227" y="236801"/>
                </a:lnTo>
                <a:lnTo>
                  <a:pt x="181844" y="198367"/>
                </a:lnTo>
                <a:lnTo>
                  <a:pt x="171724" y="152533"/>
                </a:lnTo>
                <a:lnTo>
                  <a:pt x="170468" y="123126"/>
                </a:lnTo>
                <a:lnTo>
                  <a:pt x="171749" y="94037"/>
                </a:lnTo>
                <a:lnTo>
                  <a:pt x="182069" y="47550"/>
                </a:lnTo>
                <a:lnTo>
                  <a:pt x="219670" y="7589"/>
                </a:lnTo>
                <a:lnTo>
                  <a:pt x="264121" y="0"/>
                </a:lnTo>
                <a:lnTo>
                  <a:pt x="288387" y="1897"/>
                </a:lnTo>
                <a:lnTo>
                  <a:pt x="308596" y="7537"/>
                </a:lnTo>
                <a:lnTo>
                  <a:pt x="324900" y="16962"/>
                </a:lnTo>
                <a:lnTo>
                  <a:pt x="330928" y="23406"/>
                </a:lnTo>
                <a:lnTo>
                  <a:pt x="264020" y="23406"/>
                </a:lnTo>
                <a:lnTo>
                  <a:pt x="246222" y="24908"/>
                </a:lnTo>
                <a:lnTo>
                  <a:pt x="211531" y="47218"/>
                </a:lnTo>
                <a:lnTo>
                  <a:pt x="198517" y="98850"/>
                </a:lnTo>
                <a:lnTo>
                  <a:pt x="197650" y="123126"/>
                </a:lnTo>
                <a:lnTo>
                  <a:pt x="198505" y="147340"/>
                </a:lnTo>
                <a:lnTo>
                  <a:pt x="211340" y="198031"/>
                </a:lnTo>
                <a:lnTo>
                  <a:pt x="246277" y="219426"/>
                </a:lnTo>
                <a:lnTo>
                  <a:pt x="264325" y="220853"/>
                </a:lnTo>
                <a:lnTo>
                  <a:pt x="332799" y="220853"/>
                </a:lnTo>
                <a:lnTo>
                  <a:pt x="325694" y="228113"/>
                </a:lnTo>
                <a:lnTo>
                  <a:pt x="309392" y="236978"/>
                </a:lnTo>
                <a:lnTo>
                  <a:pt x="288936" y="242296"/>
                </a:lnTo>
                <a:lnTo>
                  <a:pt x="264325" y="244068"/>
                </a:lnTo>
                <a:close/>
              </a:path>
              <a:path w="572135" h="244475">
                <a:moveTo>
                  <a:pt x="332799" y="220853"/>
                </a:moveTo>
                <a:lnTo>
                  <a:pt x="264325" y="220853"/>
                </a:lnTo>
                <a:lnTo>
                  <a:pt x="282356" y="219457"/>
                </a:lnTo>
                <a:lnTo>
                  <a:pt x="297165" y="215272"/>
                </a:lnTo>
                <a:lnTo>
                  <a:pt x="323008" y="185496"/>
                </a:lnTo>
                <a:lnTo>
                  <a:pt x="330594" y="123825"/>
                </a:lnTo>
                <a:lnTo>
                  <a:pt x="329720" y="99405"/>
                </a:lnTo>
                <a:lnTo>
                  <a:pt x="322729" y="61204"/>
                </a:lnTo>
                <a:lnTo>
                  <a:pt x="296465" y="29413"/>
                </a:lnTo>
                <a:lnTo>
                  <a:pt x="264020" y="23406"/>
                </a:lnTo>
                <a:lnTo>
                  <a:pt x="330928" y="23406"/>
                </a:lnTo>
                <a:lnTo>
                  <a:pt x="352800" y="68654"/>
                </a:lnTo>
                <a:lnTo>
                  <a:pt x="357988" y="123825"/>
                </a:lnTo>
                <a:lnTo>
                  <a:pt x="356729" y="153378"/>
                </a:lnTo>
                <a:lnTo>
                  <a:pt x="352951" y="178542"/>
                </a:lnTo>
                <a:lnTo>
                  <a:pt x="346656" y="199316"/>
                </a:lnTo>
                <a:lnTo>
                  <a:pt x="337846" y="215696"/>
                </a:lnTo>
                <a:lnTo>
                  <a:pt x="332799" y="220853"/>
                </a:lnTo>
                <a:close/>
              </a:path>
              <a:path w="572135" h="244475">
                <a:moveTo>
                  <a:pt x="432791" y="240703"/>
                </a:moveTo>
                <a:lnTo>
                  <a:pt x="406401" y="240703"/>
                </a:lnTo>
                <a:lnTo>
                  <a:pt x="406401" y="3568"/>
                </a:lnTo>
                <a:lnTo>
                  <a:pt x="494107" y="3568"/>
                </a:lnTo>
                <a:lnTo>
                  <a:pt x="511797" y="4659"/>
                </a:lnTo>
                <a:lnTo>
                  <a:pt x="527152" y="7932"/>
                </a:lnTo>
                <a:lnTo>
                  <a:pt x="540173" y="13389"/>
                </a:lnTo>
                <a:lnTo>
                  <a:pt x="550863" y="21031"/>
                </a:lnTo>
                <a:lnTo>
                  <a:pt x="555682" y="26784"/>
                </a:lnTo>
                <a:lnTo>
                  <a:pt x="432791" y="26784"/>
                </a:lnTo>
                <a:lnTo>
                  <a:pt x="432791" y="126593"/>
                </a:lnTo>
                <a:lnTo>
                  <a:pt x="553025" y="126593"/>
                </a:lnTo>
                <a:lnTo>
                  <a:pt x="545358" y="134860"/>
                </a:lnTo>
                <a:lnTo>
                  <a:pt x="526263" y="144462"/>
                </a:lnTo>
                <a:lnTo>
                  <a:pt x="528804" y="149821"/>
                </a:lnTo>
                <a:lnTo>
                  <a:pt x="432791" y="149821"/>
                </a:lnTo>
                <a:lnTo>
                  <a:pt x="432791" y="240703"/>
                </a:lnTo>
                <a:close/>
              </a:path>
              <a:path w="572135" h="244475">
                <a:moveTo>
                  <a:pt x="553025" y="126593"/>
                </a:moveTo>
                <a:lnTo>
                  <a:pt x="494513" y="126593"/>
                </a:lnTo>
                <a:lnTo>
                  <a:pt x="515608" y="123476"/>
                </a:lnTo>
                <a:lnTo>
                  <a:pt x="530678" y="114122"/>
                </a:lnTo>
                <a:lnTo>
                  <a:pt x="539721" y="98529"/>
                </a:lnTo>
                <a:lnTo>
                  <a:pt x="542735" y="76695"/>
                </a:lnTo>
                <a:lnTo>
                  <a:pt x="539695" y="54859"/>
                </a:lnTo>
                <a:lnTo>
                  <a:pt x="530575" y="39262"/>
                </a:lnTo>
                <a:lnTo>
                  <a:pt x="515378" y="29903"/>
                </a:lnTo>
                <a:lnTo>
                  <a:pt x="494107" y="26784"/>
                </a:lnTo>
                <a:lnTo>
                  <a:pt x="555682" y="26784"/>
                </a:lnTo>
                <a:lnTo>
                  <a:pt x="559197" y="30980"/>
                </a:lnTo>
                <a:lnTo>
                  <a:pt x="565151" y="43357"/>
                </a:lnTo>
                <a:lnTo>
                  <a:pt x="568722" y="58164"/>
                </a:lnTo>
                <a:lnTo>
                  <a:pt x="569913" y="75399"/>
                </a:lnTo>
                <a:lnTo>
                  <a:pt x="567184" y="100331"/>
                </a:lnTo>
                <a:lnTo>
                  <a:pt x="558999" y="120151"/>
                </a:lnTo>
                <a:lnTo>
                  <a:pt x="553025" y="126593"/>
                </a:lnTo>
                <a:close/>
              </a:path>
              <a:path w="572135" h="244475">
                <a:moveTo>
                  <a:pt x="571894" y="240703"/>
                </a:moveTo>
                <a:lnTo>
                  <a:pt x="542735" y="240703"/>
                </a:lnTo>
                <a:lnTo>
                  <a:pt x="499873" y="149821"/>
                </a:lnTo>
                <a:lnTo>
                  <a:pt x="528804" y="149821"/>
                </a:lnTo>
                <a:lnTo>
                  <a:pt x="571894" y="240703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1" name="object 21"/>
          <p:cNvSpPr/>
          <p:nvPr/>
        </p:nvSpPr>
        <p:spPr>
          <a:xfrm>
            <a:off x="9677958" y="3383304"/>
            <a:ext cx="575310" cy="237490"/>
          </a:xfrm>
          <a:custGeom>
            <a:avLst/>
            <a:gdLst/>
            <a:ahLst/>
            <a:cxnLst/>
            <a:rect l="0" t="0" r="r" b="b"/>
            <a:pathLst>
              <a:path w="575310" h="237490">
                <a:moveTo>
                  <a:pt x="26187" y="237135"/>
                </a:moveTo>
                <a:lnTo>
                  <a:pt x="0" y="237135"/>
                </a:lnTo>
                <a:lnTo>
                  <a:pt x="65290" y="0"/>
                </a:lnTo>
                <a:lnTo>
                  <a:pt x="122834" y="0"/>
                </a:lnTo>
                <a:lnTo>
                  <a:pt x="129042" y="22618"/>
                </a:lnTo>
                <a:lnTo>
                  <a:pt x="85128" y="22618"/>
                </a:lnTo>
                <a:lnTo>
                  <a:pt x="49009" y="152401"/>
                </a:lnTo>
                <a:lnTo>
                  <a:pt x="164664" y="152401"/>
                </a:lnTo>
                <a:lnTo>
                  <a:pt x="171144" y="176010"/>
                </a:lnTo>
                <a:lnTo>
                  <a:pt x="43256" y="176010"/>
                </a:lnTo>
                <a:lnTo>
                  <a:pt x="26187" y="237135"/>
                </a:lnTo>
                <a:close/>
              </a:path>
              <a:path w="575310" h="237490">
                <a:moveTo>
                  <a:pt x="164664" y="152401"/>
                </a:moveTo>
                <a:lnTo>
                  <a:pt x="138899" y="152401"/>
                </a:lnTo>
                <a:lnTo>
                  <a:pt x="102984" y="22618"/>
                </a:lnTo>
                <a:lnTo>
                  <a:pt x="129042" y="22618"/>
                </a:lnTo>
                <a:lnTo>
                  <a:pt x="164664" y="152401"/>
                </a:lnTo>
                <a:close/>
              </a:path>
              <a:path w="575310" h="237490">
                <a:moveTo>
                  <a:pt x="187921" y="237135"/>
                </a:moveTo>
                <a:lnTo>
                  <a:pt x="161925" y="237135"/>
                </a:lnTo>
                <a:lnTo>
                  <a:pt x="144665" y="176010"/>
                </a:lnTo>
                <a:lnTo>
                  <a:pt x="171144" y="176010"/>
                </a:lnTo>
                <a:lnTo>
                  <a:pt x="187921" y="237135"/>
                </a:lnTo>
                <a:close/>
              </a:path>
              <a:path w="575310" h="237490">
                <a:moveTo>
                  <a:pt x="355804" y="237135"/>
                </a:moveTo>
                <a:lnTo>
                  <a:pt x="225221" y="237135"/>
                </a:lnTo>
                <a:lnTo>
                  <a:pt x="225221" y="0"/>
                </a:lnTo>
                <a:lnTo>
                  <a:pt x="251612" y="0"/>
                </a:lnTo>
                <a:lnTo>
                  <a:pt x="251612" y="213513"/>
                </a:lnTo>
                <a:lnTo>
                  <a:pt x="355804" y="213513"/>
                </a:lnTo>
                <a:lnTo>
                  <a:pt x="355804" y="237135"/>
                </a:lnTo>
                <a:close/>
              </a:path>
              <a:path w="575310" h="237490">
                <a:moveTo>
                  <a:pt x="519900" y="237135"/>
                </a:moveTo>
                <a:lnTo>
                  <a:pt x="389332" y="237135"/>
                </a:lnTo>
                <a:lnTo>
                  <a:pt x="389332" y="0"/>
                </a:lnTo>
                <a:lnTo>
                  <a:pt x="415722" y="0"/>
                </a:lnTo>
                <a:lnTo>
                  <a:pt x="415722" y="213513"/>
                </a:lnTo>
                <a:lnTo>
                  <a:pt x="519900" y="213513"/>
                </a:lnTo>
                <a:lnTo>
                  <a:pt x="519900" y="237135"/>
                </a:lnTo>
                <a:close/>
              </a:path>
              <a:path w="575310" h="237490">
                <a:moveTo>
                  <a:pt x="575272" y="237135"/>
                </a:moveTo>
                <a:lnTo>
                  <a:pt x="547294" y="237135"/>
                </a:lnTo>
                <a:lnTo>
                  <a:pt x="547294" y="198044"/>
                </a:lnTo>
                <a:lnTo>
                  <a:pt x="575272" y="198044"/>
                </a:lnTo>
                <a:lnTo>
                  <a:pt x="575272" y="237135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7105" y="0"/>
            <a:ext cx="1695450" cy="1948814"/>
          </a:xfrm>
          <a:custGeom>
            <a:avLst/>
            <a:gdLst/>
            <a:ahLst/>
            <a:cxnLst/>
            <a:rect l="0" t="0" r="r" b="b"/>
            <a:pathLst>
              <a:path w="1695450" h="1948814">
                <a:moveTo>
                  <a:pt x="1694893" y="1948467"/>
                </a:moveTo>
                <a:lnTo>
                  <a:pt x="1625902" y="1942088"/>
                </a:lnTo>
                <a:lnTo>
                  <a:pt x="1576712" y="1935778"/>
                </a:lnTo>
                <a:lnTo>
                  <a:pt x="1527769" y="1928131"/>
                </a:lnTo>
                <a:lnTo>
                  <a:pt x="1479103" y="1919161"/>
                </a:lnTo>
                <a:lnTo>
                  <a:pt x="1430741" y="1908883"/>
                </a:lnTo>
                <a:lnTo>
                  <a:pt x="1382711" y="1897310"/>
                </a:lnTo>
                <a:lnTo>
                  <a:pt x="1335041" y="1884456"/>
                </a:lnTo>
                <a:lnTo>
                  <a:pt x="1287760" y="1870335"/>
                </a:lnTo>
                <a:lnTo>
                  <a:pt x="1240894" y="1854962"/>
                </a:lnTo>
                <a:lnTo>
                  <a:pt x="1194473" y="1838349"/>
                </a:lnTo>
                <a:lnTo>
                  <a:pt x="1148523" y="1820512"/>
                </a:lnTo>
                <a:lnTo>
                  <a:pt x="1103074" y="1801464"/>
                </a:lnTo>
                <a:lnTo>
                  <a:pt x="1058152" y="1781219"/>
                </a:lnTo>
                <a:lnTo>
                  <a:pt x="1013786" y="1759791"/>
                </a:lnTo>
                <a:lnTo>
                  <a:pt x="970004" y="1737194"/>
                </a:lnTo>
                <a:lnTo>
                  <a:pt x="926834" y="1713442"/>
                </a:lnTo>
                <a:lnTo>
                  <a:pt x="884304" y="1688549"/>
                </a:lnTo>
                <a:lnTo>
                  <a:pt x="842441" y="1662529"/>
                </a:lnTo>
                <a:lnTo>
                  <a:pt x="801274" y="1635395"/>
                </a:lnTo>
                <a:lnTo>
                  <a:pt x="760831" y="1607163"/>
                </a:lnTo>
                <a:lnTo>
                  <a:pt x="721140" y="1577845"/>
                </a:lnTo>
                <a:lnTo>
                  <a:pt x="682228" y="1547457"/>
                </a:lnTo>
                <a:lnTo>
                  <a:pt x="644124" y="1516011"/>
                </a:lnTo>
                <a:lnTo>
                  <a:pt x="606855" y="1483521"/>
                </a:lnTo>
                <a:lnTo>
                  <a:pt x="570450" y="1450003"/>
                </a:lnTo>
                <a:lnTo>
                  <a:pt x="534937" y="1415469"/>
                </a:lnTo>
                <a:lnTo>
                  <a:pt x="500343" y="1379934"/>
                </a:lnTo>
                <a:lnTo>
                  <a:pt x="466696" y="1343411"/>
                </a:lnTo>
                <a:lnTo>
                  <a:pt x="434025" y="1305915"/>
                </a:lnTo>
                <a:lnTo>
                  <a:pt x="402406" y="1267526"/>
                </a:lnTo>
                <a:lnTo>
                  <a:pt x="371909" y="1228335"/>
                </a:lnTo>
                <a:lnTo>
                  <a:pt x="342541" y="1188372"/>
                </a:lnTo>
                <a:lnTo>
                  <a:pt x="314312" y="1147667"/>
                </a:lnTo>
                <a:lnTo>
                  <a:pt x="287231" y="1106249"/>
                </a:lnTo>
                <a:lnTo>
                  <a:pt x="261308" y="1064148"/>
                </a:lnTo>
                <a:lnTo>
                  <a:pt x="236551" y="1021395"/>
                </a:lnTo>
                <a:lnTo>
                  <a:pt x="212969" y="978019"/>
                </a:lnTo>
                <a:lnTo>
                  <a:pt x="190573" y="934049"/>
                </a:lnTo>
                <a:lnTo>
                  <a:pt x="169370" y="889517"/>
                </a:lnTo>
                <a:lnTo>
                  <a:pt x="149371" y="844452"/>
                </a:lnTo>
                <a:lnTo>
                  <a:pt x="130584" y="798883"/>
                </a:lnTo>
                <a:lnTo>
                  <a:pt x="113018" y="752841"/>
                </a:lnTo>
                <a:lnTo>
                  <a:pt x="96684" y="706355"/>
                </a:lnTo>
                <a:lnTo>
                  <a:pt x="81589" y="659456"/>
                </a:lnTo>
                <a:lnTo>
                  <a:pt x="67743" y="612172"/>
                </a:lnTo>
                <a:lnTo>
                  <a:pt x="55155" y="564535"/>
                </a:lnTo>
                <a:lnTo>
                  <a:pt x="43835" y="516574"/>
                </a:lnTo>
                <a:lnTo>
                  <a:pt x="33791" y="468318"/>
                </a:lnTo>
                <a:lnTo>
                  <a:pt x="25033" y="419798"/>
                </a:lnTo>
                <a:lnTo>
                  <a:pt x="17570" y="371044"/>
                </a:lnTo>
                <a:lnTo>
                  <a:pt x="11411" y="322085"/>
                </a:lnTo>
                <a:lnTo>
                  <a:pt x="6565" y="272952"/>
                </a:lnTo>
                <a:lnTo>
                  <a:pt x="3042" y="223674"/>
                </a:lnTo>
                <a:lnTo>
                  <a:pt x="850" y="174281"/>
                </a:lnTo>
                <a:lnTo>
                  <a:pt x="0" y="124802"/>
                </a:lnTo>
                <a:lnTo>
                  <a:pt x="499" y="75269"/>
                </a:lnTo>
                <a:lnTo>
                  <a:pt x="2357" y="25710"/>
                </a:lnTo>
                <a:lnTo>
                  <a:pt x="4031" y="0"/>
                </a:lnTo>
                <a:lnTo>
                  <a:pt x="105768" y="0"/>
                </a:lnTo>
                <a:lnTo>
                  <a:pt x="103294" y="38883"/>
                </a:lnTo>
                <a:lnTo>
                  <a:pt x="101535" y="89429"/>
                </a:lnTo>
                <a:lnTo>
                  <a:pt x="101234" y="139828"/>
                </a:lnTo>
                <a:lnTo>
                  <a:pt x="102385" y="190055"/>
                </a:lnTo>
                <a:lnTo>
                  <a:pt x="104978" y="240084"/>
                </a:lnTo>
                <a:lnTo>
                  <a:pt x="109006" y="289891"/>
                </a:lnTo>
                <a:lnTo>
                  <a:pt x="114462" y="339451"/>
                </a:lnTo>
                <a:lnTo>
                  <a:pt x="121337" y="388738"/>
                </a:lnTo>
                <a:lnTo>
                  <a:pt x="129625" y="437728"/>
                </a:lnTo>
                <a:lnTo>
                  <a:pt x="139317" y="486396"/>
                </a:lnTo>
                <a:lnTo>
                  <a:pt x="150407" y="534716"/>
                </a:lnTo>
                <a:lnTo>
                  <a:pt x="162885" y="582665"/>
                </a:lnTo>
                <a:lnTo>
                  <a:pt x="176745" y="630216"/>
                </a:lnTo>
                <a:lnTo>
                  <a:pt x="191979" y="677345"/>
                </a:lnTo>
                <a:lnTo>
                  <a:pt x="208579" y="724027"/>
                </a:lnTo>
                <a:lnTo>
                  <a:pt x="226537" y="770236"/>
                </a:lnTo>
                <a:lnTo>
                  <a:pt x="245846" y="815949"/>
                </a:lnTo>
                <a:lnTo>
                  <a:pt x="266498" y="861140"/>
                </a:lnTo>
                <a:lnTo>
                  <a:pt x="288486" y="905783"/>
                </a:lnTo>
                <a:lnTo>
                  <a:pt x="311802" y="949855"/>
                </a:lnTo>
                <a:lnTo>
                  <a:pt x="336438" y="993330"/>
                </a:lnTo>
                <a:lnTo>
                  <a:pt x="362386" y="1036183"/>
                </a:lnTo>
                <a:lnTo>
                  <a:pt x="389639" y="1078388"/>
                </a:lnTo>
                <a:lnTo>
                  <a:pt x="418189" y="1119922"/>
                </a:lnTo>
                <a:lnTo>
                  <a:pt x="448029" y="1160760"/>
                </a:lnTo>
                <a:lnTo>
                  <a:pt x="479150" y="1200875"/>
                </a:lnTo>
                <a:lnTo>
                  <a:pt x="511546" y="1240243"/>
                </a:lnTo>
                <a:lnTo>
                  <a:pt x="472785" y="1273086"/>
                </a:lnTo>
                <a:lnTo>
                  <a:pt x="540187" y="1273086"/>
                </a:lnTo>
                <a:lnTo>
                  <a:pt x="545055" y="1278667"/>
                </a:lnTo>
                <a:lnTo>
                  <a:pt x="579511" y="1315957"/>
                </a:lnTo>
                <a:lnTo>
                  <a:pt x="614889" y="1352102"/>
                </a:lnTo>
                <a:lnTo>
                  <a:pt x="651167" y="1387089"/>
                </a:lnTo>
                <a:lnTo>
                  <a:pt x="688320" y="1420906"/>
                </a:lnTo>
                <a:lnTo>
                  <a:pt x="726327" y="1453543"/>
                </a:lnTo>
                <a:lnTo>
                  <a:pt x="765162" y="1484988"/>
                </a:lnTo>
                <a:lnTo>
                  <a:pt x="804803" y="1515229"/>
                </a:lnTo>
                <a:lnTo>
                  <a:pt x="845227" y="1544254"/>
                </a:lnTo>
                <a:lnTo>
                  <a:pt x="886410" y="1572051"/>
                </a:lnTo>
                <a:lnTo>
                  <a:pt x="928329" y="1598609"/>
                </a:lnTo>
                <a:lnTo>
                  <a:pt x="970960" y="1623917"/>
                </a:lnTo>
                <a:lnTo>
                  <a:pt x="1014279" y="1647962"/>
                </a:lnTo>
                <a:lnTo>
                  <a:pt x="1058265" y="1670734"/>
                </a:lnTo>
                <a:lnTo>
                  <a:pt x="1102892" y="1692219"/>
                </a:lnTo>
                <a:lnTo>
                  <a:pt x="1148138" y="1712407"/>
                </a:lnTo>
                <a:lnTo>
                  <a:pt x="1193980" y="1731286"/>
                </a:lnTo>
                <a:lnTo>
                  <a:pt x="1240394" y="1748845"/>
                </a:lnTo>
                <a:lnTo>
                  <a:pt x="1287356" y="1765071"/>
                </a:lnTo>
                <a:lnTo>
                  <a:pt x="1334844" y="1779952"/>
                </a:lnTo>
                <a:lnTo>
                  <a:pt x="1382833" y="1793479"/>
                </a:lnTo>
                <a:lnTo>
                  <a:pt x="1431301" y="1805637"/>
                </a:lnTo>
                <a:lnTo>
                  <a:pt x="1480224" y="1816417"/>
                </a:lnTo>
                <a:lnTo>
                  <a:pt x="1529579" y="1825806"/>
                </a:lnTo>
                <a:lnTo>
                  <a:pt x="1579342" y="1833793"/>
                </a:lnTo>
                <a:lnTo>
                  <a:pt x="1629490" y="1840365"/>
                </a:lnTo>
                <a:lnTo>
                  <a:pt x="1679999" y="1845512"/>
                </a:lnTo>
                <a:lnTo>
                  <a:pt x="1694893" y="1846598"/>
                </a:lnTo>
                <a:lnTo>
                  <a:pt x="1694893" y="1948467"/>
                </a:lnTo>
                <a:close/>
              </a:path>
              <a:path w="1695450" h="1948814">
                <a:moveTo>
                  <a:pt x="540187" y="1273086"/>
                </a:moveTo>
                <a:lnTo>
                  <a:pt x="472785" y="1273086"/>
                </a:lnTo>
                <a:lnTo>
                  <a:pt x="511546" y="1240243"/>
                </a:lnTo>
                <a:lnTo>
                  <a:pt x="540187" y="1273086"/>
                </a:lnTo>
                <a:close/>
              </a:path>
            </a:pathLst>
          </a:custGeom>
          <a:solidFill>
            <a:srgbClr val="21A8C3">
              <a:alpha val="89802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11338483" y="2194496"/>
            <a:ext cx="633095" cy="633095"/>
          </a:xfrm>
          <a:custGeom>
            <a:avLst/>
            <a:gdLst/>
            <a:ahLst/>
            <a:cxnLst/>
            <a:rect l="0" t="0" r="r" b="b"/>
            <a:pathLst>
              <a:path w="633095" h="633095">
                <a:moveTo>
                  <a:pt x="0" y="316280"/>
                </a:moveTo>
                <a:lnTo>
                  <a:pt x="4634" y="266922"/>
                </a:lnTo>
                <a:lnTo>
                  <a:pt x="17608" y="217570"/>
                </a:lnTo>
                <a:lnTo>
                  <a:pt x="37529" y="170532"/>
                </a:lnTo>
                <a:lnTo>
                  <a:pt x="63006" y="128118"/>
                </a:lnTo>
                <a:lnTo>
                  <a:pt x="92646" y="92633"/>
                </a:lnTo>
                <a:lnTo>
                  <a:pt x="128129" y="62995"/>
                </a:lnTo>
                <a:lnTo>
                  <a:pt x="170541" y="37521"/>
                </a:lnTo>
                <a:lnTo>
                  <a:pt x="217577" y="17603"/>
                </a:lnTo>
                <a:lnTo>
                  <a:pt x="266929" y="4632"/>
                </a:lnTo>
                <a:lnTo>
                  <a:pt x="316293" y="0"/>
                </a:lnTo>
                <a:lnTo>
                  <a:pt x="316293" y="101600"/>
                </a:lnTo>
                <a:lnTo>
                  <a:pt x="547428" y="101600"/>
                </a:lnTo>
                <a:lnTo>
                  <a:pt x="569574" y="128118"/>
                </a:lnTo>
                <a:lnTo>
                  <a:pt x="595047" y="170532"/>
                </a:lnTo>
                <a:lnTo>
                  <a:pt x="608881" y="203200"/>
                </a:lnTo>
                <a:lnTo>
                  <a:pt x="316293" y="203200"/>
                </a:lnTo>
                <a:lnTo>
                  <a:pt x="291546" y="204773"/>
                </a:lnTo>
                <a:lnTo>
                  <a:pt x="271821" y="210154"/>
                </a:lnTo>
                <a:lnTo>
                  <a:pt x="264052" y="214680"/>
                </a:lnTo>
                <a:lnTo>
                  <a:pt x="101600" y="214680"/>
                </a:lnTo>
                <a:lnTo>
                  <a:pt x="62054" y="222665"/>
                </a:lnTo>
                <a:lnTo>
                  <a:pt x="29759" y="244440"/>
                </a:lnTo>
                <a:lnTo>
                  <a:pt x="7984" y="276734"/>
                </a:lnTo>
                <a:lnTo>
                  <a:pt x="0" y="316280"/>
                </a:lnTo>
                <a:close/>
              </a:path>
              <a:path w="633095" h="633095">
                <a:moveTo>
                  <a:pt x="547428" y="101600"/>
                </a:moveTo>
                <a:lnTo>
                  <a:pt x="316293" y="101600"/>
                </a:lnTo>
                <a:lnTo>
                  <a:pt x="316293" y="0"/>
                </a:lnTo>
                <a:lnTo>
                  <a:pt x="365650" y="4632"/>
                </a:lnTo>
                <a:lnTo>
                  <a:pt x="415000" y="17603"/>
                </a:lnTo>
                <a:lnTo>
                  <a:pt x="462036" y="37521"/>
                </a:lnTo>
                <a:lnTo>
                  <a:pt x="504451" y="62995"/>
                </a:lnTo>
                <a:lnTo>
                  <a:pt x="539940" y="92633"/>
                </a:lnTo>
                <a:lnTo>
                  <a:pt x="547428" y="101600"/>
                </a:lnTo>
                <a:close/>
              </a:path>
              <a:path w="633095" h="633095">
                <a:moveTo>
                  <a:pt x="608881" y="429362"/>
                </a:moveTo>
                <a:lnTo>
                  <a:pt x="316293" y="429362"/>
                </a:lnTo>
                <a:lnTo>
                  <a:pt x="341038" y="427789"/>
                </a:lnTo>
                <a:lnTo>
                  <a:pt x="360759" y="422407"/>
                </a:lnTo>
                <a:lnTo>
                  <a:pt x="396252" y="396241"/>
                </a:lnTo>
                <a:lnTo>
                  <a:pt x="422419" y="360752"/>
                </a:lnTo>
                <a:lnTo>
                  <a:pt x="429374" y="316280"/>
                </a:lnTo>
                <a:lnTo>
                  <a:pt x="427801" y="291533"/>
                </a:lnTo>
                <a:lnTo>
                  <a:pt x="412234" y="254331"/>
                </a:lnTo>
                <a:lnTo>
                  <a:pt x="378236" y="220339"/>
                </a:lnTo>
                <a:lnTo>
                  <a:pt x="341038" y="204773"/>
                </a:lnTo>
                <a:lnTo>
                  <a:pt x="316293" y="203200"/>
                </a:lnTo>
                <a:lnTo>
                  <a:pt x="608881" y="203200"/>
                </a:lnTo>
                <a:lnTo>
                  <a:pt x="614967" y="217570"/>
                </a:lnTo>
                <a:lnTo>
                  <a:pt x="627940" y="266922"/>
                </a:lnTo>
                <a:lnTo>
                  <a:pt x="632574" y="316280"/>
                </a:lnTo>
                <a:lnTo>
                  <a:pt x="627940" y="365640"/>
                </a:lnTo>
                <a:lnTo>
                  <a:pt x="614967" y="414992"/>
                </a:lnTo>
                <a:lnTo>
                  <a:pt x="608881" y="429362"/>
                </a:lnTo>
                <a:close/>
              </a:path>
              <a:path w="633095" h="633095">
                <a:moveTo>
                  <a:pt x="101600" y="417881"/>
                </a:moveTo>
                <a:lnTo>
                  <a:pt x="62054" y="409897"/>
                </a:lnTo>
                <a:lnTo>
                  <a:pt x="29759" y="388122"/>
                </a:lnTo>
                <a:lnTo>
                  <a:pt x="7984" y="355827"/>
                </a:lnTo>
                <a:lnTo>
                  <a:pt x="0" y="316280"/>
                </a:lnTo>
                <a:lnTo>
                  <a:pt x="7984" y="276734"/>
                </a:lnTo>
                <a:lnTo>
                  <a:pt x="29759" y="244440"/>
                </a:lnTo>
                <a:lnTo>
                  <a:pt x="62054" y="222665"/>
                </a:lnTo>
                <a:lnTo>
                  <a:pt x="101600" y="214680"/>
                </a:lnTo>
                <a:lnTo>
                  <a:pt x="141145" y="222665"/>
                </a:lnTo>
                <a:lnTo>
                  <a:pt x="173440" y="244440"/>
                </a:lnTo>
                <a:lnTo>
                  <a:pt x="195215" y="276734"/>
                </a:lnTo>
                <a:lnTo>
                  <a:pt x="203200" y="316280"/>
                </a:lnTo>
                <a:lnTo>
                  <a:pt x="195215" y="355827"/>
                </a:lnTo>
                <a:lnTo>
                  <a:pt x="173440" y="388122"/>
                </a:lnTo>
                <a:lnTo>
                  <a:pt x="141145" y="409897"/>
                </a:lnTo>
                <a:lnTo>
                  <a:pt x="101600" y="417881"/>
                </a:lnTo>
                <a:close/>
              </a:path>
              <a:path w="633095" h="633095">
                <a:moveTo>
                  <a:pt x="203200" y="316280"/>
                </a:moveTo>
                <a:lnTo>
                  <a:pt x="195215" y="276734"/>
                </a:lnTo>
                <a:lnTo>
                  <a:pt x="173440" y="244440"/>
                </a:lnTo>
                <a:lnTo>
                  <a:pt x="141145" y="222665"/>
                </a:lnTo>
                <a:lnTo>
                  <a:pt x="101600" y="214680"/>
                </a:lnTo>
                <a:lnTo>
                  <a:pt x="264052" y="214680"/>
                </a:lnTo>
                <a:lnTo>
                  <a:pt x="220339" y="254331"/>
                </a:lnTo>
                <a:lnTo>
                  <a:pt x="204773" y="291533"/>
                </a:lnTo>
                <a:lnTo>
                  <a:pt x="203200" y="316280"/>
                </a:lnTo>
                <a:close/>
              </a:path>
              <a:path w="633095" h="633095">
                <a:moveTo>
                  <a:pt x="316293" y="632562"/>
                </a:moveTo>
                <a:lnTo>
                  <a:pt x="266929" y="627928"/>
                </a:lnTo>
                <a:lnTo>
                  <a:pt x="217577" y="614955"/>
                </a:lnTo>
                <a:lnTo>
                  <a:pt x="170541" y="595035"/>
                </a:lnTo>
                <a:lnTo>
                  <a:pt x="128129" y="569562"/>
                </a:lnTo>
                <a:lnTo>
                  <a:pt x="92646" y="539928"/>
                </a:lnTo>
                <a:lnTo>
                  <a:pt x="63006" y="504444"/>
                </a:lnTo>
                <a:lnTo>
                  <a:pt x="37529" y="462029"/>
                </a:lnTo>
                <a:lnTo>
                  <a:pt x="17608" y="414992"/>
                </a:lnTo>
                <a:lnTo>
                  <a:pt x="4634" y="365640"/>
                </a:lnTo>
                <a:lnTo>
                  <a:pt x="0" y="316280"/>
                </a:lnTo>
                <a:lnTo>
                  <a:pt x="7984" y="355827"/>
                </a:lnTo>
                <a:lnTo>
                  <a:pt x="29759" y="388122"/>
                </a:lnTo>
                <a:lnTo>
                  <a:pt x="62054" y="409897"/>
                </a:lnTo>
                <a:lnTo>
                  <a:pt x="101600" y="417881"/>
                </a:lnTo>
                <a:lnTo>
                  <a:pt x="264052" y="417881"/>
                </a:lnTo>
                <a:lnTo>
                  <a:pt x="271821" y="422407"/>
                </a:lnTo>
                <a:lnTo>
                  <a:pt x="291546" y="427789"/>
                </a:lnTo>
                <a:lnTo>
                  <a:pt x="316293" y="429362"/>
                </a:lnTo>
                <a:lnTo>
                  <a:pt x="608881" y="429362"/>
                </a:lnTo>
                <a:lnTo>
                  <a:pt x="595047" y="462029"/>
                </a:lnTo>
                <a:lnTo>
                  <a:pt x="569574" y="504444"/>
                </a:lnTo>
                <a:lnTo>
                  <a:pt x="539940" y="539928"/>
                </a:lnTo>
                <a:lnTo>
                  <a:pt x="504451" y="569562"/>
                </a:lnTo>
                <a:lnTo>
                  <a:pt x="462036" y="595035"/>
                </a:lnTo>
                <a:lnTo>
                  <a:pt x="415000" y="614955"/>
                </a:lnTo>
                <a:lnTo>
                  <a:pt x="365650" y="627928"/>
                </a:lnTo>
                <a:lnTo>
                  <a:pt x="316293" y="632562"/>
                </a:lnTo>
                <a:close/>
              </a:path>
              <a:path w="633095" h="633095">
                <a:moveTo>
                  <a:pt x="264052" y="417881"/>
                </a:moveTo>
                <a:lnTo>
                  <a:pt x="101600" y="417881"/>
                </a:lnTo>
                <a:lnTo>
                  <a:pt x="141145" y="409897"/>
                </a:lnTo>
                <a:lnTo>
                  <a:pt x="173440" y="388122"/>
                </a:lnTo>
                <a:lnTo>
                  <a:pt x="195215" y="355827"/>
                </a:lnTo>
                <a:lnTo>
                  <a:pt x="203200" y="316280"/>
                </a:lnTo>
                <a:lnTo>
                  <a:pt x="204773" y="341028"/>
                </a:lnTo>
                <a:lnTo>
                  <a:pt x="210154" y="360752"/>
                </a:lnTo>
                <a:lnTo>
                  <a:pt x="220339" y="378230"/>
                </a:lnTo>
                <a:lnTo>
                  <a:pt x="236321" y="396241"/>
                </a:lnTo>
                <a:lnTo>
                  <a:pt x="254339" y="412222"/>
                </a:lnTo>
                <a:lnTo>
                  <a:pt x="264052" y="417881"/>
                </a:lnTo>
                <a:close/>
              </a:path>
            </a:pathLst>
          </a:custGeom>
          <a:solidFill>
            <a:srgbClr val="21A8C3">
              <a:alpha val="59999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9477653" y="0"/>
            <a:ext cx="1187450" cy="779780"/>
          </a:xfrm>
          <a:custGeom>
            <a:avLst/>
            <a:gdLst/>
            <a:ahLst/>
            <a:cxnLst/>
            <a:rect l="0" t="0" r="r" b="b"/>
            <a:pathLst>
              <a:path w="1187450" h="779780">
                <a:moveTo>
                  <a:pt x="191009" y="622528"/>
                </a:moveTo>
                <a:lnTo>
                  <a:pt x="157590" y="588794"/>
                </a:lnTo>
                <a:lnTo>
                  <a:pt x="126908" y="551927"/>
                </a:lnTo>
                <a:lnTo>
                  <a:pt x="99131" y="512453"/>
                </a:lnTo>
                <a:lnTo>
                  <a:pt x="74427" y="470898"/>
                </a:lnTo>
                <a:lnTo>
                  <a:pt x="52965" y="427786"/>
                </a:lnTo>
                <a:lnTo>
                  <a:pt x="34916" y="383644"/>
                </a:lnTo>
                <a:lnTo>
                  <a:pt x="20446" y="338998"/>
                </a:lnTo>
                <a:lnTo>
                  <a:pt x="9725" y="294371"/>
                </a:lnTo>
                <a:lnTo>
                  <a:pt x="2922" y="250291"/>
                </a:lnTo>
                <a:lnTo>
                  <a:pt x="0" y="205784"/>
                </a:lnTo>
                <a:lnTo>
                  <a:pt x="783" y="159894"/>
                </a:lnTo>
                <a:lnTo>
                  <a:pt x="5221" y="113171"/>
                </a:lnTo>
                <a:lnTo>
                  <a:pt x="13264" y="66164"/>
                </a:lnTo>
                <a:lnTo>
                  <a:pt x="24860" y="19424"/>
                </a:lnTo>
                <a:lnTo>
                  <a:pt x="31246" y="0"/>
                </a:lnTo>
                <a:lnTo>
                  <a:pt x="289140" y="0"/>
                </a:lnTo>
                <a:lnTo>
                  <a:pt x="271949" y="28297"/>
                </a:lnTo>
                <a:lnTo>
                  <a:pt x="252071" y="74891"/>
                </a:lnTo>
                <a:lnTo>
                  <a:pt x="240232" y="122369"/>
                </a:lnTo>
                <a:lnTo>
                  <a:pt x="235907" y="171842"/>
                </a:lnTo>
                <a:lnTo>
                  <a:pt x="238570" y="224420"/>
                </a:lnTo>
                <a:lnTo>
                  <a:pt x="247375" y="276323"/>
                </a:lnTo>
                <a:lnTo>
                  <a:pt x="262329" y="323679"/>
                </a:lnTo>
                <a:lnTo>
                  <a:pt x="284186" y="367458"/>
                </a:lnTo>
                <a:lnTo>
                  <a:pt x="313700" y="408631"/>
                </a:lnTo>
                <a:lnTo>
                  <a:pt x="351627" y="448166"/>
                </a:lnTo>
                <a:lnTo>
                  <a:pt x="394136" y="482724"/>
                </a:lnTo>
                <a:lnTo>
                  <a:pt x="437587" y="508767"/>
                </a:lnTo>
                <a:lnTo>
                  <a:pt x="483009" y="526965"/>
                </a:lnTo>
                <a:lnTo>
                  <a:pt x="519819" y="535346"/>
                </a:lnTo>
                <a:lnTo>
                  <a:pt x="271324" y="535346"/>
                </a:lnTo>
                <a:lnTo>
                  <a:pt x="191009" y="622528"/>
                </a:lnTo>
                <a:close/>
              </a:path>
              <a:path w="1187450" h="779780">
                <a:moveTo>
                  <a:pt x="1058949" y="552441"/>
                </a:moveTo>
                <a:lnTo>
                  <a:pt x="896380" y="552441"/>
                </a:lnTo>
                <a:lnTo>
                  <a:pt x="820954" y="461001"/>
                </a:lnTo>
                <a:lnTo>
                  <a:pt x="860981" y="423597"/>
                </a:lnTo>
                <a:lnTo>
                  <a:pt x="892701" y="384099"/>
                </a:lnTo>
                <a:lnTo>
                  <a:pt x="916921" y="341580"/>
                </a:lnTo>
                <a:lnTo>
                  <a:pt x="934444" y="295112"/>
                </a:lnTo>
                <a:lnTo>
                  <a:pt x="946075" y="243767"/>
                </a:lnTo>
                <a:lnTo>
                  <a:pt x="951607" y="191414"/>
                </a:lnTo>
                <a:lnTo>
                  <a:pt x="949990" y="141779"/>
                </a:lnTo>
                <a:lnTo>
                  <a:pt x="940760" y="93725"/>
                </a:lnTo>
                <a:lnTo>
                  <a:pt x="923455" y="46113"/>
                </a:lnTo>
                <a:lnTo>
                  <a:pt x="898784" y="0"/>
                </a:lnTo>
                <a:lnTo>
                  <a:pt x="1156657" y="0"/>
                </a:lnTo>
                <a:lnTo>
                  <a:pt x="1170665" y="50758"/>
                </a:lnTo>
                <a:lnTo>
                  <a:pt x="1179689" y="98063"/>
                </a:lnTo>
                <a:lnTo>
                  <a:pt x="1185151" y="145439"/>
                </a:lnTo>
                <a:lnTo>
                  <a:pt x="1187030" y="192334"/>
                </a:lnTo>
                <a:lnTo>
                  <a:pt x="1185306" y="238198"/>
                </a:lnTo>
                <a:lnTo>
                  <a:pt x="1179958" y="282479"/>
                </a:lnTo>
                <a:lnTo>
                  <a:pt x="1170754" y="326122"/>
                </a:lnTo>
                <a:lnTo>
                  <a:pt x="1157609" y="370096"/>
                </a:lnTo>
                <a:lnTo>
                  <a:pt x="1140719" y="413885"/>
                </a:lnTo>
                <a:lnTo>
                  <a:pt x="1120282" y="456974"/>
                </a:lnTo>
                <a:lnTo>
                  <a:pt x="1096496" y="498848"/>
                </a:lnTo>
                <a:lnTo>
                  <a:pt x="1069557" y="538992"/>
                </a:lnTo>
                <a:lnTo>
                  <a:pt x="1058949" y="552441"/>
                </a:lnTo>
                <a:close/>
              </a:path>
              <a:path w="1187450" h="779780">
                <a:moveTo>
                  <a:pt x="888193" y="542516"/>
                </a:moveTo>
                <a:lnTo>
                  <a:pt x="583883" y="542516"/>
                </a:lnTo>
                <a:lnTo>
                  <a:pt x="636505" y="540864"/>
                </a:lnTo>
                <a:lnTo>
                  <a:pt x="685458" y="532501"/>
                </a:lnTo>
                <a:lnTo>
                  <a:pt x="731807" y="516812"/>
                </a:lnTo>
                <a:lnTo>
                  <a:pt x="776617" y="493184"/>
                </a:lnTo>
                <a:lnTo>
                  <a:pt x="820954" y="461001"/>
                </a:lnTo>
                <a:lnTo>
                  <a:pt x="888193" y="542516"/>
                </a:lnTo>
                <a:close/>
              </a:path>
              <a:path w="1187450" h="779780">
                <a:moveTo>
                  <a:pt x="577406" y="779494"/>
                </a:moveTo>
                <a:lnTo>
                  <a:pt x="532916" y="776322"/>
                </a:lnTo>
                <a:lnTo>
                  <a:pt x="487561" y="769292"/>
                </a:lnTo>
                <a:lnTo>
                  <a:pt x="441878" y="758527"/>
                </a:lnTo>
                <a:lnTo>
                  <a:pt x="396405" y="744154"/>
                </a:lnTo>
                <a:lnTo>
                  <a:pt x="351680" y="726296"/>
                </a:lnTo>
                <a:lnTo>
                  <a:pt x="308241" y="705080"/>
                </a:lnTo>
                <a:lnTo>
                  <a:pt x="266624" y="680630"/>
                </a:lnTo>
                <a:lnTo>
                  <a:pt x="227367" y="653071"/>
                </a:lnTo>
                <a:lnTo>
                  <a:pt x="191009" y="622528"/>
                </a:lnTo>
                <a:lnTo>
                  <a:pt x="271324" y="535346"/>
                </a:lnTo>
                <a:lnTo>
                  <a:pt x="519819" y="535346"/>
                </a:lnTo>
                <a:lnTo>
                  <a:pt x="531431" y="537990"/>
                </a:lnTo>
                <a:lnTo>
                  <a:pt x="583883" y="542516"/>
                </a:lnTo>
                <a:lnTo>
                  <a:pt x="888193" y="542516"/>
                </a:lnTo>
                <a:lnTo>
                  <a:pt x="896380" y="552441"/>
                </a:lnTo>
                <a:lnTo>
                  <a:pt x="1058949" y="552441"/>
                </a:lnTo>
                <a:lnTo>
                  <a:pt x="1007014" y="612023"/>
                </a:lnTo>
                <a:lnTo>
                  <a:pt x="971802" y="643883"/>
                </a:lnTo>
                <a:lnTo>
                  <a:pt x="933831" y="672391"/>
                </a:lnTo>
                <a:lnTo>
                  <a:pt x="893126" y="697763"/>
                </a:lnTo>
                <a:lnTo>
                  <a:pt x="850235" y="719902"/>
                </a:lnTo>
                <a:lnTo>
                  <a:pt x="805701" y="738712"/>
                </a:lnTo>
                <a:lnTo>
                  <a:pt x="760067" y="754099"/>
                </a:lnTo>
                <a:lnTo>
                  <a:pt x="713877" y="765966"/>
                </a:lnTo>
                <a:lnTo>
                  <a:pt x="667675" y="774217"/>
                </a:lnTo>
                <a:lnTo>
                  <a:pt x="622003" y="778759"/>
                </a:lnTo>
                <a:lnTo>
                  <a:pt x="577406" y="779494"/>
                </a:lnTo>
                <a:close/>
              </a:path>
            </a:pathLst>
          </a:custGeom>
          <a:solidFill>
            <a:srgbClr val="85CA21">
              <a:alpha val="65097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1783041" y="1023070"/>
            <a:ext cx="1122045" cy="429259"/>
          </a:xfrm>
          <a:custGeom>
            <a:avLst/>
            <a:gdLst/>
            <a:ahLst/>
            <a:cxnLst/>
            <a:rect l="0" t="0" r="r" b="b"/>
            <a:pathLst>
              <a:path w="1122045" h="429259">
                <a:moveTo>
                  <a:pt x="171945" y="429225"/>
                </a:moveTo>
                <a:lnTo>
                  <a:pt x="128156" y="426006"/>
                </a:lnTo>
                <a:lnTo>
                  <a:pt x="61533" y="400256"/>
                </a:lnTo>
                <a:lnTo>
                  <a:pt x="21763" y="348340"/>
                </a:lnTo>
                <a:lnTo>
                  <a:pt x="9671" y="311672"/>
                </a:lnTo>
                <a:lnTo>
                  <a:pt x="2417" y="267723"/>
                </a:lnTo>
                <a:lnTo>
                  <a:pt x="0" y="216495"/>
                </a:lnTo>
                <a:lnTo>
                  <a:pt x="2417" y="165149"/>
                </a:lnTo>
                <a:lnTo>
                  <a:pt x="9671" y="120848"/>
                </a:lnTo>
                <a:lnTo>
                  <a:pt x="21763" y="83591"/>
                </a:lnTo>
                <a:lnTo>
                  <a:pt x="61533" y="30025"/>
                </a:lnTo>
                <a:lnTo>
                  <a:pt x="128156" y="3336"/>
                </a:lnTo>
                <a:lnTo>
                  <a:pt x="171945" y="0"/>
                </a:lnTo>
                <a:lnTo>
                  <a:pt x="215728" y="3336"/>
                </a:lnTo>
                <a:lnTo>
                  <a:pt x="252533" y="13344"/>
                </a:lnTo>
                <a:lnTo>
                  <a:pt x="282355" y="30025"/>
                </a:lnTo>
                <a:lnTo>
                  <a:pt x="305193" y="53379"/>
                </a:lnTo>
                <a:lnTo>
                  <a:pt x="316312" y="73223"/>
                </a:lnTo>
                <a:lnTo>
                  <a:pt x="171945" y="73223"/>
                </a:lnTo>
                <a:lnTo>
                  <a:pt x="149480" y="75356"/>
                </a:lnTo>
                <a:lnTo>
                  <a:pt x="104863" y="107354"/>
                </a:lnTo>
                <a:lnTo>
                  <a:pt x="91101" y="151779"/>
                </a:lnTo>
                <a:lnTo>
                  <a:pt x="86512" y="216792"/>
                </a:lnTo>
                <a:lnTo>
                  <a:pt x="87641" y="251735"/>
                </a:lnTo>
                <a:lnTo>
                  <a:pt x="96670" y="305361"/>
                </a:lnTo>
                <a:lnTo>
                  <a:pt x="130443" y="348007"/>
                </a:lnTo>
                <a:lnTo>
                  <a:pt x="171945" y="355997"/>
                </a:lnTo>
                <a:lnTo>
                  <a:pt x="317710" y="355997"/>
                </a:lnTo>
                <a:lnTo>
                  <a:pt x="305193" y="377727"/>
                </a:lnTo>
                <a:lnTo>
                  <a:pt x="282355" y="400256"/>
                </a:lnTo>
                <a:lnTo>
                  <a:pt x="252533" y="416349"/>
                </a:lnTo>
                <a:lnTo>
                  <a:pt x="215728" y="426006"/>
                </a:lnTo>
                <a:lnTo>
                  <a:pt x="171945" y="429225"/>
                </a:lnTo>
                <a:close/>
              </a:path>
              <a:path w="1122045" h="429259">
                <a:moveTo>
                  <a:pt x="317710" y="355997"/>
                </a:moveTo>
                <a:lnTo>
                  <a:pt x="171945" y="355997"/>
                </a:lnTo>
                <a:lnTo>
                  <a:pt x="194645" y="353999"/>
                </a:lnTo>
                <a:lnTo>
                  <a:pt x="213440" y="348007"/>
                </a:lnTo>
                <a:lnTo>
                  <a:pt x="247207" y="305361"/>
                </a:lnTo>
                <a:lnTo>
                  <a:pt x="256236" y="251735"/>
                </a:lnTo>
                <a:lnTo>
                  <a:pt x="257365" y="216792"/>
                </a:lnTo>
                <a:lnTo>
                  <a:pt x="256219" y="181712"/>
                </a:lnTo>
                <a:lnTo>
                  <a:pt x="247046" y="126993"/>
                </a:lnTo>
                <a:lnTo>
                  <a:pt x="227936" y="92421"/>
                </a:lnTo>
                <a:lnTo>
                  <a:pt x="171945" y="73223"/>
                </a:lnTo>
                <a:lnTo>
                  <a:pt x="316312" y="73223"/>
                </a:lnTo>
                <a:lnTo>
                  <a:pt x="322121" y="83591"/>
                </a:lnTo>
                <a:lnTo>
                  <a:pt x="334214" y="120848"/>
                </a:lnTo>
                <a:lnTo>
                  <a:pt x="341471" y="165149"/>
                </a:lnTo>
                <a:lnTo>
                  <a:pt x="343890" y="216495"/>
                </a:lnTo>
                <a:lnTo>
                  <a:pt x="341471" y="267723"/>
                </a:lnTo>
                <a:lnTo>
                  <a:pt x="334214" y="311672"/>
                </a:lnTo>
                <a:lnTo>
                  <a:pt x="322121" y="348340"/>
                </a:lnTo>
                <a:lnTo>
                  <a:pt x="317710" y="355997"/>
                </a:lnTo>
                <a:close/>
              </a:path>
              <a:path w="1122045" h="429259">
                <a:moveTo>
                  <a:pt x="569810" y="429225"/>
                </a:moveTo>
                <a:lnTo>
                  <a:pt x="500526" y="420292"/>
                </a:lnTo>
                <a:lnTo>
                  <a:pt x="451243" y="393500"/>
                </a:lnTo>
                <a:lnTo>
                  <a:pt x="421771" y="347664"/>
                </a:lnTo>
                <a:lnTo>
                  <a:pt x="411949" y="281588"/>
                </a:lnTo>
                <a:lnTo>
                  <a:pt x="411949" y="7341"/>
                </a:lnTo>
                <a:lnTo>
                  <a:pt x="496087" y="7341"/>
                </a:lnTo>
                <a:lnTo>
                  <a:pt x="496087" y="283569"/>
                </a:lnTo>
                <a:lnTo>
                  <a:pt x="500695" y="315256"/>
                </a:lnTo>
                <a:lnTo>
                  <a:pt x="514518" y="337890"/>
                </a:lnTo>
                <a:lnTo>
                  <a:pt x="537556" y="351470"/>
                </a:lnTo>
                <a:lnTo>
                  <a:pt x="569810" y="355997"/>
                </a:lnTo>
                <a:lnTo>
                  <a:pt x="713824" y="355997"/>
                </a:lnTo>
                <a:lnTo>
                  <a:pt x="705565" y="373112"/>
                </a:lnTo>
                <a:lnTo>
                  <a:pt x="688378" y="393500"/>
                </a:lnTo>
                <a:lnTo>
                  <a:pt x="666230" y="409128"/>
                </a:lnTo>
                <a:lnTo>
                  <a:pt x="639086" y="420292"/>
                </a:lnTo>
                <a:lnTo>
                  <a:pt x="606946" y="426992"/>
                </a:lnTo>
                <a:lnTo>
                  <a:pt x="569810" y="429225"/>
                </a:lnTo>
                <a:close/>
              </a:path>
              <a:path w="1122045" h="429259">
                <a:moveTo>
                  <a:pt x="713824" y="355997"/>
                </a:moveTo>
                <a:lnTo>
                  <a:pt x="569810" y="355997"/>
                </a:lnTo>
                <a:lnTo>
                  <a:pt x="602064" y="351470"/>
                </a:lnTo>
                <a:lnTo>
                  <a:pt x="625103" y="337890"/>
                </a:lnTo>
                <a:lnTo>
                  <a:pt x="638926" y="315256"/>
                </a:lnTo>
                <a:lnTo>
                  <a:pt x="643534" y="283569"/>
                </a:lnTo>
                <a:lnTo>
                  <a:pt x="643534" y="7341"/>
                </a:lnTo>
                <a:lnTo>
                  <a:pt x="727671" y="7341"/>
                </a:lnTo>
                <a:lnTo>
                  <a:pt x="727671" y="281588"/>
                </a:lnTo>
                <a:lnTo>
                  <a:pt x="725214" y="317157"/>
                </a:lnTo>
                <a:lnTo>
                  <a:pt x="717845" y="347664"/>
                </a:lnTo>
                <a:lnTo>
                  <a:pt x="713824" y="355997"/>
                </a:lnTo>
                <a:close/>
              </a:path>
              <a:path w="1122045" h="429259">
                <a:moveTo>
                  <a:pt x="898321" y="421872"/>
                </a:moveTo>
                <a:lnTo>
                  <a:pt x="814184" y="421872"/>
                </a:lnTo>
                <a:lnTo>
                  <a:pt x="814184" y="7341"/>
                </a:lnTo>
                <a:lnTo>
                  <a:pt x="975118" y="7341"/>
                </a:lnTo>
                <a:lnTo>
                  <a:pt x="1027836" y="12802"/>
                </a:lnTo>
                <a:lnTo>
                  <a:pt x="1068840" y="29185"/>
                </a:lnTo>
                <a:lnTo>
                  <a:pt x="1098130" y="56490"/>
                </a:lnTo>
                <a:lnTo>
                  <a:pt x="1108559" y="79176"/>
                </a:lnTo>
                <a:lnTo>
                  <a:pt x="898321" y="79176"/>
                </a:lnTo>
                <a:lnTo>
                  <a:pt x="898321" y="210939"/>
                </a:lnTo>
                <a:lnTo>
                  <a:pt x="1107515" y="210939"/>
                </a:lnTo>
                <a:lnTo>
                  <a:pt x="1106331" y="214311"/>
                </a:lnTo>
                <a:lnTo>
                  <a:pt x="1087293" y="241497"/>
                </a:lnTo>
                <a:lnTo>
                  <a:pt x="1060640" y="263325"/>
                </a:lnTo>
                <a:lnTo>
                  <a:pt x="1067969" y="282972"/>
                </a:lnTo>
                <a:lnTo>
                  <a:pt x="898321" y="282972"/>
                </a:lnTo>
                <a:lnTo>
                  <a:pt x="898321" y="421872"/>
                </a:lnTo>
                <a:close/>
              </a:path>
              <a:path w="1122045" h="429259">
                <a:moveTo>
                  <a:pt x="1107515" y="210939"/>
                </a:moveTo>
                <a:lnTo>
                  <a:pt x="976503" y="210939"/>
                </a:lnTo>
                <a:lnTo>
                  <a:pt x="990445" y="209798"/>
                </a:lnTo>
                <a:lnTo>
                  <a:pt x="1002499" y="206375"/>
                </a:lnTo>
                <a:lnTo>
                  <a:pt x="1031971" y="171524"/>
                </a:lnTo>
                <a:lnTo>
                  <a:pt x="1035646" y="144561"/>
                </a:lnTo>
                <a:lnTo>
                  <a:pt x="1034672" y="130385"/>
                </a:lnTo>
                <a:lnTo>
                  <a:pt x="1011412" y="89166"/>
                </a:lnTo>
                <a:lnTo>
                  <a:pt x="975118" y="79176"/>
                </a:lnTo>
                <a:lnTo>
                  <a:pt x="1108559" y="79176"/>
                </a:lnTo>
                <a:lnTo>
                  <a:pt x="1115704" y="94717"/>
                </a:lnTo>
                <a:lnTo>
                  <a:pt x="1121562" y="143866"/>
                </a:lnTo>
                <a:lnTo>
                  <a:pt x="1117754" y="181768"/>
                </a:lnTo>
                <a:lnTo>
                  <a:pt x="1107515" y="210939"/>
                </a:lnTo>
                <a:close/>
              </a:path>
              <a:path w="1122045" h="429259">
                <a:moveTo>
                  <a:pt x="1119784" y="421872"/>
                </a:moveTo>
                <a:lnTo>
                  <a:pt x="1027709" y="421872"/>
                </a:lnTo>
                <a:lnTo>
                  <a:pt x="979487" y="282972"/>
                </a:lnTo>
                <a:lnTo>
                  <a:pt x="1067969" y="282972"/>
                </a:lnTo>
                <a:lnTo>
                  <a:pt x="1119784" y="421872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3109124" y="987747"/>
            <a:ext cx="2956560" cy="533400"/>
          </a:xfrm>
          <a:custGeom>
            <a:avLst/>
            <a:gdLst/>
            <a:ahLst/>
            <a:cxnLst/>
            <a:rect l="0" t="0" r="r" b="b"/>
            <a:pathLst>
              <a:path w="2956560" h="533400">
                <a:moveTo>
                  <a:pt x="84137" y="457194"/>
                </a:moveTo>
                <a:lnTo>
                  <a:pt x="0" y="457194"/>
                </a:lnTo>
                <a:lnTo>
                  <a:pt x="0" y="42664"/>
                </a:lnTo>
                <a:lnTo>
                  <a:pt x="143268" y="42664"/>
                </a:lnTo>
                <a:lnTo>
                  <a:pt x="165996" y="136525"/>
                </a:lnTo>
                <a:lnTo>
                  <a:pt x="84137" y="136525"/>
                </a:lnTo>
                <a:lnTo>
                  <a:pt x="84137" y="457194"/>
                </a:lnTo>
                <a:close/>
              </a:path>
              <a:path w="2956560" h="533400">
                <a:moveTo>
                  <a:pt x="283760" y="345079"/>
                </a:moveTo>
                <a:lnTo>
                  <a:pt x="216496" y="345079"/>
                </a:lnTo>
                <a:lnTo>
                  <a:pt x="289725" y="42664"/>
                </a:lnTo>
                <a:lnTo>
                  <a:pt x="432993" y="42664"/>
                </a:lnTo>
                <a:lnTo>
                  <a:pt x="432993" y="136525"/>
                </a:lnTo>
                <a:lnTo>
                  <a:pt x="339725" y="136525"/>
                </a:lnTo>
                <a:lnTo>
                  <a:pt x="283760" y="345079"/>
                </a:lnTo>
                <a:close/>
              </a:path>
              <a:path w="2956560" h="533400">
                <a:moveTo>
                  <a:pt x="258572" y="438945"/>
                </a:moveTo>
                <a:lnTo>
                  <a:pt x="174434" y="438945"/>
                </a:lnTo>
                <a:lnTo>
                  <a:pt x="93268" y="136525"/>
                </a:lnTo>
                <a:lnTo>
                  <a:pt x="165996" y="136525"/>
                </a:lnTo>
                <a:lnTo>
                  <a:pt x="216496" y="345079"/>
                </a:lnTo>
                <a:lnTo>
                  <a:pt x="283760" y="345079"/>
                </a:lnTo>
                <a:lnTo>
                  <a:pt x="258572" y="438945"/>
                </a:lnTo>
                <a:close/>
              </a:path>
              <a:path w="2956560" h="533400">
                <a:moveTo>
                  <a:pt x="432993" y="457194"/>
                </a:moveTo>
                <a:lnTo>
                  <a:pt x="348856" y="457194"/>
                </a:lnTo>
                <a:lnTo>
                  <a:pt x="348856" y="136525"/>
                </a:lnTo>
                <a:lnTo>
                  <a:pt x="432993" y="136525"/>
                </a:lnTo>
                <a:lnTo>
                  <a:pt x="432993" y="457194"/>
                </a:lnTo>
                <a:close/>
              </a:path>
              <a:path w="2956560" h="533400">
                <a:moveTo>
                  <a:pt x="607021" y="457194"/>
                </a:moveTo>
                <a:lnTo>
                  <a:pt x="522884" y="457194"/>
                </a:lnTo>
                <a:lnTo>
                  <a:pt x="522884" y="42664"/>
                </a:lnTo>
                <a:lnTo>
                  <a:pt x="607021" y="42664"/>
                </a:lnTo>
                <a:lnTo>
                  <a:pt x="607021" y="457194"/>
                </a:lnTo>
                <a:close/>
              </a:path>
              <a:path w="2956560" h="533400">
                <a:moveTo>
                  <a:pt x="950340" y="391320"/>
                </a:moveTo>
                <a:lnTo>
                  <a:pt x="813003" y="391320"/>
                </a:lnTo>
                <a:lnTo>
                  <a:pt x="841306" y="387971"/>
                </a:lnTo>
                <a:lnTo>
                  <a:pt x="861523" y="377926"/>
                </a:lnTo>
                <a:lnTo>
                  <a:pt x="873653" y="361182"/>
                </a:lnTo>
                <a:lnTo>
                  <a:pt x="877697" y="337738"/>
                </a:lnTo>
                <a:lnTo>
                  <a:pt x="876759" y="328542"/>
                </a:lnTo>
                <a:lnTo>
                  <a:pt x="840360" y="295798"/>
                </a:lnTo>
                <a:lnTo>
                  <a:pt x="803275" y="283370"/>
                </a:lnTo>
                <a:lnTo>
                  <a:pt x="770559" y="272864"/>
                </a:lnTo>
                <a:lnTo>
                  <a:pt x="720748" y="248952"/>
                </a:lnTo>
                <a:lnTo>
                  <a:pt x="690985" y="220315"/>
                </a:lnTo>
                <a:lnTo>
                  <a:pt x="676499" y="181818"/>
                </a:lnTo>
                <a:lnTo>
                  <a:pt x="674687" y="158551"/>
                </a:lnTo>
                <a:lnTo>
                  <a:pt x="677049" y="129387"/>
                </a:lnTo>
                <a:lnTo>
                  <a:pt x="695952" y="83003"/>
                </a:lnTo>
                <a:lnTo>
                  <a:pt x="733136" y="52456"/>
                </a:lnTo>
                <a:lnTo>
                  <a:pt x="784875" y="37226"/>
                </a:lnTo>
                <a:lnTo>
                  <a:pt x="815975" y="35322"/>
                </a:lnTo>
                <a:lnTo>
                  <a:pt x="840110" y="36079"/>
                </a:lnTo>
                <a:lnTo>
                  <a:pt x="867273" y="38348"/>
                </a:lnTo>
                <a:lnTo>
                  <a:pt x="897460" y="42131"/>
                </a:lnTo>
                <a:lnTo>
                  <a:pt x="930668" y="47426"/>
                </a:lnTo>
                <a:lnTo>
                  <a:pt x="952703" y="51793"/>
                </a:lnTo>
                <a:lnTo>
                  <a:pt x="946945" y="108545"/>
                </a:lnTo>
                <a:lnTo>
                  <a:pt x="824509" y="108545"/>
                </a:lnTo>
                <a:lnTo>
                  <a:pt x="795513" y="111286"/>
                </a:lnTo>
                <a:lnTo>
                  <a:pt x="774800" y="119509"/>
                </a:lnTo>
                <a:lnTo>
                  <a:pt x="762371" y="133214"/>
                </a:lnTo>
                <a:lnTo>
                  <a:pt x="758228" y="152400"/>
                </a:lnTo>
                <a:lnTo>
                  <a:pt x="759251" y="161559"/>
                </a:lnTo>
                <a:lnTo>
                  <a:pt x="802062" y="194940"/>
                </a:lnTo>
                <a:lnTo>
                  <a:pt x="851700" y="212130"/>
                </a:lnTo>
                <a:lnTo>
                  <a:pt x="879788" y="222182"/>
                </a:lnTo>
                <a:lnTo>
                  <a:pt x="922355" y="244258"/>
                </a:lnTo>
                <a:lnTo>
                  <a:pt x="955133" y="287610"/>
                </a:lnTo>
                <a:lnTo>
                  <a:pt x="961237" y="332188"/>
                </a:lnTo>
                <a:lnTo>
                  <a:pt x="958756" y="362847"/>
                </a:lnTo>
                <a:lnTo>
                  <a:pt x="951314" y="389537"/>
                </a:lnTo>
                <a:lnTo>
                  <a:pt x="950340" y="391320"/>
                </a:lnTo>
                <a:close/>
              </a:path>
              <a:path w="2956560" h="533400">
                <a:moveTo>
                  <a:pt x="945959" y="118268"/>
                </a:moveTo>
                <a:lnTo>
                  <a:pt x="906144" y="114014"/>
                </a:lnTo>
                <a:lnTo>
                  <a:pt x="872632" y="110976"/>
                </a:lnTo>
                <a:lnTo>
                  <a:pt x="845421" y="109153"/>
                </a:lnTo>
                <a:lnTo>
                  <a:pt x="824509" y="108545"/>
                </a:lnTo>
                <a:lnTo>
                  <a:pt x="946945" y="108545"/>
                </a:lnTo>
                <a:lnTo>
                  <a:pt x="945959" y="118268"/>
                </a:lnTo>
                <a:close/>
              </a:path>
              <a:path w="2956560" h="533400">
                <a:moveTo>
                  <a:pt x="817956" y="464548"/>
                </a:moveTo>
                <a:lnTo>
                  <a:pt x="792817" y="463629"/>
                </a:lnTo>
                <a:lnTo>
                  <a:pt x="765025" y="460873"/>
                </a:lnTo>
                <a:lnTo>
                  <a:pt x="734581" y="456281"/>
                </a:lnTo>
                <a:lnTo>
                  <a:pt x="679451" y="445678"/>
                </a:lnTo>
                <a:lnTo>
                  <a:pt x="687984" y="380410"/>
                </a:lnTo>
                <a:lnTo>
                  <a:pt x="726458" y="385179"/>
                </a:lnTo>
                <a:lnTo>
                  <a:pt x="760118" y="388589"/>
                </a:lnTo>
                <a:lnTo>
                  <a:pt x="788966" y="390636"/>
                </a:lnTo>
                <a:lnTo>
                  <a:pt x="813003" y="391320"/>
                </a:lnTo>
                <a:lnTo>
                  <a:pt x="950340" y="391320"/>
                </a:lnTo>
                <a:lnTo>
                  <a:pt x="938911" y="412257"/>
                </a:lnTo>
                <a:lnTo>
                  <a:pt x="921550" y="431007"/>
                </a:lnTo>
                <a:lnTo>
                  <a:pt x="900164" y="445688"/>
                </a:lnTo>
                <a:lnTo>
                  <a:pt x="875806" y="456159"/>
                </a:lnTo>
                <a:lnTo>
                  <a:pt x="848396" y="462450"/>
                </a:lnTo>
                <a:lnTo>
                  <a:pt x="817956" y="464548"/>
                </a:lnTo>
                <a:close/>
              </a:path>
              <a:path w="2956560" h="533400">
                <a:moveTo>
                  <a:pt x="1281925" y="391320"/>
                </a:moveTo>
                <a:lnTo>
                  <a:pt x="1144587" y="391320"/>
                </a:lnTo>
                <a:lnTo>
                  <a:pt x="1172891" y="387971"/>
                </a:lnTo>
                <a:lnTo>
                  <a:pt x="1193107" y="377926"/>
                </a:lnTo>
                <a:lnTo>
                  <a:pt x="1205237" y="361182"/>
                </a:lnTo>
                <a:lnTo>
                  <a:pt x="1209281" y="337738"/>
                </a:lnTo>
                <a:lnTo>
                  <a:pt x="1208345" y="328542"/>
                </a:lnTo>
                <a:lnTo>
                  <a:pt x="1171951" y="295798"/>
                </a:lnTo>
                <a:lnTo>
                  <a:pt x="1134872" y="283370"/>
                </a:lnTo>
                <a:lnTo>
                  <a:pt x="1102150" y="272864"/>
                </a:lnTo>
                <a:lnTo>
                  <a:pt x="1052343" y="248952"/>
                </a:lnTo>
                <a:lnTo>
                  <a:pt x="1022577" y="220315"/>
                </a:lnTo>
                <a:lnTo>
                  <a:pt x="1008094" y="181818"/>
                </a:lnTo>
                <a:lnTo>
                  <a:pt x="1006284" y="158551"/>
                </a:lnTo>
                <a:lnTo>
                  <a:pt x="1008646" y="129387"/>
                </a:lnTo>
                <a:lnTo>
                  <a:pt x="1027544" y="83003"/>
                </a:lnTo>
                <a:lnTo>
                  <a:pt x="1064722" y="52456"/>
                </a:lnTo>
                <a:lnTo>
                  <a:pt x="1116470" y="37226"/>
                </a:lnTo>
                <a:lnTo>
                  <a:pt x="1147572" y="35322"/>
                </a:lnTo>
                <a:lnTo>
                  <a:pt x="1171706" y="36079"/>
                </a:lnTo>
                <a:lnTo>
                  <a:pt x="1198865" y="38348"/>
                </a:lnTo>
                <a:lnTo>
                  <a:pt x="1229051" y="42131"/>
                </a:lnTo>
                <a:lnTo>
                  <a:pt x="1262265" y="47426"/>
                </a:lnTo>
                <a:lnTo>
                  <a:pt x="1284287" y="51793"/>
                </a:lnTo>
                <a:lnTo>
                  <a:pt x="1278530" y="108545"/>
                </a:lnTo>
                <a:lnTo>
                  <a:pt x="1156093" y="108545"/>
                </a:lnTo>
                <a:lnTo>
                  <a:pt x="1127099" y="111286"/>
                </a:lnTo>
                <a:lnTo>
                  <a:pt x="1106390" y="119509"/>
                </a:lnTo>
                <a:lnTo>
                  <a:pt x="1093966" y="133214"/>
                </a:lnTo>
                <a:lnTo>
                  <a:pt x="1089825" y="152400"/>
                </a:lnTo>
                <a:lnTo>
                  <a:pt x="1090847" y="161559"/>
                </a:lnTo>
                <a:lnTo>
                  <a:pt x="1133652" y="194940"/>
                </a:lnTo>
                <a:lnTo>
                  <a:pt x="1183284" y="212130"/>
                </a:lnTo>
                <a:lnTo>
                  <a:pt x="1211378" y="222182"/>
                </a:lnTo>
                <a:lnTo>
                  <a:pt x="1253941" y="244258"/>
                </a:lnTo>
                <a:lnTo>
                  <a:pt x="1286717" y="287610"/>
                </a:lnTo>
                <a:lnTo>
                  <a:pt x="1292821" y="332188"/>
                </a:lnTo>
                <a:lnTo>
                  <a:pt x="1290340" y="362847"/>
                </a:lnTo>
                <a:lnTo>
                  <a:pt x="1282898" y="389537"/>
                </a:lnTo>
                <a:lnTo>
                  <a:pt x="1281925" y="391320"/>
                </a:lnTo>
                <a:close/>
              </a:path>
              <a:path w="2956560" h="533400">
                <a:moveTo>
                  <a:pt x="1277543" y="118268"/>
                </a:moveTo>
                <a:lnTo>
                  <a:pt x="1237734" y="114014"/>
                </a:lnTo>
                <a:lnTo>
                  <a:pt x="1204221" y="110976"/>
                </a:lnTo>
                <a:lnTo>
                  <a:pt x="1177008" y="109153"/>
                </a:lnTo>
                <a:lnTo>
                  <a:pt x="1156093" y="108545"/>
                </a:lnTo>
                <a:lnTo>
                  <a:pt x="1278530" y="108545"/>
                </a:lnTo>
                <a:lnTo>
                  <a:pt x="1277543" y="118268"/>
                </a:lnTo>
                <a:close/>
              </a:path>
              <a:path w="2956560" h="533400">
                <a:moveTo>
                  <a:pt x="1149553" y="464548"/>
                </a:moveTo>
                <a:lnTo>
                  <a:pt x="1124414" y="463629"/>
                </a:lnTo>
                <a:lnTo>
                  <a:pt x="1096621" y="460873"/>
                </a:lnTo>
                <a:lnTo>
                  <a:pt x="1066173" y="456281"/>
                </a:lnTo>
                <a:lnTo>
                  <a:pt x="1011048" y="445678"/>
                </a:lnTo>
                <a:lnTo>
                  <a:pt x="1019568" y="380410"/>
                </a:lnTo>
                <a:lnTo>
                  <a:pt x="1058042" y="385179"/>
                </a:lnTo>
                <a:lnTo>
                  <a:pt x="1091703" y="388589"/>
                </a:lnTo>
                <a:lnTo>
                  <a:pt x="1120550" y="390636"/>
                </a:lnTo>
                <a:lnTo>
                  <a:pt x="1144587" y="391320"/>
                </a:lnTo>
                <a:lnTo>
                  <a:pt x="1281925" y="391320"/>
                </a:lnTo>
                <a:lnTo>
                  <a:pt x="1270495" y="412257"/>
                </a:lnTo>
                <a:lnTo>
                  <a:pt x="1253134" y="431007"/>
                </a:lnTo>
                <a:lnTo>
                  <a:pt x="1231754" y="445688"/>
                </a:lnTo>
                <a:lnTo>
                  <a:pt x="1207396" y="456159"/>
                </a:lnTo>
                <a:lnTo>
                  <a:pt x="1179987" y="462450"/>
                </a:lnTo>
                <a:lnTo>
                  <a:pt x="1149553" y="464548"/>
                </a:lnTo>
                <a:close/>
              </a:path>
              <a:path w="2956560" h="533400">
                <a:moveTo>
                  <a:pt x="1444434" y="457194"/>
                </a:moveTo>
                <a:lnTo>
                  <a:pt x="1360297" y="457194"/>
                </a:lnTo>
                <a:lnTo>
                  <a:pt x="1360297" y="42664"/>
                </a:lnTo>
                <a:lnTo>
                  <a:pt x="1444434" y="42664"/>
                </a:lnTo>
                <a:lnTo>
                  <a:pt x="1444434" y="457194"/>
                </a:lnTo>
                <a:close/>
              </a:path>
              <a:path w="2956560" h="533400">
                <a:moveTo>
                  <a:pt x="1688211" y="464548"/>
                </a:moveTo>
                <a:lnTo>
                  <a:pt x="1644421" y="461328"/>
                </a:lnTo>
                <a:lnTo>
                  <a:pt x="1577798" y="435578"/>
                </a:lnTo>
                <a:lnTo>
                  <a:pt x="1538029" y="383662"/>
                </a:lnTo>
                <a:lnTo>
                  <a:pt x="1525936" y="346994"/>
                </a:lnTo>
                <a:lnTo>
                  <a:pt x="1518683" y="303046"/>
                </a:lnTo>
                <a:lnTo>
                  <a:pt x="1516265" y="251818"/>
                </a:lnTo>
                <a:lnTo>
                  <a:pt x="1518683" y="200471"/>
                </a:lnTo>
                <a:lnTo>
                  <a:pt x="1525936" y="156170"/>
                </a:lnTo>
                <a:lnTo>
                  <a:pt x="1538029" y="118914"/>
                </a:lnTo>
                <a:lnTo>
                  <a:pt x="1577798" y="65348"/>
                </a:lnTo>
                <a:lnTo>
                  <a:pt x="1644421" y="38658"/>
                </a:lnTo>
                <a:lnTo>
                  <a:pt x="1688211" y="35322"/>
                </a:lnTo>
                <a:lnTo>
                  <a:pt x="1731994" y="38658"/>
                </a:lnTo>
                <a:lnTo>
                  <a:pt x="1768798" y="48667"/>
                </a:lnTo>
                <a:lnTo>
                  <a:pt x="1798621" y="65348"/>
                </a:lnTo>
                <a:lnTo>
                  <a:pt x="1821459" y="88701"/>
                </a:lnTo>
                <a:lnTo>
                  <a:pt x="1832578" y="108545"/>
                </a:lnTo>
                <a:lnTo>
                  <a:pt x="1688211" y="108545"/>
                </a:lnTo>
                <a:lnTo>
                  <a:pt x="1665751" y="110678"/>
                </a:lnTo>
                <a:lnTo>
                  <a:pt x="1621142" y="142676"/>
                </a:lnTo>
                <a:lnTo>
                  <a:pt x="1607369" y="187102"/>
                </a:lnTo>
                <a:lnTo>
                  <a:pt x="1602778" y="252115"/>
                </a:lnTo>
                <a:lnTo>
                  <a:pt x="1603906" y="287057"/>
                </a:lnTo>
                <a:lnTo>
                  <a:pt x="1612936" y="340683"/>
                </a:lnTo>
                <a:lnTo>
                  <a:pt x="1646708" y="383330"/>
                </a:lnTo>
                <a:lnTo>
                  <a:pt x="1688211" y="391320"/>
                </a:lnTo>
                <a:lnTo>
                  <a:pt x="1833976" y="391320"/>
                </a:lnTo>
                <a:lnTo>
                  <a:pt x="1821459" y="413049"/>
                </a:lnTo>
                <a:lnTo>
                  <a:pt x="1798621" y="435578"/>
                </a:lnTo>
                <a:lnTo>
                  <a:pt x="1768798" y="451672"/>
                </a:lnTo>
                <a:lnTo>
                  <a:pt x="1731994" y="461328"/>
                </a:lnTo>
                <a:lnTo>
                  <a:pt x="1688211" y="464548"/>
                </a:lnTo>
                <a:close/>
              </a:path>
              <a:path w="2956560" h="533400">
                <a:moveTo>
                  <a:pt x="1833976" y="391320"/>
                </a:moveTo>
                <a:lnTo>
                  <a:pt x="1688211" y="391320"/>
                </a:lnTo>
                <a:lnTo>
                  <a:pt x="1710911" y="389322"/>
                </a:lnTo>
                <a:lnTo>
                  <a:pt x="1729708" y="383330"/>
                </a:lnTo>
                <a:lnTo>
                  <a:pt x="1763478" y="340683"/>
                </a:lnTo>
                <a:lnTo>
                  <a:pt x="1772502" y="287057"/>
                </a:lnTo>
                <a:lnTo>
                  <a:pt x="1773631" y="252115"/>
                </a:lnTo>
                <a:lnTo>
                  <a:pt x="1772485" y="217035"/>
                </a:lnTo>
                <a:lnTo>
                  <a:pt x="1763312" y="162316"/>
                </a:lnTo>
                <a:lnTo>
                  <a:pt x="1744207" y="127744"/>
                </a:lnTo>
                <a:lnTo>
                  <a:pt x="1688211" y="108545"/>
                </a:lnTo>
                <a:lnTo>
                  <a:pt x="1832578" y="108545"/>
                </a:lnTo>
                <a:lnTo>
                  <a:pt x="1838387" y="118914"/>
                </a:lnTo>
                <a:lnTo>
                  <a:pt x="1850480" y="156170"/>
                </a:lnTo>
                <a:lnTo>
                  <a:pt x="1857737" y="200471"/>
                </a:lnTo>
                <a:lnTo>
                  <a:pt x="1860156" y="251818"/>
                </a:lnTo>
                <a:lnTo>
                  <a:pt x="1857737" y="303046"/>
                </a:lnTo>
                <a:lnTo>
                  <a:pt x="1850480" y="346994"/>
                </a:lnTo>
                <a:lnTo>
                  <a:pt x="1838387" y="383662"/>
                </a:lnTo>
                <a:lnTo>
                  <a:pt x="1833976" y="391320"/>
                </a:lnTo>
                <a:close/>
              </a:path>
              <a:path w="2956560" h="533400">
                <a:moveTo>
                  <a:pt x="2015934" y="457194"/>
                </a:moveTo>
                <a:lnTo>
                  <a:pt x="1931797" y="457194"/>
                </a:lnTo>
                <a:lnTo>
                  <a:pt x="1931797" y="42664"/>
                </a:lnTo>
                <a:lnTo>
                  <a:pt x="2073871" y="42664"/>
                </a:lnTo>
                <a:lnTo>
                  <a:pt x="2095327" y="115887"/>
                </a:lnTo>
                <a:lnTo>
                  <a:pt x="2015934" y="115887"/>
                </a:lnTo>
                <a:lnTo>
                  <a:pt x="2015934" y="457194"/>
                </a:lnTo>
                <a:close/>
              </a:path>
              <a:path w="2956560" h="533400">
                <a:moveTo>
                  <a:pt x="2264168" y="383979"/>
                </a:moveTo>
                <a:lnTo>
                  <a:pt x="2180031" y="383979"/>
                </a:lnTo>
                <a:lnTo>
                  <a:pt x="2180031" y="42664"/>
                </a:lnTo>
                <a:lnTo>
                  <a:pt x="2264168" y="42664"/>
                </a:lnTo>
                <a:lnTo>
                  <a:pt x="2264168" y="383979"/>
                </a:lnTo>
                <a:close/>
              </a:path>
              <a:path w="2956560" h="533400">
                <a:moveTo>
                  <a:pt x="2264168" y="457194"/>
                </a:moveTo>
                <a:lnTo>
                  <a:pt x="2125662" y="457194"/>
                </a:lnTo>
                <a:lnTo>
                  <a:pt x="2022081" y="115887"/>
                </a:lnTo>
                <a:lnTo>
                  <a:pt x="2095327" y="115887"/>
                </a:lnTo>
                <a:lnTo>
                  <a:pt x="2173884" y="383979"/>
                </a:lnTo>
                <a:lnTo>
                  <a:pt x="2264168" y="383979"/>
                </a:lnTo>
                <a:lnTo>
                  <a:pt x="2264168" y="457194"/>
                </a:lnTo>
                <a:close/>
              </a:path>
              <a:path w="2956560" h="533400">
                <a:moveTo>
                  <a:pt x="2480271" y="533394"/>
                </a:moveTo>
                <a:lnTo>
                  <a:pt x="2402878" y="533394"/>
                </a:lnTo>
                <a:lnTo>
                  <a:pt x="2398270" y="525515"/>
                </a:lnTo>
                <a:lnTo>
                  <a:pt x="2380361" y="488259"/>
                </a:lnTo>
                <a:lnTo>
                  <a:pt x="2361940" y="442455"/>
                </a:lnTo>
                <a:lnTo>
                  <a:pt x="2347960" y="395836"/>
                </a:lnTo>
                <a:lnTo>
                  <a:pt x="2339873" y="356890"/>
                </a:lnTo>
                <a:lnTo>
                  <a:pt x="2334147" y="314895"/>
                </a:lnTo>
                <a:lnTo>
                  <a:pt x="2332240" y="273645"/>
                </a:lnTo>
                <a:lnTo>
                  <a:pt x="2332693" y="253057"/>
                </a:lnTo>
                <a:lnTo>
                  <a:pt x="2336312" y="210988"/>
                </a:lnTo>
                <a:lnTo>
                  <a:pt x="2343304" y="168560"/>
                </a:lnTo>
                <a:lnTo>
                  <a:pt x="2352186" y="130758"/>
                </a:lnTo>
                <a:lnTo>
                  <a:pt x="2367821" y="82054"/>
                </a:lnTo>
                <a:lnTo>
                  <a:pt x="2386970" y="32048"/>
                </a:lnTo>
                <a:lnTo>
                  <a:pt x="2402878" y="0"/>
                </a:lnTo>
                <a:lnTo>
                  <a:pt x="2480271" y="0"/>
                </a:lnTo>
                <a:lnTo>
                  <a:pt x="2470078" y="28401"/>
                </a:lnTo>
                <a:lnTo>
                  <a:pt x="2460129" y="60622"/>
                </a:lnTo>
                <a:lnTo>
                  <a:pt x="2440978" y="136525"/>
                </a:lnTo>
                <a:lnTo>
                  <a:pt x="2432819" y="176430"/>
                </a:lnTo>
                <a:lnTo>
                  <a:pt x="2423499" y="245039"/>
                </a:lnTo>
                <a:lnTo>
                  <a:pt x="2422334" y="273744"/>
                </a:lnTo>
                <a:lnTo>
                  <a:pt x="2423251" y="301285"/>
                </a:lnTo>
                <a:lnTo>
                  <a:pt x="2430590" y="360568"/>
                </a:lnTo>
                <a:lnTo>
                  <a:pt x="2444357" y="423054"/>
                </a:lnTo>
                <a:lnTo>
                  <a:pt x="2459036" y="474351"/>
                </a:lnTo>
                <a:lnTo>
                  <a:pt x="2466378" y="494901"/>
                </a:lnTo>
                <a:lnTo>
                  <a:pt x="2480271" y="533394"/>
                </a:lnTo>
                <a:close/>
              </a:path>
              <a:path w="2956560" h="533400">
                <a:moveTo>
                  <a:pt x="2616200" y="457194"/>
                </a:moveTo>
                <a:lnTo>
                  <a:pt x="2534450" y="457194"/>
                </a:lnTo>
                <a:lnTo>
                  <a:pt x="2534450" y="152400"/>
                </a:lnTo>
                <a:lnTo>
                  <a:pt x="2616200" y="152400"/>
                </a:lnTo>
                <a:lnTo>
                  <a:pt x="2616200" y="457194"/>
                </a:lnTo>
                <a:close/>
              </a:path>
              <a:path w="2956560" h="533400">
                <a:moveTo>
                  <a:pt x="2616200" y="113308"/>
                </a:moveTo>
                <a:lnTo>
                  <a:pt x="2534450" y="113308"/>
                </a:lnTo>
                <a:lnTo>
                  <a:pt x="2534450" y="30361"/>
                </a:lnTo>
                <a:lnTo>
                  <a:pt x="2616200" y="30361"/>
                </a:lnTo>
                <a:lnTo>
                  <a:pt x="2616200" y="113308"/>
                </a:lnTo>
                <a:close/>
              </a:path>
              <a:path w="2956560" h="533400">
                <a:moveTo>
                  <a:pt x="2922818" y="169466"/>
                </a:moveTo>
                <a:lnTo>
                  <a:pt x="2772765" y="169466"/>
                </a:lnTo>
                <a:lnTo>
                  <a:pt x="2793080" y="158787"/>
                </a:lnTo>
                <a:lnTo>
                  <a:pt x="2812551" y="151160"/>
                </a:lnTo>
                <a:lnTo>
                  <a:pt x="2831180" y="146583"/>
                </a:lnTo>
                <a:lnTo>
                  <a:pt x="2848965" y="145058"/>
                </a:lnTo>
                <a:lnTo>
                  <a:pt x="2877071" y="147309"/>
                </a:lnTo>
                <a:lnTo>
                  <a:pt x="2900464" y="154062"/>
                </a:lnTo>
                <a:lnTo>
                  <a:pt x="2919142" y="165317"/>
                </a:lnTo>
                <a:lnTo>
                  <a:pt x="2922818" y="169466"/>
                </a:lnTo>
                <a:close/>
              </a:path>
              <a:path w="2956560" h="533400">
                <a:moveTo>
                  <a:pt x="2773362" y="457194"/>
                </a:moveTo>
                <a:lnTo>
                  <a:pt x="2691612" y="457194"/>
                </a:lnTo>
                <a:lnTo>
                  <a:pt x="2691612" y="152400"/>
                </a:lnTo>
                <a:lnTo>
                  <a:pt x="2772765" y="152400"/>
                </a:lnTo>
                <a:lnTo>
                  <a:pt x="2772765" y="169466"/>
                </a:lnTo>
                <a:lnTo>
                  <a:pt x="2922818" y="169466"/>
                </a:lnTo>
                <a:lnTo>
                  <a:pt x="2933103" y="181074"/>
                </a:lnTo>
                <a:lnTo>
                  <a:pt x="2943261" y="201507"/>
                </a:lnTo>
                <a:lnTo>
                  <a:pt x="2948074" y="218281"/>
                </a:lnTo>
                <a:lnTo>
                  <a:pt x="2828925" y="218281"/>
                </a:lnTo>
                <a:lnTo>
                  <a:pt x="2816537" y="218814"/>
                </a:lnTo>
                <a:lnTo>
                  <a:pt x="2804371" y="220414"/>
                </a:lnTo>
                <a:lnTo>
                  <a:pt x="2792425" y="223081"/>
                </a:lnTo>
                <a:lnTo>
                  <a:pt x="2780703" y="226814"/>
                </a:lnTo>
                <a:lnTo>
                  <a:pt x="2773362" y="229195"/>
                </a:lnTo>
                <a:lnTo>
                  <a:pt x="2773362" y="457194"/>
                </a:lnTo>
                <a:close/>
              </a:path>
              <a:path w="2956560" h="533400">
                <a:moveTo>
                  <a:pt x="2956318" y="457194"/>
                </a:moveTo>
                <a:lnTo>
                  <a:pt x="2874568" y="457194"/>
                </a:lnTo>
                <a:lnTo>
                  <a:pt x="2874488" y="291904"/>
                </a:lnTo>
                <a:lnTo>
                  <a:pt x="2873997" y="276219"/>
                </a:lnTo>
                <a:lnTo>
                  <a:pt x="2865437" y="236835"/>
                </a:lnTo>
                <a:lnTo>
                  <a:pt x="2828925" y="218281"/>
                </a:lnTo>
                <a:lnTo>
                  <a:pt x="2948074" y="218281"/>
                </a:lnTo>
                <a:lnTo>
                  <a:pt x="2950519" y="226814"/>
                </a:lnTo>
                <a:lnTo>
                  <a:pt x="2954868" y="256922"/>
                </a:lnTo>
                <a:lnTo>
                  <a:pt x="2956318" y="291904"/>
                </a:lnTo>
                <a:lnTo>
                  <a:pt x="2956318" y="457194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6248146" y="1018108"/>
            <a:ext cx="1433195" cy="434340"/>
          </a:xfrm>
          <a:custGeom>
            <a:avLst/>
            <a:gdLst/>
            <a:ahLst/>
            <a:cxnLst/>
            <a:rect l="0" t="0" r="r" b="b"/>
            <a:pathLst>
              <a:path w="1433195" h="434340">
                <a:moveTo>
                  <a:pt x="117665" y="122038"/>
                </a:moveTo>
                <a:lnTo>
                  <a:pt x="35915" y="122038"/>
                </a:lnTo>
                <a:lnTo>
                  <a:pt x="35915" y="37306"/>
                </a:lnTo>
                <a:lnTo>
                  <a:pt x="117665" y="37306"/>
                </a:lnTo>
                <a:lnTo>
                  <a:pt x="117665" y="122038"/>
                </a:lnTo>
                <a:close/>
              </a:path>
              <a:path w="1433195" h="434340">
                <a:moveTo>
                  <a:pt x="192481" y="191491"/>
                </a:moveTo>
                <a:lnTo>
                  <a:pt x="0" y="191491"/>
                </a:lnTo>
                <a:lnTo>
                  <a:pt x="0" y="122038"/>
                </a:lnTo>
                <a:lnTo>
                  <a:pt x="192481" y="122038"/>
                </a:lnTo>
                <a:lnTo>
                  <a:pt x="192481" y="191491"/>
                </a:lnTo>
                <a:close/>
              </a:path>
              <a:path w="1433195" h="434340">
                <a:moveTo>
                  <a:pt x="129971" y="434186"/>
                </a:moveTo>
                <a:lnTo>
                  <a:pt x="84232" y="428006"/>
                </a:lnTo>
                <a:lnTo>
                  <a:pt x="47075" y="394508"/>
                </a:lnTo>
                <a:lnTo>
                  <a:pt x="37156" y="348921"/>
                </a:lnTo>
                <a:lnTo>
                  <a:pt x="35915" y="318298"/>
                </a:lnTo>
                <a:lnTo>
                  <a:pt x="35915" y="191491"/>
                </a:lnTo>
                <a:lnTo>
                  <a:pt x="117665" y="191491"/>
                </a:lnTo>
                <a:lnTo>
                  <a:pt x="117722" y="324491"/>
                </a:lnTo>
                <a:lnTo>
                  <a:pt x="117892" y="331565"/>
                </a:lnTo>
                <a:lnTo>
                  <a:pt x="135534" y="360361"/>
                </a:lnTo>
                <a:lnTo>
                  <a:pt x="191287" y="360361"/>
                </a:lnTo>
                <a:lnTo>
                  <a:pt x="191287" y="425055"/>
                </a:lnTo>
                <a:lnTo>
                  <a:pt x="172352" y="429048"/>
                </a:lnTo>
                <a:lnTo>
                  <a:pt x="155819" y="431901"/>
                </a:lnTo>
                <a:lnTo>
                  <a:pt x="141691" y="433615"/>
                </a:lnTo>
                <a:lnTo>
                  <a:pt x="129971" y="434186"/>
                </a:lnTo>
                <a:close/>
              </a:path>
              <a:path w="1433195" h="434340">
                <a:moveTo>
                  <a:pt x="327215" y="426833"/>
                </a:moveTo>
                <a:lnTo>
                  <a:pt x="245465" y="426833"/>
                </a:lnTo>
                <a:lnTo>
                  <a:pt x="245465" y="0"/>
                </a:lnTo>
                <a:lnTo>
                  <a:pt x="327215" y="0"/>
                </a:lnTo>
                <a:lnTo>
                  <a:pt x="327215" y="136723"/>
                </a:lnTo>
                <a:lnTo>
                  <a:pt x="474561" y="136723"/>
                </a:lnTo>
                <a:lnTo>
                  <a:pt x="486956" y="150712"/>
                </a:lnTo>
                <a:lnTo>
                  <a:pt x="497116" y="171145"/>
                </a:lnTo>
                <a:lnTo>
                  <a:pt x="501932" y="187919"/>
                </a:lnTo>
                <a:lnTo>
                  <a:pt x="382777" y="187919"/>
                </a:lnTo>
                <a:lnTo>
                  <a:pt x="370871" y="188378"/>
                </a:lnTo>
                <a:lnTo>
                  <a:pt x="358965" y="189754"/>
                </a:lnTo>
                <a:lnTo>
                  <a:pt x="347059" y="192049"/>
                </a:lnTo>
                <a:lnTo>
                  <a:pt x="335152" y="195262"/>
                </a:lnTo>
                <a:lnTo>
                  <a:pt x="327215" y="197643"/>
                </a:lnTo>
                <a:lnTo>
                  <a:pt x="327215" y="426833"/>
                </a:lnTo>
                <a:close/>
              </a:path>
              <a:path w="1433195" h="434340">
                <a:moveTo>
                  <a:pt x="474561" y="136723"/>
                </a:moveTo>
                <a:lnTo>
                  <a:pt x="327215" y="136723"/>
                </a:lnTo>
                <a:lnTo>
                  <a:pt x="347720" y="127086"/>
                </a:lnTo>
                <a:lnTo>
                  <a:pt x="367155" y="120202"/>
                </a:lnTo>
                <a:lnTo>
                  <a:pt x="385521" y="116072"/>
                </a:lnTo>
                <a:lnTo>
                  <a:pt x="402818" y="114696"/>
                </a:lnTo>
                <a:lnTo>
                  <a:pt x="430924" y="116947"/>
                </a:lnTo>
                <a:lnTo>
                  <a:pt x="454317" y="123700"/>
                </a:lnTo>
                <a:lnTo>
                  <a:pt x="472995" y="134955"/>
                </a:lnTo>
                <a:lnTo>
                  <a:pt x="474561" y="136723"/>
                </a:lnTo>
                <a:close/>
              </a:path>
              <a:path w="1433195" h="434340">
                <a:moveTo>
                  <a:pt x="510184" y="426833"/>
                </a:moveTo>
                <a:lnTo>
                  <a:pt x="428421" y="426833"/>
                </a:lnTo>
                <a:lnTo>
                  <a:pt x="428358" y="261542"/>
                </a:lnTo>
                <a:lnTo>
                  <a:pt x="427850" y="245521"/>
                </a:lnTo>
                <a:lnTo>
                  <a:pt x="419290" y="206474"/>
                </a:lnTo>
                <a:lnTo>
                  <a:pt x="382777" y="187919"/>
                </a:lnTo>
                <a:lnTo>
                  <a:pt x="501932" y="187919"/>
                </a:lnTo>
                <a:lnTo>
                  <a:pt x="504375" y="196428"/>
                </a:lnTo>
                <a:lnTo>
                  <a:pt x="508732" y="226560"/>
                </a:lnTo>
                <a:lnTo>
                  <a:pt x="510184" y="261542"/>
                </a:lnTo>
                <a:lnTo>
                  <a:pt x="510184" y="426833"/>
                </a:lnTo>
                <a:close/>
              </a:path>
              <a:path w="1433195" h="434340">
                <a:moveTo>
                  <a:pt x="698093" y="434186"/>
                </a:moveTo>
                <a:lnTo>
                  <a:pt x="638716" y="425032"/>
                </a:lnTo>
                <a:lnTo>
                  <a:pt x="598284" y="397572"/>
                </a:lnTo>
                <a:lnTo>
                  <a:pt x="575070" y="349521"/>
                </a:lnTo>
                <a:lnTo>
                  <a:pt x="567334" y="278611"/>
                </a:lnTo>
                <a:lnTo>
                  <a:pt x="572723" y="219601"/>
                </a:lnTo>
                <a:lnTo>
                  <a:pt x="588890" y="173704"/>
                </a:lnTo>
                <a:lnTo>
                  <a:pt x="615836" y="140922"/>
                </a:lnTo>
                <a:lnTo>
                  <a:pt x="653562" y="121252"/>
                </a:lnTo>
                <a:lnTo>
                  <a:pt x="702068" y="114696"/>
                </a:lnTo>
                <a:lnTo>
                  <a:pt x="749861" y="120204"/>
                </a:lnTo>
                <a:lnTo>
                  <a:pt x="787032" y="136730"/>
                </a:lnTo>
                <a:lnTo>
                  <a:pt x="813582" y="164273"/>
                </a:lnTo>
                <a:lnTo>
                  <a:pt x="820809" y="181768"/>
                </a:lnTo>
                <a:lnTo>
                  <a:pt x="701967" y="181768"/>
                </a:lnTo>
                <a:lnTo>
                  <a:pt x="688498" y="182698"/>
                </a:lnTo>
                <a:lnTo>
                  <a:pt x="655642" y="205382"/>
                </a:lnTo>
                <a:lnTo>
                  <a:pt x="648881" y="247054"/>
                </a:lnTo>
                <a:lnTo>
                  <a:pt x="834248" y="247054"/>
                </a:lnTo>
                <a:lnTo>
                  <a:pt x="834821" y="252411"/>
                </a:lnTo>
                <a:lnTo>
                  <a:pt x="828865" y="309167"/>
                </a:lnTo>
                <a:lnTo>
                  <a:pt x="649477" y="309167"/>
                </a:lnTo>
                <a:lnTo>
                  <a:pt x="650384" y="322190"/>
                </a:lnTo>
                <a:lnTo>
                  <a:pt x="671990" y="355117"/>
                </a:lnTo>
                <a:lnTo>
                  <a:pt x="705446" y="362151"/>
                </a:lnTo>
                <a:lnTo>
                  <a:pt x="824509" y="362151"/>
                </a:lnTo>
                <a:lnTo>
                  <a:pt x="824509" y="417117"/>
                </a:lnTo>
                <a:lnTo>
                  <a:pt x="790412" y="424585"/>
                </a:lnTo>
                <a:lnTo>
                  <a:pt x="757977" y="429919"/>
                </a:lnTo>
                <a:lnTo>
                  <a:pt x="727204" y="433119"/>
                </a:lnTo>
                <a:lnTo>
                  <a:pt x="698093" y="434186"/>
                </a:lnTo>
                <a:close/>
              </a:path>
              <a:path w="1433195" h="434340">
                <a:moveTo>
                  <a:pt x="834248" y="247054"/>
                </a:moveTo>
                <a:lnTo>
                  <a:pt x="754456" y="247054"/>
                </a:lnTo>
                <a:lnTo>
                  <a:pt x="753724" y="230100"/>
                </a:lnTo>
                <a:lnTo>
                  <a:pt x="751530" y="215949"/>
                </a:lnTo>
                <a:lnTo>
                  <a:pt x="726695" y="185340"/>
                </a:lnTo>
                <a:lnTo>
                  <a:pt x="701967" y="181768"/>
                </a:lnTo>
                <a:lnTo>
                  <a:pt x="820809" y="181768"/>
                </a:lnTo>
                <a:lnTo>
                  <a:pt x="829512" y="202833"/>
                </a:lnTo>
                <a:lnTo>
                  <a:pt x="834248" y="247054"/>
                </a:lnTo>
                <a:close/>
              </a:path>
              <a:path w="1433195" h="434340">
                <a:moveTo>
                  <a:pt x="824509" y="362151"/>
                </a:moveTo>
                <a:lnTo>
                  <a:pt x="705446" y="362151"/>
                </a:lnTo>
                <a:lnTo>
                  <a:pt x="733252" y="361928"/>
                </a:lnTo>
                <a:lnTo>
                  <a:pt x="759520" y="361256"/>
                </a:lnTo>
                <a:lnTo>
                  <a:pt x="784249" y="360137"/>
                </a:lnTo>
                <a:lnTo>
                  <a:pt x="807440" y="358570"/>
                </a:lnTo>
                <a:lnTo>
                  <a:pt x="824509" y="356792"/>
                </a:lnTo>
                <a:lnTo>
                  <a:pt x="824509" y="362151"/>
                </a:lnTo>
                <a:close/>
              </a:path>
              <a:path w="1433195" h="434340">
                <a:moveTo>
                  <a:pt x="1117439" y="360958"/>
                </a:moveTo>
                <a:lnTo>
                  <a:pt x="989507" y="360958"/>
                </a:lnTo>
                <a:lnTo>
                  <a:pt x="1003239" y="360598"/>
                </a:lnTo>
                <a:lnTo>
                  <a:pt x="1014582" y="359519"/>
                </a:lnTo>
                <a:lnTo>
                  <a:pt x="1023531" y="357722"/>
                </a:lnTo>
                <a:lnTo>
                  <a:pt x="1030084" y="355205"/>
                </a:lnTo>
                <a:lnTo>
                  <a:pt x="1037234" y="351369"/>
                </a:lnTo>
                <a:lnTo>
                  <a:pt x="1040803" y="345578"/>
                </a:lnTo>
                <a:lnTo>
                  <a:pt x="1040803" y="330097"/>
                </a:lnTo>
                <a:lnTo>
                  <a:pt x="992320" y="311191"/>
                </a:lnTo>
                <a:lnTo>
                  <a:pt x="970953" y="307376"/>
                </a:lnTo>
                <a:lnTo>
                  <a:pt x="948845" y="302724"/>
                </a:lnTo>
                <a:lnTo>
                  <a:pt x="900607" y="280490"/>
                </a:lnTo>
                <a:lnTo>
                  <a:pt x="878926" y="235488"/>
                </a:lnTo>
                <a:lnTo>
                  <a:pt x="877481" y="213121"/>
                </a:lnTo>
                <a:lnTo>
                  <a:pt x="879533" y="190393"/>
                </a:lnTo>
                <a:lnTo>
                  <a:pt x="895954" y="153832"/>
                </a:lnTo>
                <a:lnTo>
                  <a:pt x="927916" y="129188"/>
                </a:lnTo>
                <a:lnTo>
                  <a:pt x="970136" y="116835"/>
                </a:lnTo>
                <a:lnTo>
                  <a:pt x="994765" y="115291"/>
                </a:lnTo>
                <a:lnTo>
                  <a:pt x="1014346" y="116011"/>
                </a:lnTo>
                <a:lnTo>
                  <a:pt x="1037178" y="118169"/>
                </a:lnTo>
                <a:lnTo>
                  <a:pt x="1063261" y="121765"/>
                </a:lnTo>
                <a:lnTo>
                  <a:pt x="1092593" y="126800"/>
                </a:lnTo>
                <a:lnTo>
                  <a:pt x="1112634" y="130571"/>
                </a:lnTo>
                <a:lnTo>
                  <a:pt x="1112634" y="188514"/>
                </a:lnTo>
                <a:lnTo>
                  <a:pt x="1006563" y="188514"/>
                </a:lnTo>
                <a:lnTo>
                  <a:pt x="992769" y="188856"/>
                </a:lnTo>
                <a:lnTo>
                  <a:pt x="958443" y="203398"/>
                </a:lnTo>
                <a:lnTo>
                  <a:pt x="958443" y="219273"/>
                </a:lnTo>
                <a:lnTo>
                  <a:pt x="1009143" y="237051"/>
                </a:lnTo>
                <a:lnTo>
                  <a:pt x="1031379" y="241199"/>
                </a:lnTo>
                <a:lnTo>
                  <a:pt x="1054161" y="246321"/>
                </a:lnTo>
                <a:lnTo>
                  <a:pt x="1101229" y="270165"/>
                </a:lnTo>
                <a:lnTo>
                  <a:pt x="1120660" y="314392"/>
                </a:lnTo>
                <a:lnTo>
                  <a:pt x="1121956" y="335354"/>
                </a:lnTo>
                <a:lnTo>
                  <a:pt x="1117439" y="360958"/>
                </a:lnTo>
                <a:close/>
              </a:path>
              <a:path w="1433195" h="434340">
                <a:moveTo>
                  <a:pt x="1112634" y="198238"/>
                </a:moveTo>
                <a:lnTo>
                  <a:pt x="1077463" y="193972"/>
                </a:lnTo>
                <a:lnTo>
                  <a:pt x="1048216" y="190945"/>
                </a:lnTo>
                <a:lnTo>
                  <a:pt x="1024544" y="189122"/>
                </a:lnTo>
                <a:lnTo>
                  <a:pt x="1006563" y="188514"/>
                </a:lnTo>
                <a:lnTo>
                  <a:pt x="1112634" y="188514"/>
                </a:lnTo>
                <a:lnTo>
                  <a:pt x="1112634" y="198238"/>
                </a:lnTo>
                <a:close/>
              </a:path>
              <a:path w="1433195" h="434340">
                <a:moveTo>
                  <a:pt x="999921" y="434186"/>
                </a:moveTo>
                <a:lnTo>
                  <a:pt x="955621" y="431454"/>
                </a:lnTo>
                <a:lnTo>
                  <a:pt x="902881" y="423264"/>
                </a:lnTo>
                <a:lnTo>
                  <a:pt x="883437" y="419492"/>
                </a:lnTo>
                <a:lnTo>
                  <a:pt x="883437" y="351229"/>
                </a:lnTo>
                <a:lnTo>
                  <a:pt x="918641" y="355487"/>
                </a:lnTo>
                <a:lnTo>
                  <a:pt x="948055" y="358527"/>
                </a:lnTo>
                <a:lnTo>
                  <a:pt x="971677" y="360350"/>
                </a:lnTo>
                <a:lnTo>
                  <a:pt x="989507" y="360958"/>
                </a:lnTo>
                <a:lnTo>
                  <a:pt x="1117439" y="360958"/>
                </a:lnTo>
                <a:lnTo>
                  <a:pt x="1114328" y="378593"/>
                </a:lnTo>
                <a:lnTo>
                  <a:pt x="1091447" y="409478"/>
                </a:lnTo>
                <a:lnTo>
                  <a:pt x="1053311" y="428009"/>
                </a:lnTo>
                <a:lnTo>
                  <a:pt x="999921" y="434186"/>
                </a:lnTo>
                <a:close/>
              </a:path>
              <a:path w="1433195" h="434340">
                <a:moveTo>
                  <a:pt x="1296390" y="434186"/>
                </a:moveTo>
                <a:lnTo>
                  <a:pt x="1237002" y="425032"/>
                </a:lnTo>
                <a:lnTo>
                  <a:pt x="1196568" y="397572"/>
                </a:lnTo>
                <a:lnTo>
                  <a:pt x="1173354" y="349521"/>
                </a:lnTo>
                <a:lnTo>
                  <a:pt x="1165618" y="278611"/>
                </a:lnTo>
                <a:lnTo>
                  <a:pt x="1171007" y="219601"/>
                </a:lnTo>
                <a:lnTo>
                  <a:pt x="1187174" y="173704"/>
                </a:lnTo>
                <a:lnTo>
                  <a:pt x="1214121" y="140922"/>
                </a:lnTo>
                <a:lnTo>
                  <a:pt x="1251847" y="121252"/>
                </a:lnTo>
                <a:lnTo>
                  <a:pt x="1300352" y="114696"/>
                </a:lnTo>
                <a:lnTo>
                  <a:pt x="1348145" y="120204"/>
                </a:lnTo>
                <a:lnTo>
                  <a:pt x="1385316" y="136730"/>
                </a:lnTo>
                <a:lnTo>
                  <a:pt x="1411866" y="164273"/>
                </a:lnTo>
                <a:lnTo>
                  <a:pt x="1419094" y="181768"/>
                </a:lnTo>
                <a:lnTo>
                  <a:pt x="1300251" y="181768"/>
                </a:lnTo>
                <a:lnTo>
                  <a:pt x="1286783" y="182698"/>
                </a:lnTo>
                <a:lnTo>
                  <a:pt x="1253928" y="205382"/>
                </a:lnTo>
                <a:lnTo>
                  <a:pt x="1247178" y="247054"/>
                </a:lnTo>
                <a:lnTo>
                  <a:pt x="1432532" y="247054"/>
                </a:lnTo>
                <a:lnTo>
                  <a:pt x="1433106" y="252411"/>
                </a:lnTo>
                <a:lnTo>
                  <a:pt x="1427162" y="309167"/>
                </a:lnTo>
                <a:lnTo>
                  <a:pt x="1247775" y="309167"/>
                </a:lnTo>
                <a:lnTo>
                  <a:pt x="1248679" y="322190"/>
                </a:lnTo>
                <a:lnTo>
                  <a:pt x="1270280" y="355117"/>
                </a:lnTo>
                <a:lnTo>
                  <a:pt x="1303731" y="362151"/>
                </a:lnTo>
                <a:lnTo>
                  <a:pt x="1422793" y="362151"/>
                </a:lnTo>
                <a:lnTo>
                  <a:pt x="1422793" y="417117"/>
                </a:lnTo>
                <a:lnTo>
                  <a:pt x="1388698" y="424585"/>
                </a:lnTo>
                <a:lnTo>
                  <a:pt x="1356267" y="429919"/>
                </a:lnTo>
                <a:lnTo>
                  <a:pt x="1325499" y="433119"/>
                </a:lnTo>
                <a:lnTo>
                  <a:pt x="1296390" y="434186"/>
                </a:lnTo>
                <a:close/>
              </a:path>
              <a:path w="1433195" h="434340">
                <a:moveTo>
                  <a:pt x="1432532" y="247054"/>
                </a:moveTo>
                <a:lnTo>
                  <a:pt x="1352740" y="247054"/>
                </a:lnTo>
                <a:lnTo>
                  <a:pt x="1352009" y="230100"/>
                </a:lnTo>
                <a:lnTo>
                  <a:pt x="1349814" y="215949"/>
                </a:lnTo>
                <a:lnTo>
                  <a:pt x="1324989" y="185340"/>
                </a:lnTo>
                <a:lnTo>
                  <a:pt x="1300251" y="181768"/>
                </a:lnTo>
                <a:lnTo>
                  <a:pt x="1419094" y="181768"/>
                </a:lnTo>
                <a:lnTo>
                  <a:pt x="1427796" y="202833"/>
                </a:lnTo>
                <a:lnTo>
                  <a:pt x="1432532" y="247054"/>
                </a:lnTo>
                <a:close/>
              </a:path>
              <a:path w="1433195" h="434340">
                <a:moveTo>
                  <a:pt x="1422793" y="362151"/>
                </a:moveTo>
                <a:lnTo>
                  <a:pt x="1303731" y="362151"/>
                </a:lnTo>
                <a:lnTo>
                  <a:pt x="1331537" y="361928"/>
                </a:lnTo>
                <a:lnTo>
                  <a:pt x="1357804" y="361256"/>
                </a:lnTo>
                <a:lnTo>
                  <a:pt x="1382533" y="360137"/>
                </a:lnTo>
                <a:lnTo>
                  <a:pt x="1405724" y="358570"/>
                </a:lnTo>
                <a:lnTo>
                  <a:pt x="1422793" y="356792"/>
                </a:lnTo>
                <a:lnTo>
                  <a:pt x="1422793" y="362151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/>
          <p:nvPr/>
        </p:nvSpPr>
        <p:spPr>
          <a:xfrm>
            <a:off x="7881009" y="1042516"/>
            <a:ext cx="607695" cy="410208"/>
          </a:xfrm>
          <a:custGeom>
            <a:avLst/>
            <a:gdLst/>
            <a:ahLst/>
            <a:cxnLst/>
            <a:rect l="0" t="0" r="r" b="b"/>
            <a:pathLst>
              <a:path w="607695" h="410209">
                <a:moveTo>
                  <a:pt x="38493" y="151210"/>
                </a:moveTo>
                <a:lnTo>
                  <a:pt x="0" y="88503"/>
                </a:lnTo>
                <a:lnTo>
                  <a:pt x="132956" y="0"/>
                </a:lnTo>
                <a:lnTo>
                  <a:pt x="209753" y="0"/>
                </a:lnTo>
                <a:lnTo>
                  <a:pt x="209753" y="95250"/>
                </a:lnTo>
                <a:lnTo>
                  <a:pt x="125615" y="95250"/>
                </a:lnTo>
                <a:lnTo>
                  <a:pt x="38493" y="151210"/>
                </a:lnTo>
                <a:close/>
              </a:path>
              <a:path w="607695" h="410209">
                <a:moveTo>
                  <a:pt x="209753" y="402426"/>
                </a:moveTo>
                <a:lnTo>
                  <a:pt x="125615" y="402426"/>
                </a:lnTo>
                <a:lnTo>
                  <a:pt x="125615" y="95250"/>
                </a:lnTo>
                <a:lnTo>
                  <a:pt x="209753" y="95250"/>
                </a:lnTo>
                <a:lnTo>
                  <a:pt x="209753" y="402426"/>
                </a:lnTo>
                <a:close/>
              </a:path>
              <a:path w="607695" h="410209">
                <a:moveTo>
                  <a:pt x="388340" y="229198"/>
                </a:moveTo>
                <a:lnTo>
                  <a:pt x="343890" y="217686"/>
                </a:lnTo>
                <a:lnTo>
                  <a:pt x="343890" y="0"/>
                </a:lnTo>
                <a:lnTo>
                  <a:pt x="594918" y="0"/>
                </a:lnTo>
                <a:lnTo>
                  <a:pt x="594918" y="73224"/>
                </a:lnTo>
                <a:lnTo>
                  <a:pt x="415137" y="73224"/>
                </a:lnTo>
                <a:lnTo>
                  <a:pt x="404812" y="160337"/>
                </a:lnTo>
                <a:lnTo>
                  <a:pt x="546174" y="160337"/>
                </a:lnTo>
                <a:lnTo>
                  <a:pt x="574581" y="176162"/>
                </a:lnTo>
                <a:lnTo>
                  <a:pt x="599064" y="214051"/>
                </a:lnTo>
                <a:lnTo>
                  <a:pt x="599806" y="218876"/>
                </a:lnTo>
                <a:lnTo>
                  <a:pt x="469506" y="218876"/>
                </a:lnTo>
                <a:lnTo>
                  <a:pt x="449673" y="219372"/>
                </a:lnTo>
                <a:lnTo>
                  <a:pt x="431055" y="220861"/>
                </a:lnTo>
                <a:lnTo>
                  <a:pt x="413654" y="223341"/>
                </a:lnTo>
                <a:lnTo>
                  <a:pt x="397471" y="226814"/>
                </a:lnTo>
                <a:lnTo>
                  <a:pt x="388340" y="229198"/>
                </a:lnTo>
                <a:close/>
              </a:path>
              <a:path w="607695" h="410209">
                <a:moveTo>
                  <a:pt x="546174" y="160337"/>
                </a:moveTo>
                <a:lnTo>
                  <a:pt x="404812" y="160337"/>
                </a:lnTo>
                <a:lnTo>
                  <a:pt x="423440" y="154000"/>
                </a:lnTo>
                <a:lnTo>
                  <a:pt x="441623" y="149473"/>
                </a:lnTo>
                <a:lnTo>
                  <a:pt x="459358" y="146757"/>
                </a:lnTo>
                <a:lnTo>
                  <a:pt x="476643" y="145851"/>
                </a:lnTo>
                <a:lnTo>
                  <a:pt x="533774" y="153429"/>
                </a:lnTo>
                <a:lnTo>
                  <a:pt x="546174" y="160337"/>
                </a:lnTo>
                <a:close/>
              </a:path>
              <a:path w="607695" h="410209">
                <a:moveTo>
                  <a:pt x="594092" y="336551"/>
                </a:moveTo>
                <a:lnTo>
                  <a:pt x="458990" y="336551"/>
                </a:lnTo>
                <a:lnTo>
                  <a:pt x="473092" y="335558"/>
                </a:lnTo>
                <a:lnTo>
                  <a:pt x="485432" y="332580"/>
                </a:lnTo>
                <a:lnTo>
                  <a:pt x="516729" y="301380"/>
                </a:lnTo>
                <a:lnTo>
                  <a:pt x="520700" y="275235"/>
                </a:lnTo>
                <a:lnTo>
                  <a:pt x="519857" y="261462"/>
                </a:lnTo>
                <a:lnTo>
                  <a:pt x="499792" y="226411"/>
                </a:lnTo>
                <a:lnTo>
                  <a:pt x="469506" y="218876"/>
                </a:lnTo>
                <a:lnTo>
                  <a:pt x="599806" y="218876"/>
                </a:lnTo>
                <a:lnTo>
                  <a:pt x="607225" y="267094"/>
                </a:lnTo>
                <a:lnTo>
                  <a:pt x="604972" y="299289"/>
                </a:lnTo>
                <a:lnTo>
                  <a:pt x="598208" y="327619"/>
                </a:lnTo>
                <a:lnTo>
                  <a:pt x="594092" y="336551"/>
                </a:lnTo>
                <a:close/>
              </a:path>
              <a:path w="607695" h="410209">
                <a:moveTo>
                  <a:pt x="469506" y="409779"/>
                </a:moveTo>
                <a:lnTo>
                  <a:pt x="423048" y="406704"/>
                </a:lnTo>
                <a:lnTo>
                  <a:pt x="373634" y="398686"/>
                </a:lnTo>
                <a:lnTo>
                  <a:pt x="326834" y="387148"/>
                </a:lnTo>
                <a:lnTo>
                  <a:pt x="335953" y="325045"/>
                </a:lnTo>
                <a:lnTo>
                  <a:pt x="371252" y="330079"/>
                </a:lnTo>
                <a:lnTo>
                  <a:pt x="403525" y="333674"/>
                </a:lnTo>
                <a:lnTo>
                  <a:pt x="432770" y="335832"/>
                </a:lnTo>
                <a:lnTo>
                  <a:pt x="458990" y="336551"/>
                </a:lnTo>
                <a:lnTo>
                  <a:pt x="594092" y="336551"/>
                </a:lnTo>
                <a:lnTo>
                  <a:pt x="586961" y="352025"/>
                </a:lnTo>
                <a:lnTo>
                  <a:pt x="571207" y="372568"/>
                </a:lnTo>
                <a:lnTo>
                  <a:pt x="551343" y="388846"/>
                </a:lnTo>
                <a:lnTo>
                  <a:pt x="527772" y="400475"/>
                </a:lnTo>
                <a:lnTo>
                  <a:pt x="500493" y="407453"/>
                </a:lnTo>
                <a:lnTo>
                  <a:pt x="469506" y="409779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9" name="object 9"/>
          <p:cNvSpPr/>
          <p:nvPr/>
        </p:nvSpPr>
        <p:spPr>
          <a:xfrm>
            <a:off x="8690369" y="987747"/>
            <a:ext cx="1639570" cy="533400"/>
          </a:xfrm>
          <a:custGeom>
            <a:avLst/>
            <a:gdLst/>
            <a:ahLst/>
            <a:cxnLst/>
            <a:rect l="0" t="0" r="r" b="b"/>
            <a:pathLst>
              <a:path w="1639570" h="533400">
                <a:moveTo>
                  <a:pt x="81762" y="457194"/>
                </a:moveTo>
                <a:lnTo>
                  <a:pt x="0" y="457194"/>
                </a:lnTo>
                <a:lnTo>
                  <a:pt x="0" y="30361"/>
                </a:lnTo>
                <a:lnTo>
                  <a:pt x="81762" y="30361"/>
                </a:lnTo>
                <a:lnTo>
                  <a:pt x="81762" y="167085"/>
                </a:lnTo>
                <a:lnTo>
                  <a:pt x="229103" y="167085"/>
                </a:lnTo>
                <a:lnTo>
                  <a:pt x="241503" y="181074"/>
                </a:lnTo>
                <a:lnTo>
                  <a:pt x="251656" y="201507"/>
                </a:lnTo>
                <a:lnTo>
                  <a:pt x="256470" y="218281"/>
                </a:lnTo>
                <a:lnTo>
                  <a:pt x="137325" y="218281"/>
                </a:lnTo>
                <a:lnTo>
                  <a:pt x="125418" y="218740"/>
                </a:lnTo>
                <a:lnTo>
                  <a:pt x="113512" y="220116"/>
                </a:lnTo>
                <a:lnTo>
                  <a:pt x="101606" y="222411"/>
                </a:lnTo>
                <a:lnTo>
                  <a:pt x="89700" y="225624"/>
                </a:lnTo>
                <a:lnTo>
                  <a:pt x="81762" y="228005"/>
                </a:lnTo>
                <a:lnTo>
                  <a:pt x="81762" y="457194"/>
                </a:lnTo>
                <a:close/>
              </a:path>
              <a:path w="1639570" h="533400">
                <a:moveTo>
                  <a:pt x="229103" y="167085"/>
                </a:moveTo>
                <a:lnTo>
                  <a:pt x="81762" y="167085"/>
                </a:lnTo>
                <a:lnTo>
                  <a:pt x="102260" y="157448"/>
                </a:lnTo>
                <a:lnTo>
                  <a:pt x="121692" y="150564"/>
                </a:lnTo>
                <a:lnTo>
                  <a:pt x="140060" y="146434"/>
                </a:lnTo>
                <a:lnTo>
                  <a:pt x="157365" y="145058"/>
                </a:lnTo>
                <a:lnTo>
                  <a:pt x="185469" y="147309"/>
                </a:lnTo>
                <a:lnTo>
                  <a:pt x="208859" y="154062"/>
                </a:lnTo>
                <a:lnTo>
                  <a:pt x="227536" y="165317"/>
                </a:lnTo>
                <a:lnTo>
                  <a:pt x="229103" y="167085"/>
                </a:lnTo>
                <a:close/>
              </a:path>
              <a:path w="1639570" h="533400">
                <a:moveTo>
                  <a:pt x="264718" y="457194"/>
                </a:moveTo>
                <a:lnTo>
                  <a:pt x="182956" y="457194"/>
                </a:lnTo>
                <a:lnTo>
                  <a:pt x="182893" y="291904"/>
                </a:lnTo>
                <a:lnTo>
                  <a:pt x="182386" y="275883"/>
                </a:lnTo>
                <a:lnTo>
                  <a:pt x="173837" y="236835"/>
                </a:lnTo>
                <a:lnTo>
                  <a:pt x="137325" y="218281"/>
                </a:lnTo>
                <a:lnTo>
                  <a:pt x="256470" y="218281"/>
                </a:lnTo>
                <a:lnTo>
                  <a:pt x="258911" y="226789"/>
                </a:lnTo>
                <a:lnTo>
                  <a:pt x="263266" y="256922"/>
                </a:lnTo>
                <a:lnTo>
                  <a:pt x="264718" y="291904"/>
                </a:lnTo>
                <a:lnTo>
                  <a:pt x="264718" y="457194"/>
                </a:lnTo>
                <a:close/>
              </a:path>
              <a:path w="1639570" h="533400">
                <a:moveTo>
                  <a:pt x="461467" y="464548"/>
                </a:moveTo>
                <a:lnTo>
                  <a:pt x="410998" y="458133"/>
                </a:lnTo>
                <a:lnTo>
                  <a:pt x="371744" y="438891"/>
                </a:lnTo>
                <a:lnTo>
                  <a:pt x="343704" y="406823"/>
                </a:lnTo>
                <a:lnTo>
                  <a:pt x="326880" y="361928"/>
                </a:lnTo>
                <a:lnTo>
                  <a:pt x="321271" y="304210"/>
                </a:lnTo>
                <a:lnTo>
                  <a:pt x="323286" y="268519"/>
                </a:lnTo>
                <a:lnTo>
                  <a:pt x="339408" y="209829"/>
                </a:lnTo>
                <a:lnTo>
                  <a:pt x="372350" y="168554"/>
                </a:lnTo>
                <a:lnTo>
                  <a:pt x="426272" y="147668"/>
                </a:lnTo>
                <a:lnTo>
                  <a:pt x="461365" y="145058"/>
                </a:lnTo>
                <a:lnTo>
                  <a:pt x="496465" y="147668"/>
                </a:lnTo>
                <a:lnTo>
                  <a:pt x="550439" y="168554"/>
                </a:lnTo>
                <a:lnTo>
                  <a:pt x="583467" y="209829"/>
                </a:lnTo>
                <a:lnTo>
                  <a:pt x="585205" y="214511"/>
                </a:lnTo>
                <a:lnTo>
                  <a:pt x="461365" y="214511"/>
                </a:lnTo>
                <a:lnTo>
                  <a:pt x="446432" y="215845"/>
                </a:lnTo>
                <a:lnTo>
                  <a:pt x="411054" y="248108"/>
                </a:lnTo>
                <a:lnTo>
                  <a:pt x="404028" y="304210"/>
                </a:lnTo>
                <a:lnTo>
                  <a:pt x="404806" y="326014"/>
                </a:lnTo>
                <a:lnTo>
                  <a:pt x="416521" y="373057"/>
                </a:lnTo>
                <a:lnTo>
                  <a:pt x="461365" y="395091"/>
                </a:lnTo>
                <a:lnTo>
                  <a:pt x="583626" y="395091"/>
                </a:lnTo>
                <a:lnTo>
                  <a:pt x="579230" y="406823"/>
                </a:lnTo>
                <a:lnTo>
                  <a:pt x="551190" y="438891"/>
                </a:lnTo>
                <a:lnTo>
                  <a:pt x="511935" y="458133"/>
                </a:lnTo>
                <a:lnTo>
                  <a:pt x="461467" y="464548"/>
                </a:lnTo>
                <a:close/>
              </a:path>
              <a:path w="1639570" h="533400">
                <a:moveTo>
                  <a:pt x="583626" y="395091"/>
                </a:moveTo>
                <a:lnTo>
                  <a:pt x="461365" y="395091"/>
                </a:lnTo>
                <a:lnTo>
                  <a:pt x="476298" y="393715"/>
                </a:lnTo>
                <a:lnTo>
                  <a:pt x="488749" y="389584"/>
                </a:lnTo>
                <a:lnTo>
                  <a:pt x="515593" y="344807"/>
                </a:lnTo>
                <a:lnTo>
                  <a:pt x="518718" y="304109"/>
                </a:lnTo>
                <a:lnTo>
                  <a:pt x="517937" y="282241"/>
                </a:lnTo>
                <a:lnTo>
                  <a:pt x="506209" y="235842"/>
                </a:lnTo>
                <a:lnTo>
                  <a:pt x="461365" y="214511"/>
                </a:lnTo>
                <a:lnTo>
                  <a:pt x="585205" y="214511"/>
                </a:lnTo>
                <a:lnTo>
                  <a:pt x="593575" y="237059"/>
                </a:lnTo>
                <a:lnTo>
                  <a:pt x="599640" y="268519"/>
                </a:lnTo>
                <a:lnTo>
                  <a:pt x="601662" y="304210"/>
                </a:lnTo>
                <a:lnTo>
                  <a:pt x="596054" y="361928"/>
                </a:lnTo>
                <a:lnTo>
                  <a:pt x="583626" y="395091"/>
                </a:lnTo>
                <a:close/>
              </a:path>
              <a:path w="1639570" h="533400">
                <a:moveTo>
                  <a:pt x="765568" y="464548"/>
                </a:moveTo>
                <a:lnTo>
                  <a:pt x="712466" y="455788"/>
                </a:lnTo>
                <a:lnTo>
                  <a:pt x="680148" y="429521"/>
                </a:lnTo>
                <a:lnTo>
                  <a:pt x="663732" y="382785"/>
                </a:lnTo>
                <a:lnTo>
                  <a:pt x="658257" y="313329"/>
                </a:lnTo>
                <a:lnTo>
                  <a:pt x="658215" y="152400"/>
                </a:lnTo>
                <a:lnTo>
                  <a:pt x="739978" y="152400"/>
                </a:lnTo>
                <a:lnTo>
                  <a:pt x="739978" y="313329"/>
                </a:lnTo>
                <a:lnTo>
                  <a:pt x="740435" y="334068"/>
                </a:lnTo>
                <a:lnTo>
                  <a:pt x="747318" y="374848"/>
                </a:lnTo>
                <a:lnTo>
                  <a:pt x="782637" y="391320"/>
                </a:lnTo>
                <a:lnTo>
                  <a:pt x="922731" y="391320"/>
                </a:lnTo>
                <a:lnTo>
                  <a:pt x="922731" y="440138"/>
                </a:lnTo>
                <a:lnTo>
                  <a:pt x="841768" y="440138"/>
                </a:lnTo>
                <a:lnTo>
                  <a:pt x="820561" y="450816"/>
                </a:lnTo>
                <a:lnTo>
                  <a:pt x="800792" y="458444"/>
                </a:lnTo>
                <a:lnTo>
                  <a:pt x="782461" y="463022"/>
                </a:lnTo>
                <a:lnTo>
                  <a:pt x="765568" y="464548"/>
                </a:lnTo>
                <a:close/>
              </a:path>
              <a:path w="1639570" h="533400">
                <a:moveTo>
                  <a:pt x="922731" y="391320"/>
                </a:moveTo>
                <a:lnTo>
                  <a:pt x="782637" y="391320"/>
                </a:lnTo>
                <a:lnTo>
                  <a:pt x="795843" y="390786"/>
                </a:lnTo>
                <a:lnTo>
                  <a:pt x="808678" y="389186"/>
                </a:lnTo>
                <a:lnTo>
                  <a:pt x="821142" y="386519"/>
                </a:lnTo>
                <a:lnTo>
                  <a:pt x="841171" y="380410"/>
                </a:lnTo>
                <a:lnTo>
                  <a:pt x="841171" y="152400"/>
                </a:lnTo>
                <a:lnTo>
                  <a:pt x="922731" y="152400"/>
                </a:lnTo>
                <a:lnTo>
                  <a:pt x="922731" y="391320"/>
                </a:lnTo>
                <a:close/>
              </a:path>
              <a:path w="1639570" h="533400">
                <a:moveTo>
                  <a:pt x="922731" y="457194"/>
                </a:moveTo>
                <a:lnTo>
                  <a:pt x="841768" y="457194"/>
                </a:lnTo>
                <a:lnTo>
                  <a:pt x="841768" y="440138"/>
                </a:lnTo>
                <a:lnTo>
                  <a:pt x="922731" y="440138"/>
                </a:lnTo>
                <a:lnTo>
                  <a:pt x="922731" y="457194"/>
                </a:lnTo>
                <a:close/>
              </a:path>
              <a:path w="1639570" h="533400">
                <a:moveTo>
                  <a:pt x="1176934" y="184745"/>
                </a:moveTo>
                <a:lnTo>
                  <a:pt x="1079296" y="184745"/>
                </a:lnTo>
                <a:lnTo>
                  <a:pt x="1104600" y="170805"/>
                </a:lnTo>
                <a:lnTo>
                  <a:pt x="1129306" y="159544"/>
                </a:lnTo>
                <a:lnTo>
                  <a:pt x="1153416" y="150961"/>
                </a:lnTo>
                <a:lnTo>
                  <a:pt x="1176934" y="145058"/>
                </a:lnTo>
                <a:lnTo>
                  <a:pt x="1176934" y="184745"/>
                </a:lnTo>
                <a:close/>
              </a:path>
              <a:path w="1639570" h="533400">
                <a:moveTo>
                  <a:pt x="1079893" y="457194"/>
                </a:moveTo>
                <a:lnTo>
                  <a:pt x="998143" y="457194"/>
                </a:lnTo>
                <a:lnTo>
                  <a:pt x="998143" y="152400"/>
                </a:lnTo>
                <a:lnTo>
                  <a:pt x="1079296" y="152400"/>
                </a:lnTo>
                <a:lnTo>
                  <a:pt x="1079296" y="184745"/>
                </a:lnTo>
                <a:lnTo>
                  <a:pt x="1176934" y="184745"/>
                </a:lnTo>
                <a:lnTo>
                  <a:pt x="1176934" y="227410"/>
                </a:lnTo>
                <a:lnTo>
                  <a:pt x="1153107" y="232606"/>
                </a:lnTo>
                <a:lnTo>
                  <a:pt x="1131042" y="237877"/>
                </a:lnTo>
                <a:lnTo>
                  <a:pt x="1110740" y="243222"/>
                </a:lnTo>
                <a:lnTo>
                  <a:pt x="1092200" y="248643"/>
                </a:lnTo>
                <a:lnTo>
                  <a:pt x="1079893" y="253008"/>
                </a:lnTo>
                <a:lnTo>
                  <a:pt x="1079893" y="457194"/>
                </a:lnTo>
                <a:close/>
              </a:path>
              <a:path w="1639570" h="533400">
                <a:moveTo>
                  <a:pt x="1449036" y="391320"/>
                </a:moveTo>
                <a:lnTo>
                  <a:pt x="1321104" y="391320"/>
                </a:lnTo>
                <a:lnTo>
                  <a:pt x="1334835" y="390960"/>
                </a:lnTo>
                <a:lnTo>
                  <a:pt x="1346174" y="389881"/>
                </a:lnTo>
                <a:lnTo>
                  <a:pt x="1355123" y="388083"/>
                </a:lnTo>
                <a:lnTo>
                  <a:pt x="1361681" y="385566"/>
                </a:lnTo>
                <a:lnTo>
                  <a:pt x="1368818" y="381731"/>
                </a:lnTo>
                <a:lnTo>
                  <a:pt x="1372400" y="375940"/>
                </a:lnTo>
                <a:lnTo>
                  <a:pt x="1372400" y="360459"/>
                </a:lnTo>
                <a:lnTo>
                  <a:pt x="1323917" y="341553"/>
                </a:lnTo>
                <a:lnTo>
                  <a:pt x="1302550" y="337738"/>
                </a:lnTo>
                <a:lnTo>
                  <a:pt x="1280437" y="333085"/>
                </a:lnTo>
                <a:lnTo>
                  <a:pt x="1232204" y="310852"/>
                </a:lnTo>
                <a:lnTo>
                  <a:pt x="1210523" y="265850"/>
                </a:lnTo>
                <a:lnTo>
                  <a:pt x="1209078" y="243483"/>
                </a:lnTo>
                <a:lnTo>
                  <a:pt x="1211130" y="220755"/>
                </a:lnTo>
                <a:lnTo>
                  <a:pt x="1227551" y="184193"/>
                </a:lnTo>
                <a:lnTo>
                  <a:pt x="1259513" y="159550"/>
                </a:lnTo>
                <a:lnTo>
                  <a:pt x="1301733" y="147197"/>
                </a:lnTo>
                <a:lnTo>
                  <a:pt x="1326362" y="145653"/>
                </a:lnTo>
                <a:lnTo>
                  <a:pt x="1345943" y="146373"/>
                </a:lnTo>
                <a:lnTo>
                  <a:pt x="1368775" y="148531"/>
                </a:lnTo>
                <a:lnTo>
                  <a:pt x="1394858" y="152127"/>
                </a:lnTo>
                <a:lnTo>
                  <a:pt x="1424190" y="157162"/>
                </a:lnTo>
                <a:lnTo>
                  <a:pt x="1444231" y="160933"/>
                </a:lnTo>
                <a:lnTo>
                  <a:pt x="1444231" y="218876"/>
                </a:lnTo>
                <a:lnTo>
                  <a:pt x="1338160" y="218876"/>
                </a:lnTo>
                <a:lnTo>
                  <a:pt x="1324366" y="219217"/>
                </a:lnTo>
                <a:lnTo>
                  <a:pt x="1290040" y="233760"/>
                </a:lnTo>
                <a:lnTo>
                  <a:pt x="1290040" y="249635"/>
                </a:lnTo>
                <a:lnTo>
                  <a:pt x="1340734" y="267413"/>
                </a:lnTo>
                <a:lnTo>
                  <a:pt x="1362964" y="271561"/>
                </a:lnTo>
                <a:lnTo>
                  <a:pt x="1385752" y="276683"/>
                </a:lnTo>
                <a:lnTo>
                  <a:pt x="1432814" y="300527"/>
                </a:lnTo>
                <a:lnTo>
                  <a:pt x="1452257" y="344754"/>
                </a:lnTo>
                <a:lnTo>
                  <a:pt x="1453553" y="365716"/>
                </a:lnTo>
                <a:lnTo>
                  <a:pt x="1449036" y="391320"/>
                </a:lnTo>
                <a:close/>
              </a:path>
              <a:path w="1639570" h="533400">
                <a:moveTo>
                  <a:pt x="1444231" y="228600"/>
                </a:moveTo>
                <a:lnTo>
                  <a:pt x="1409060" y="224334"/>
                </a:lnTo>
                <a:lnTo>
                  <a:pt x="1379813" y="221307"/>
                </a:lnTo>
                <a:lnTo>
                  <a:pt x="1356141" y="219484"/>
                </a:lnTo>
                <a:lnTo>
                  <a:pt x="1338160" y="218876"/>
                </a:lnTo>
                <a:lnTo>
                  <a:pt x="1444231" y="218876"/>
                </a:lnTo>
                <a:lnTo>
                  <a:pt x="1444231" y="228600"/>
                </a:lnTo>
                <a:close/>
              </a:path>
              <a:path w="1639570" h="533400">
                <a:moveTo>
                  <a:pt x="1331518" y="464548"/>
                </a:moveTo>
                <a:lnTo>
                  <a:pt x="1287218" y="461816"/>
                </a:lnTo>
                <a:lnTo>
                  <a:pt x="1234478" y="453626"/>
                </a:lnTo>
                <a:lnTo>
                  <a:pt x="1215034" y="449854"/>
                </a:lnTo>
                <a:lnTo>
                  <a:pt x="1215034" y="381591"/>
                </a:lnTo>
                <a:lnTo>
                  <a:pt x="1250238" y="385849"/>
                </a:lnTo>
                <a:lnTo>
                  <a:pt x="1279652" y="388889"/>
                </a:lnTo>
                <a:lnTo>
                  <a:pt x="1303274" y="390712"/>
                </a:lnTo>
                <a:lnTo>
                  <a:pt x="1321104" y="391320"/>
                </a:lnTo>
                <a:lnTo>
                  <a:pt x="1449036" y="391320"/>
                </a:lnTo>
                <a:lnTo>
                  <a:pt x="1445925" y="408955"/>
                </a:lnTo>
                <a:lnTo>
                  <a:pt x="1423044" y="439840"/>
                </a:lnTo>
                <a:lnTo>
                  <a:pt x="1384908" y="458371"/>
                </a:lnTo>
                <a:lnTo>
                  <a:pt x="1331518" y="464548"/>
                </a:lnTo>
                <a:close/>
              </a:path>
              <a:path w="1639570" h="533400">
                <a:moveTo>
                  <a:pt x="1568450" y="533394"/>
                </a:moveTo>
                <a:lnTo>
                  <a:pt x="1491056" y="533394"/>
                </a:lnTo>
                <a:lnTo>
                  <a:pt x="1501255" y="507856"/>
                </a:lnTo>
                <a:lnTo>
                  <a:pt x="1511203" y="478257"/>
                </a:lnTo>
                <a:lnTo>
                  <a:pt x="1530350" y="406890"/>
                </a:lnTo>
                <a:lnTo>
                  <a:pt x="1538510" y="368771"/>
                </a:lnTo>
                <a:lnTo>
                  <a:pt x="1547839" y="302197"/>
                </a:lnTo>
                <a:lnTo>
                  <a:pt x="1549003" y="273645"/>
                </a:lnTo>
                <a:lnTo>
                  <a:pt x="1548106" y="245975"/>
                </a:lnTo>
                <a:lnTo>
                  <a:pt x="1540910" y="184857"/>
                </a:lnTo>
                <a:lnTo>
                  <a:pt x="1527418" y="118920"/>
                </a:lnTo>
                <a:lnTo>
                  <a:pt x="1512984" y="63903"/>
                </a:lnTo>
                <a:lnTo>
                  <a:pt x="1491056" y="0"/>
                </a:lnTo>
                <a:lnTo>
                  <a:pt x="1568450" y="0"/>
                </a:lnTo>
                <a:lnTo>
                  <a:pt x="1590979" y="49709"/>
                </a:lnTo>
                <a:lnTo>
                  <a:pt x="1609446" y="99120"/>
                </a:lnTo>
                <a:lnTo>
                  <a:pt x="1623544" y="148406"/>
                </a:lnTo>
                <a:lnTo>
                  <a:pt x="1631657" y="188912"/>
                </a:lnTo>
                <a:lnTo>
                  <a:pt x="1637384" y="232023"/>
                </a:lnTo>
                <a:lnTo>
                  <a:pt x="1639288" y="273744"/>
                </a:lnTo>
                <a:lnTo>
                  <a:pt x="1638831" y="294139"/>
                </a:lnTo>
                <a:lnTo>
                  <a:pt x="1635159" y="335462"/>
                </a:lnTo>
                <a:lnTo>
                  <a:pt x="1628094" y="376479"/>
                </a:lnTo>
                <a:lnTo>
                  <a:pt x="1614284" y="428619"/>
                </a:lnTo>
                <a:lnTo>
                  <a:pt x="1593651" y="483591"/>
                </a:lnTo>
                <a:lnTo>
                  <a:pt x="1575790" y="520694"/>
                </a:lnTo>
                <a:lnTo>
                  <a:pt x="1568450" y="533394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0" name="object 10"/>
          <p:cNvSpPr/>
          <p:nvPr/>
        </p:nvSpPr>
        <p:spPr>
          <a:xfrm>
            <a:off x="1756244" y="1508442"/>
            <a:ext cx="8589011" cy="0"/>
          </a:xfrm>
          <a:custGeom>
            <a:avLst/>
            <a:gdLst/>
            <a:ahLst/>
            <a:cxnLst/>
            <a:rect l="0" t="0" r="r" b="b"/>
            <a:pathLst>
              <a:path w="8589010">
                <a:moveTo>
                  <a:pt x="0" y="0"/>
                </a:moveTo>
                <a:lnTo>
                  <a:pt x="85886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1" name="object 11"/>
          <p:cNvSpPr/>
          <p:nvPr/>
        </p:nvSpPr>
        <p:spPr>
          <a:xfrm>
            <a:off x="1756244" y="1508442"/>
            <a:ext cx="8589011" cy="0"/>
          </a:xfrm>
          <a:custGeom>
            <a:avLst/>
            <a:gdLst/>
            <a:ahLst/>
            <a:cxnLst/>
            <a:rect l="0" t="0" r="r" b="b"/>
            <a:pathLst>
              <a:path w="8589010">
                <a:moveTo>
                  <a:pt x="0" y="0"/>
                </a:moveTo>
                <a:lnTo>
                  <a:pt x="8588692" y="0"/>
                </a:lnTo>
              </a:path>
            </a:pathLst>
          </a:custGeom>
          <a:ln w="25400">
            <a:solidFill>
              <a:srgbClr val="595959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2" name="object 12"/>
          <p:cNvSpPr/>
          <p:nvPr/>
        </p:nvSpPr>
        <p:spPr>
          <a:xfrm>
            <a:off x="2001621" y="3048038"/>
            <a:ext cx="382904" cy="244475"/>
          </a:xfrm>
          <a:custGeom>
            <a:avLst/>
            <a:gdLst/>
            <a:ahLst/>
            <a:cxnLst/>
            <a:rect l="0" t="0" r="r" b="b"/>
            <a:pathLst>
              <a:path w="382905" h="244475">
                <a:moveTo>
                  <a:pt x="171450" y="27190"/>
                </a:moveTo>
                <a:lnTo>
                  <a:pt x="0" y="27190"/>
                </a:lnTo>
                <a:lnTo>
                  <a:pt x="0" y="3568"/>
                </a:lnTo>
                <a:lnTo>
                  <a:pt x="171450" y="3568"/>
                </a:lnTo>
                <a:lnTo>
                  <a:pt x="171450" y="27190"/>
                </a:lnTo>
                <a:close/>
              </a:path>
              <a:path w="382905" h="244475">
                <a:moveTo>
                  <a:pt x="99225" y="240703"/>
                </a:moveTo>
                <a:lnTo>
                  <a:pt x="73025" y="240703"/>
                </a:lnTo>
                <a:lnTo>
                  <a:pt x="73025" y="27190"/>
                </a:lnTo>
                <a:lnTo>
                  <a:pt x="99225" y="27190"/>
                </a:lnTo>
                <a:lnTo>
                  <a:pt x="99225" y="240703"/>
                </a:lnTo>
                <a:close/>
              </a:path>
              <a:path w="382905" h="244475">
                <a:moveTo>
                  <a:pt x="289128" y="244081"/>
                </a:moveTo>
                <a:lnTo>
                  <a:pt x="244030" y="236813"/>
                </a:lnTo>
                <a:lnTo>
                  <a:pt x="206647" y="198378"/>
                </a:lnTo>
                <a:lnTo>
                  <a:pt x="196527" y="152535"/>
                </a:lnTo>
                <a:lnTo>
                  <a:pt x="195271" y="123126"/>
                </a:lnTo>
                <a:lnTo>
                  <a:pt x="196552" y="94043"/>
                </a:lnTo>
                <a:lnTo>
                  <a:pt x="206872" y="47557"/>
                </a:lnTo>
                <a:lnTo>
                  <a:pt x="244473" y="7591"/>
                </a:lnTo>
                <a:lnTo>
                  <a:pt x="288925" y="0"/>
                </a:lnTo>
                <a:lnTo>
                  <a:pt x="313183" y="1897"/>
                </a:lnTo>
                <a:lnTo>
                  <a:pt x="333398" y="7542"/>
                </a:lnTo>
                <a:lnTo>
                  <a:pt x="349702" y="16968"/>
                </a:lnTo>
                <a:lnTo>
                  <a:pt x="355739" y="23418"/>
                </a:lnTo>
                <a:lnTo>
                  <a:pt x="288823" y="23418"/>
                </a:lnTo>
                <a:lnTo>
                  <a:pt x="271031" y="24918"/>
                </a:lnTo>
                <a:lnTo>
                  <a:pt x="236334" y="47231"/>
                </a:lnTo>
                <a:lnTo>
                  <a:pt x="223320" y="98852"/>
                </a:lnTo>
                <a:lnTo>
                  <a:pt x="222453" y="123126"/>
                </a:lnTo>
                <a:lnTo>
                  <a:pt x="223308" y="147346"/>
                </a:lnTo>
                <a:lnTo>
                  <a:pt x="236143" y="198043"/>
                </a:lnTo>
                <a:lnTo>
                  <a:pt x="271080" y="219439"/>
                </a:lnTo>
                <a:lnTo>
                  <a:pt x="289128" y="220865"/>
                </a:lnTo>
                <a:lnTo>
                  <a:pt x="357590" y="220865"/>
                </a:lnTo>
                <a:lnTo>
                  <a:pt x="350496" y="228115"/>
                </a:lnTo>
                <a:lnTo>
                  <a:pt x="334194" y="236985"/>
                </a:lnTo>
                <a:lnTo>
                  <a:pt x="313738" y="242307"/>
                </a:lnTo>
                <a:lnTo>
                  <a:pt x="289128" y="244081"/>
                </a:lnTo>
                <a:close/>
              </a:path>
              <a:path w="382905" h="244475">
                <a:moveTo>
                  <a:pt x="357590" y="220865"/>
                </a:moveTo>
                <a:lnTo>
                  <a:pt x="289128" y="220865"/>
                </a:lnTo>
                <a:lnTo>
                  <a:pt x="307158" y="219470"/>
                </a:lnTo>
                <a:lnTo>
                  <a:pt x="321967" y="215284"/>
                </a:lnTo>
                <a:lnTo>
                  <a:pt x="347810" y="185496"/>
                </a:lnTo>
                <a:lnTo>
                  <a:pt x="355396" y="123825"/>
                </a:lnTo>
                <a:lnTo>
                  <a:pt x="354522" y="99405"/>
                </a:lnTo>
                <a:lnTo>
                  <a:pt x="347531" y="61204"/>
                </a:lnTo>
                <a:lnTo>
                  <a:pt x="321267" y="29419"/>
                </a:lnTo>
                <a:lnTo>
                  <a:pt x="288823" y="23418"/>
                </a:lnTo>
                <a:lnTo>
                  <a:pt x="355739" y="23418"/>
                </a:lnTo>
                <a:lnTo>
                  <a:pt x="377602" y="68659"/>
                </a:lnTo>
                <a:lnTo>
                  <a:pt x="382790" y="123825"/>
                </a:lnTo>
                <a:lnTo>
                  <a:pt x="381531" y="153378"/>
                </a:lnTo>
                <a:lnTo>
                  <a:pt x="377753" y="178542"/>
                </a:lnTo>
                <a:lnTo>
                  <a:pt x="371458" y="199316"/>
                </a:lnTo>
                <a:lnTo>
                  <a:pt x="362648" y="215696"/>
                </a:lnTo>
                <a:lnTo>
                  <a:pt x="357590" y="220865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3" name="object 13"/>
          <p:cNvSpPr/>
          <p:nvPr/>
        </p:nvSpPr>
        <p:spPr>
          <a:xfrm>
            <a:off x="2491638" y="3048038"/>
            <a:ext cx="1125220" cy="244475"/>
          </a:xfrm>
          <a:custGeom>
            <a:avLst/>
            <a:gdLst/>
            <a:ahLst/>
            <a:cxnLst/>
            <a:rect l="0" t="0" r="r" b="b"/>
            <a:pathLst>
              <a:path w="1125220" h="244475">
                <a:moveTo>
                  <a:pt x="88303" y="244081"/>
                </a:moveTo>
                <a:lnTo>
                  <a:pt x="43154" y="236435"/>
                </a:lnTo>
                <a:lnTo>
                  <a:pt x="12225" y="203950"/>
                </a:lnTo>
                <a:lnTo>
                  <a:pt x="2009" y="163845"/>
                </a:lnTo>
                <a:lnTo>
                  <a:pt x="0" y="122440"/>
                </a:lnTo>
                <a:lnTo>
                  <a:pt x="223" y="107293"/>
                </a:lnTo>
                <a:lnTo>
                  <a:pt x="5723" y="59050"/>
                </a:lnTo>
                <a:lnTo>
                  <a:pt x="21764" y="23874"/>
                </a:lnTo>
                <a:lnTo>
                  <a:pt x="62682" y="1885"/>
                </a:lnTo>
                <a:lnTo>
                  <a:pt x="87414" y="0"/>
                </a:lnTo>
                <a:lnTo>
                  <a:pt x="101644" y="471"/>
                </a:lnTo>
                <a:lnTo>
                  <a:pt x="117054" y="1885"/>
                </a:lnTo>
                <a:lnTo>
                  <a:pt x="133643" y="4243"/>
                </a:lnTo>
                <a:lnTo>
                  <a:pt x="151409" y="7543"/>
                </a:lnTo>
                <a:lnTo>
                  <a:pt x="151409" y="23609"/>
                </a:lnTo>
                <a:lnTo>
                  <a:pt x="89700" y="23609"/>
                </a:lnTo>
                <a:lnTo>
                  <a:pt x="72352" y="25018"/>
                </a:lnTo>
                <a:lnTo>
                  <a:pt x="39585" y="46139"/>
                </a:lnTo>
                <a:lnTo>
                  <a:pt x="28145" y="97724"/>
                </a:lnTo>
                <a:lnTo>
                  <a:pt x="27381" y="122834"/>
                </a:lnTo>
                <a:lnTo>
                  <a:pt x="27524" y="135672"/>
                </a:lnTo>
                <a:lnTo>
                  <a:pt x="31069" y="174320"/>
                </a:lnTo>
                <a:lnTo>
                  <a:pt x="51529" y="211507"/>
                </a:lnTo>
                <a:lnTo>
                  <a:pt x="94259" y="220459"/>
                </a:lnTo>
                <a:lnTo>
                  <a:pt x="151409" y="220459"/>
                </a:lnTo>
                <a:lnTo>
                  <a:pt x="151409" y="236931"/>
                </a:lnTo>
                <a:lnTo>
                  <a:pt x="134292" y="240057"/>
                </a:lnTo>
                <a:lnTo>
                  <a:pt x="118070" y="242292"/>
                </a:lnTo>
                <a:lnTo>
                  <a:pt x="102740" y="243633"/>
                </a:lnTo>
                <a:lnTo>
                  <a:pt x="88303" y="244081"/>
                </a:lnTo>
                <a:close/>
              </a:path>
              <a:path w="1125220" h="244475">
                <a:moveTo>
                  <a:pt x="151409" y="29959"/>
                </a:moveTo>
                <a:lnTo>
                  <a:pt x="134602" y="27182"/>
                </a:lnTo>
                <a:lnTo>
                  <a:pt x="118716" y="25198"/>
                </a:lnTo>
                <a:lnTo>
                  <a:pt x="103749" y="24006"/>
                </a:lnTo>
                <a:lnTo>
                  <a:pt x="89700" y="23609"/>
                </a:lnTo>
                <a:lnTo>
                  <a:pt x="151409" y="23609"/>
                </a:lnTo>
                <a:lnTo>
                  <a:pt x="151409" y="29959"/>
                </a:lnTo>
                <a:close/>
              </a:path>
              <a:path w="1125220" h="244475">
                <a:moveTo>
                  <a:pt x="151409" y="220459"/>
                </a:moveTo>
                <a:lnTo>
                  <a:pt x="94259" y="220459"/>
                </a:lnTo>
                <a:lnTo>
                  <a:pt x="106984" y="220069"/>
                </a:lnTo>
                <a:lnTo>
                  <a:pt x="120653" y="218924"/>
                </a:lnTo>
                <a:lnTo>
                  <a:pt x="135485" y="217003"/>
                </a:lnTo>
                <a:lnTo>
                  <a:pt x="151409" y="214312"/>
                </a:lnTo>
                <a:lnTo>
                  <a:pt x="151409" y="220459"/>
                </a:lnTo>
                <a:close/>
              </a:path>
              <a:path w="1125220" h="244475">
                <a:moveTo>
                  <a:pt x="221856" y="240703"/>
                </a:moveTo>
                <a:lnTo>
                  <a:pt x="195465" y="240703"/>
                </a:lnTo>
                <a:lnTo>
                  <a:pt x="195465" y="3568"/>
                </a:lnTo>
                <a:lnTo>
                  <a:pt x="283171" y="3568"/>
                </a:lnTo>
                <a:lnTo>
                  <a:pt x="300857" y="4661"/>
                </a:lnTo>
                <a:lnTo>
                  <a:pt x="316212" y="7937"/>
                </a:lnTo>
                <a:lnTo>
                  <a:pt x="329236" y="13394"/>
                </a:lnTo>
                <a:lnTo>
                  <a:pt x="339928" y="21031"/>
                </a:lnTo>
                <a:lnTo>
                  <a:pt x="344747" y="26784"/>
                </a:lnTo>
                <a:lnTo>
                  <a:pt x="221856" y="26784"/>
                </a:lnTo>
                <a:lnTo>
                  <a:pt x="221856" y="126606"/>
                </a:lnTo>
                <a:lnTo>
                  <a:pt x="342075" y="126606"/>
                </a:lnTo>
                <a:lnTo>
                  <a:pt x="334417" y="134861"/>
                </a:lnTo>
                <a:lnTo>
                  <a:pt x="315315" y="144462"/>
                </a:lnTo>
                <a:lnTo>
                  <a:pt x="317857" y="149821"/>
                </a:lnTo>
                <a:lnTo>
                  <a:pt x="221856" y="149821"/>
                </a:lnTo>
                <a:lnTo>
                  <a:pt x="221856" y="240703"/>
                </a:lnTo>
                <a:close/>
              </a:path>
              <a:path w="1125220" h="244475">
                <a:moveTo>
                  <a:pt x="342075" y="126606"/>
                </a:moveTo>
                <a:lnTo>
                  <a:pt x="283565" y="126606"/>
                </a:lnTo>
                <a:lnTo>
                  <a:pt x="304660" y="123486"/>
                </a:lnTo>
                <a:lnTo>
                  <a:pt x="319730" y="114128"/>
                </a:lnTo>
                <a:lnTo>
                  <a:pt x="328773" y="98531"/>
                </a:lnTo>
                <a:lnTo>
                  <a:pt x="331787" y="76695"/>
                </a:lnTo>
                <a:lnTo>
                  <a:pt x="328749" y="54859"/>
                </a:lnTo>
                <a:lnTo>
                  <a:pt x="319633" y="39262"/>
                </a:lnTo>
                <a:lnTo>
                  <a:pt x="304441" y="29903"/>
                </a:lnTo>
                <a:lnTo>
                  <a:pt x="283171" y="26784"/>
                </a:lnTo>
                <a:lnTo>
                  <a:pt x="344747" y="26784"/>
                </a:lnTo>
                <a:lnTo>
                  <a:pt x="348262" y="30980"/>
                </a:lnTo>
                <a:lnTo>
                  <a:pt x="354215" y="43359"/>
                </a:lnTo>
                <a:lnTo>
                  <a:pt x="357787" y="58169"/>
                </a:lnTo>
                <a:lnTo>
                  <a:pt x="358978" y="75412"/>
                </a:lnTo>
                <a:lnTo>
                  <a:pt x="356249" y="100337"/>
                </a:lnTo>
                <a:lnTo>
                  <a:pt x="348062" y="120153"/>
                </a:lnTo>
                <a:lnTo>
                  <a:pt x="342075" y="126606"/>
                </a:lnTo>
                <a:close/>
              </a:path>
              <a:path w="1125220" h="244475">
                <a:moveTo>
                  <a:pt x="360959" y="240703"/>
                </a:moveTo>
                <a:lnTo>
                  <a:pt x="331787" y="240703"/>
                </a:lnTo>
                <a:lnTo>
                  <a:pt x="288925" y="149821"/>
                </a:lnTo>
                <a:lnTo>
                  <a:pt x="317857" y="149821"/>
                </a:lnTo>
                <a:lnTo>
                  <a:pt x="360959" y="240703"/>
                </a:lnTo>
                <a:close/>
              </a:path>
              <a:path w="1125220" h="244475">
                <a:moveTo>
                  <a:pt x="550862" y="240703"/>
                </a:moveTo>
                <a:lnTo>
                  <a:pt x="406603" y="240703"/>
                </a:lnTo>
                <a:lnTo>
                  <a:pt x="406603" y="3568"/>
                </a:lnTo>
                <a:lnTo>
                  <a:pt x="550862" y="3568"/>
                </a:lnTo>
                <a:lnTo>
                  <a:pt x="550862" y="26784"/>
                </a:lnTo>
                <a:lnTo>
                  <a:pt x="432993" y="26784"/>
                </a:lnTo>
                <a:lnTo>
                  <a:pt x="432993" y="108750"/>
                </a:lnTo>
                <a:lnTo>
                  <a:pt x="530225" y="108750"/>
                </a:lnTo>
                <a:lnTo>
                  <a:pt x="530225" y="131762"/>
                </a:lnTo>
                <a:lnTo>
                  <a:pt x="432993" y="131762"/>
                </a:lnTo>
                <a:lnTo>
                  <a:pt x="432993" y="217487"/>
                </a:lnTo>
                <a:lnTo>
                  <a:pt x="550862" y="217487"/>
                </a:lnTo>
                <a:lnTo>
                  <a:pt x="550862" y="240703"/>
                </a:lnTo>
                <a:close/>
              </a:path>
              <a:path w="1125220" h="244475">
                <a:moveTo>
                  <a:pt x="601268" y="240703"/>
                </a:moveTo>
                <a:lnTo>
                  <a:pt x="575068" y="240703"/>
                </a:lnTo>
                <a:lnTo>
                  <a:pt x="640359" y="3568"/>
                </a:lnTo>
                <a:lnTo>
                  <a:pt x="697903" y="3568"/>
                </a:lnTo>
                <a:lnTo>
                  <a:pt x="704114" y="26200"/>
                </a:lnTo>
                <a:lnTo>
                  <a:pt x="660196" y="26200"/>
                </a:lnTo>
                <a:lnTo>
                  <a:pt x="624090" y="155968"/>
                </a:lnTo>
                <a:lnTo>
                  <a:pt x="739733" y="155968"/>
                </a:lnTo>
                <a:lnTo>
                  <a:pt x="746216" y="179590"/>
                </a:lnTo>
                <a:lnTo>
                  <a:pt x="618337" y="179590"/>
                </a:lnTo>
                <a:lnTo>
                  <a:pt x="601268" y="240703"/>
                </a:lnTo>
                <a:close/>
              </a:path>
              <a:path w="1125220" h="244475">
                <a:moveTo>
                  <a:pt x="739733" y="155968"/>
                </a:moveTo>
                <a:lnTo>
                  <a:pt x="713981" y="155968"/>
                </a:lnTo>
                <a:lnTo>
                  <a:pt x="678065" y="26200"/>
                </a:lnTo>
                <a:lnTo>
                  <a:pt x="704114" y="26200"/>
                </a:lnTo>
                <a:lnTo>
                  <a:pt x="739733" y="155968"/>
                </a:lnTo>
                <a:close/>
              </a:path>
              <a:path w="1125220" h="244475">
                <a:moveTo>
                  <a:pt x="762990" y="240703"/>
                </a:moveTo>
                <a:lnTo>
                  <a:pt x="736993" y="240703"/>
                </a:lnTo>
                <a:lnTo>
                  <a:pt x="719734" y="179590"/>
                </a:lnTo>
                <a:lnTo>
                  <a:pt x="746216" y="179590"/>
                </a:lnTo>
                <a:lnTo>
                  <a:pt x="762990" y="240703"/>
                </a:lnTo>
                <a:close/>
              </a:path>
              <a:path w="1125220" h="244475">
                <a:moveTo>
                  <a:pt x="946950" y="27190"/>
                </a:moveTo>
                <a:lnTo>
                  <a:pt x="775500" y="27190"/>
                </a:lnTo>
                <a:lnTo>
                  <a:pt x="775500" y="3568"/>
                </a:lnTo>
                <a:lnTo>
                  <a:pt x="946950" y="3568"/>
                </a:lnTo>
                <a:lnTo>
                  <a:pt x="946950" y="27190"/>
                </a:lnTo>
                <a:close/>
              </a:path>
              <a:path w="1125220" h="244475">
                <a:moveTo>
                  <a:pt x="874712" y="240703"/>
                </a:moveTo>
                <a:lnTo>
                  <a:pt x="848525" y="240703"/>
                </a:lnTo>
                <a:lnTo>
                  <a:pt x="848525" y="27190"/>
                </a:lnTo>
                <a:lnTo>
                  <a:pt x="874712" y="27190"/>
                </a:lnTo>
                <a:lnTo>
                  <a:pt x="874712" y="240703"/>
                </a:lnTo>
                <a:close/>
              </a:path>
              <a:path w="1125220" h="244475">
                <a:moveTo>
                  <a:pt x="1124750" y="240703"/>
                </a:moveTo>
                <a:lnTo>
                  <a:pt x="980478" y="240703"/>
                </a:lnTo>
                <a:lnTo>
                  <a:pt x="980478" y="3568"/>
                </a:lnTo>
                <a:lnTo>
                  <a:pt x="1124750" y="3568"/>
                </a:lnTo>
                <a:lnTo>
                  <a:pt x="1124750" y="26784"/>
                </a:lnTo>
                <a:lnTo>
                  <a:pt x="1006868" y="26784"/>
                </a:lnTo>
                <a:lnTo>
                  <a:pt x="1006868" y="108750"/>
                </a:lnTo>
                <a:lnTo>
                  <a:pt x="1104112" y="108750"/>
                </a:lnTo>
                <a:lnTo>
                  <a:pt x="1104112" y="131762"/>
                </a:lnTo>
                <a:lnTo>
                  <a:pt x="1006868" y="131762"/>
                </a:lnTo>
                <a:lnTo>
                  <a:pt x="1006868" y="217487"/>
                </a:lnTo>
                <a:lnTo>
                  <a:pt x="1124750" y="217487"/>
                </a:lnTo>
                <a:lnTo>
                  <a:pt x="1124750" y="24070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4" name="object 14"/>
          <p:cNvSpPr/>
          <p:nvPr/>
        </p:nvSpPr>
        <p:spPr>
          <a:xfrm>
            <a:off x="3699002" y="3051606"/>
            <a:ext cx="187921" cy="237134"/>
          </a:xfrm>
          <a:prstGeom prst="rect">
            <a:avLst/>
          </a:prstGeom>
          <a:blipFill dpi="0" rotWithShape="1">
            <a:blip r:embed="rId1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5" name="object 15"/>
          <p:cNvSpPr/>
          <p:nvPr/>
        </p:nvSpPr>
        <p:spPr>
          <a:xfrm>
            <a:off x="3998708" y="3048038"/>
            <a:ext cx="1598930" cy="244475"/>
          </a:xfrm>
          <a:custGeom>
            <a:avLst/>
            <a:gdLst/>
            <a:ahLst/>
            <a:cxnLst/>
            <a:rect l="0" t="0" r="r" b="b"/>
            <a:pathLst>
              <a:path w="1598930" h="244475">
                <a:moveTo>
                  <a:pt x="26390" y="240703"/>
                </a:moveTo>
                <a:lnTo>
                  <a:pt x="0" y="240703"/>
                </a:lnTo>
                <a:lnTo>
                  <a:pt x="0" y="3568"/>
                </a:lnTo>
                <a:lnTo>
                  <a:pt x="86715" y="3568"/>
                </a:lnTo>
                <a:lnTo>
                  <a:pt x="104808" y="4747"/>
                </a:lnTo>
                <a:lnTo>
                  <a:pt x="120380" y="8283"/>
                </a:lnTo>
                <a:lnTo>
                  <a:pt x="133432" y="14177"/>
                </a:lnTo>
                <a:lnTo>
                  <a:pt x="143967" y="22428"/>
                </a:lnTo>
                <a:lnTo>
                  <a:pt x="147283" y="26784"/>
                </a:lnTo>
                <a:lnTo>
                  <a:pt x="26390" y="26784"/>
                </a:lnTo>
                <a:lnTo>
                  <a:pt x="26390" y="137515"/>
                </a:lnTo>
                <a:lnTo>
                  <a:pt x="145274" y="137515"/>
                </a:lnTo>
                <a:lnTo>
                  <a:pt x="143568" y="140544"/>
                </a:lnTo>
                <a:lnTo>
                  <a:pt x="119879" y="155684"/>
                </a:lnTo>
                <a:lnTo>
                  <a:pt x="86715" y="160731"/>
                </a:lnTo>
                <a:lnTo>
                  <a:pt x="26390" y="160731"/>
                </a:lnTo>
                <a:lnTo>
                  <a:pt x="26390" y="240703"/>
                </a:lnTo>
                <a:close/>
              </a:path>
              <a:path w="1598930" h="244475">
                <a:moveTo>
                  <a:pt x="145274" y="137515"/>
                </a:moveTo>
                <a:lnTo>
                  <a:pt x="86321" y="137515"/>
                </a:lnTo>
                <a:lnTo>
                  <a:pt x="107765" y="133919"/>
                </a:lnTo>
                <a:lnTo>
                  <a:pt x="123080" y="123131"/>
                </a:lnTo>
                <a:lnTo>
                  <a:pt x="132268" y="105149"/>
                </a:lnTo>
                <a:lnTo>
                  <a:pt x="135331" y="79971"/>
                </a:lnTo>
                <a:lnTo>
                  <a:pt x="134606" y="67182"/>
                </a:lnTo>
                <a:lnTo>
                  <a:pt x="108570" y="30011"/>
                </a:lnTo>
                <a:lnTo>
                  <a:pt x="86321" y="26784"/>
                </a:lnTo>
                <a:lnTo>
                  <a:pt x="147283" y="26784"/>
                </a:lnTo>
                <a:lnTo>
                  <a:pt x="152084" y="33091"/>
                </a:lnTo>
                <a:lnTo>
                  <a:pt x="157883" y="46237"/>
                </a:lnTo>
                <a:lnTo>
                  <a:pt x="161362" y="61865"/>
                </a:lnTo>
                <a:lnTo>
                  <a:pt x="162521" y="79971"/>
                </a:lnTo>
                <a:lnTo>
                  <a:pt x="157783" y="115307"/>
                </a:lnTo>
                <a:lnTo>
                  <a:pt x="145274" y="137515"/>
                </a:lnTo>
                <a:close/>
              </a:path>
              <a:path w="1598930" h="244475">
                <a:moveTo>
                  <a:pt x="333768" y="240703"/>
                </a:moveTo>
                <a:lnTo>
                  <a:pt x="203200" y="240703"/>
                </a:lnTo>
                <a:lnTo>
                  <a:pt x="203200" y="3568"/>
                </a:lnTo>
                <a:lnTo>
                  <a:pt x="229590" y="3568"/>
                </a:lnTo>
                <a:lnTo>
                  <a:pt x="229590" y="217093"/>
                </a:lnTo>
                <a:lnTo>
                  <a:pt x="333768" y="217093"/>
                </a:lnTo>
                <a:lnTo>
                  <a:pt x="333768" y="240703"/>
                </a:lnTo>
                <a:close/>
              </a:path>
              <a:path w="1598930" h="244475">
                <a:moveTo>
                  <a:pt x="372465" y="240703"/>
                </a:moveTo>
                <a:lnTo>
                  <a:pt x="346278" y="240703"/>
                </a:lnTo>
                <a:lnTo>
                  <a:pt x="411556" y="3568"/>
                </a:lnTo>
                <a:lnTo>
                  <a:pt x="469112" y="3568"/>
                </a:lnTo>
                <a:lnTo>
                  <a:pt x="475324" y="26200"/>
                </a:lnTo>
                <a:lnTo>
                  <a:pt x="431406" y="26200"/>
                </a:lnTo>
                <a:lnTo>
                  <a:pt x="395287" y="155968"/>
                </a:lnTo>
                <a:lnTo>
                  <a:pt x="510942" y="155968"/>
                </a:lnTo>
                <a:lnTo>
                  <a:pt x="517426" y="179590"/>
                </a:lnTo>
                <a:lnTo>
                  <a:pt x="389534" y="179590"/>
                </a:lnTo>
                <a:lnTo>
                  <a:pt x="372465" y="240703"/>
                </a:lnTo>
                <a:close/>
              </a:path>
              <a:path w="1598930" h="244475">
                <a:moveTo>
                  <a:pt x="510942" y="155968"/>
                </a:moveTo>
                <a:lnTo>
                  <a:pt x="485178" y="155968"/>
                </a:lnTo>
                <a:lnTo>
                  <a:pt x="449262" y="26200"/>
                </a:lnTo>
                <a:lnTo>
                  <a:pt x="475324" y="26200"/>
                </a:lnTo>
                <a:lnTo>
                  <a:pt x="510942" y="155968"/>
                </a:lnTo>
                <a:close/>
              </a:path>
              <a:path w="1598930" h="244475">
                <a:moveTo>
                  <a:pt x="534200" y="240703"/>
                </a:moveTo>
                <a:lnTo>
                  <a:pt x="508203" y="240703"/>
                </a:lnTo>
                <a:lnTo>
                  <a:pt x="490931" y="179590"/>
                </a:lnTo>
                <a:lnTo>
                  <a:pt x="517426" y="179590"/>
                </a:lnTo>
                <a:lnTo>
                  <a:pt x="534200" y="240703"/>
                </a:lnTo>
                <a:close/>
              </a:path>
              <a:path w="1598930" h="244475">
                <a:moveTo>
                  <a:pt x="718146" y="27190"/>
                </a:moveTo>
                <a:lnTo>
                  <a:pt x="546696" y="27190"/>
                </a:lnTo>
                <a:lnTo>
                  <a:pt x="546696" y="3568"/>
                </a:lnTo>
                <a:lnTo>
                  <a:pt x="718146" y="3568"/>
                </a:lnTo>
                <a:lnTo>
                  <a:pt x="718146" y="27190"/>
                </a:lnTo>
                <a:close/>
              </a:path>
              <a:path w="1598930" h="244475">
                <a:moveTo>
                  <a:pt x="645922" y="240703"/>
                </a:moveTo>
                <a:lnTo>
                  <a:pt x="619721" y="240703"/>
                </a:lnTo>
                <a:lnTo>
                  <a:pt x="619721" y="27190"/>
                </a:lnTo>
                <a:lnTo>
                  <a:pt x="645922" y="27190"/>
                </a:lnTo>
                <a:lnTo>
                  <a:pt x="645922" y="240703"/>
                </a:lnTo>
                <a:close/>
              </a:path>
              <a:path w="1598930" h="244475">
                <a:moveTo>
                  <a:pt x="778078" y="240703"/>
                </a:moveTo>
                <a:lnTo>
                  <a:pt x="751688" y="240703"/>
                </a:lnTo>
                <a:lnTo>
                  <a:pt x="751688" y="3568"/>
                </a:lnTo>
                <a:lnTo>
                  <a:pt x="893573" y="3568"/>
                </a:lnTo>
                <a:lnTo>
                  <a:pt x="893573" y="26784"/>
                </a:lnTo>
                <a:lnTo>
                  <a:pt x="778078" y="26784"/>
                </a:lnTo>
                <a:lnTo>
                  <a:pt x="778078" y="119265"/>
                </a:lnTo>
                <a:lnTo>
                  <a:pt x="875704" y="119265"/>
                </a:lnTo>
                <a:lnTo>
                  <a:pt x="875704" y="142671"/>
                </a:lnTo>
                <a:lnTo>
                  <a:pt x="778078" y="142671"/>
                </a:lnTo>
                <a:lnTo>
                  <a:pt x="778078" y="240703"/>
                </a:lnTo>
                <a:close/>
              </a:path>
              <a:path w="1598930" h="244475">
                <a:moveTo>
                  <a:pt x="1016001" y="244081"/>
                </a:moveTo>
                <a:lnTo>
                  <a:pt x="970908" y="236813"/>
                </a:lnTo>
                <a:lnTo>
                  <a:pt x="933527" y="198378"/>
                </a:lnTo>
                <a:lnTo>
                  <a:pt x="923412" y="152535"/>
                </a:lnTo>
                <a:lnTo>
                  <a:pt x="922156" y="123126"/>
                </a:lnTo>
                <a:lnTo>
                  <a:pt x="923436" y="94043"/>
                </a:lnTo>
                <a:lnTo>
                  <a:pt x="933753" y="47557"/>
                </a:lnTo>
                <a:lnTo>
                  <a:pt x="971358" y="7591"/>
                </a:lnTo>
                <a:lnTo>
                  <a:pt x="1015810" y="0"/>
                </a:lnTo>
                <a:lnTo>
                  <a:pt x="1040068" y="1897"/>
                </a:lnTo>
                <a:lnTo>
                  <a:pt x="1060282" y="7542"/>
                </a:lnTo>
                <a:lnTo>
                  <a:pt x="1076582" y="16968"/>
                </a:lnTo>
                <a:lnTo>
                  <a:pt x="1082616" y="23418"/>
                </a:lnTo>
                <a:lnTo>
                  <a:pt x="1015708" y="23418"/>
                </a:lnTo>
                <a:lnTo>
                  <a:pt x="997915" y="24918"/>
                </a:lnTo>
                <a:lnTo>
                  <a:pt x="963219" y="47231"/>
                </a:lnTo>
                <a:lnTo>
                  <a:pt x="950194" y="98852"/>
                </a:lnTo>
                <a:lnTo>
                  <a:pt x="949326" y="123126"/>
                </a:lnTo>
                <a:lnTo>
                  <a:pt x="950182" y="147346"/>
                </a:lnTo>
                <a:lnTo>
                  <a:pt x="963016" y="198043"/>
                </a:lnTo>
                <a:lnTo>
                  <a:pt x="997958" y="219439"/>
                </a:lnTo>
                <a:lnTo>
                  <a:pt x="1016001" y="220865"/>
                </a:lnTo>
                <a:lnTo>
                  <a:pt x="1084465" y="220865"/>
                </a:lnTo>
                <a:lnTo>
                  <a:pt x="1077374" y="228115"/>
                </a:lnTo>
                <a:lnTo>
                  <a:pt x="1061071" y="236985"/>
                </a:lnTo>
                <a:lnTo>
                  <a:pt x="1040613" y="242307"/>
                </a:lnTo>
                <a:lnTo>
                  <a:pt x="1016001" y="244081"/>
                </a:lnTo>
                <a:close/>
              </a:path>
              <a:path w="1598930" h="244475">
                <a:moveTo>
                  <a:pt x="1084465" y="220865"/>
                </a:moveTo>
                <a:lnTo>
                  <a:pt x="1016001" y="220865"/>
                </a:lnTo>
                <a:lnTo>
                  <a:pt x="1034036" y="219470"/>
                </a:lnTo>
                <a:lnTo>
                  <a:pt x="1048844" y="215284"/>
                </a:lnTo>
                <a:lnTo>
                  <a:pt x="1074690" y="185496"/>
                </a:lnTo>
                <a:lnTo>
                  <a:pt x="1082282" y="123825"/>
                </a:lnTo>
                <a:lnTo>
                  <a:pt x="1081408" y="99405"/>
                </a:lnTo>
                <a:lnTo>
                  <a:pt x="1074411" y="61204"/>
                </a:lnTo>
                <a:lnTo>
                  <a:pt x="1048151" y="29419"/>
                </a:lnTo>
                <a:lnTo>
                  <a:pt x="1015708" y="23418"/>
                </a:lnTo>
                <a:lnTo>
                  <a:pt x="1082616" y="23418"/>
                </a:lnTo>
                <a:lnTo>
                  <a:pt x="1104480" y="68659"/>
                </a:lnTo>
                <a:lnTo>
                  <a:pt x="1109663" y="123825"/>
                </a:lnTo>
                <a:lnTo>
                  <a:pt x="1108405" y="153378"/>
                </a:lnTo>
                <a:lnTo>
                  <a:pt x="1104631" y="178542"/>
                </a:lnTo>
                <a:lnTo>
                  <a:pt x="1098337" y="199316"/>
                </a:lnTo>
                <a:lnTo>
                  <a:pt x="1089521" y="215696"/>
                </a:lnTo>
                <a:lnTo>
                  <a:pt x="1084465" y="220865"/>
                </a:lnTo>
                <a:close/>
              </a:path>
              <a:path w="1598930" h="244475">
                <a:moveTo>
                  <a:pt x="1184479" y="240703"/>
                </a:moveTo>
                <a:lnTo>
                  <a:pt x="1158088" y="240703"/>
                </a:lnTo>
                <a:lnTo>
                  <a:pt x="1158088" y="3568"/>
                </a:lnTo>
                <a:lnTo>
                  <a:pt x="1245794" y="3568"/>
                </a:lnTo>
                <a:lnTo>
                  <a:pt x="1263480" y="4661"/>
                </a:lnTo>
                <a:lnTo>
                  <a:pt x="1278835" y="7937"/>
                </a:lnTo>
                <a:lnTo>
                  <a:pt x="1291859" y="13394"/>
                </a:lnTo>
                <a:lnTo>
                  <a:pt x="1302551" y="21031"/>
                </a:lnTo>
                <a:lnTo>
                  <a:pt x="1307370" y="26784"/>
                </a:lnTo>
                <a:lnTo>
                  <a:pt x="1184479" y="26784"/>
                </a:lnTo>
                <a:lnTo>
                  <a:pt x="1184479" y="126606"/>
                </a:lnTo>
                <a:lnTo>
                  <a:pt x="1304698" y="126606"/>
                </a:lnTo>
                <a:lnTo>
                  <a:pt x="1297040" y="134861"/>
                </a:lnTo>
                <a:lnTo>
                  <a:pt x="1277938" y="144462"/>
                </a:lnTo>
                <a:lnTo>
                  <a:pt x="1280480" y="149821"/>
                </a:lnTo>
                <a:lnTo>
                  <a:pt x="1184479" y="149821"/>
                </a:lnTo>
                <a:lnTo>
                  <a:pt x="1184479" y="240703"/>
                </a:lnTo>
                <a:close/>
              </a:path>
              <a:path w="1598930" h="244475">
                <a:moveTo>
                  <a:pt x="1304698" y="126606"/>
                </a:moveTo>
                <a:lnTo>
                  <a:pt x="1246188" y="126606"/>
                </a:lnTo>
                <a:lnTo>
                  <a:pt x="1267283" y="123486"/>
                </a:lnTo>
                <a:lnTo>
                  <a:pt x="1282353" y="114128"/>
                </a:lnTo>
                <a:lnTo>
                  <a:pt x="1291395" y="98531"/>
                </a:lnTo>
                <a:lnTo>
                  <a:pt x="1294410" y="76695"/>
                </a:lnTo>
                <a:lnTo>
                  <a:pt x="1291371" y="54859"/>
                </a:lnTo>
                <a:lnTo>
                  <a:pt x="1282256" y="39262"/>
                </a:lnTo>
                <a:lnTo>
                  <a:pt x="1267064" y="29903"/>
                </a:lnTo>
                <a:lnTo>
                  <a:pt x="1245794" y="26784"/>
                </a:lnTo>
                <a:lnTo>
                  <a:pt x="1307370" y="26784"/>
                </a:lnTo>
                <a:lnTo>
                  <a:pt x="1310885" y="30980"/>
                </a:lnTo>
                <a:lnTo>
                  <a:pt x="1316838" y="43359"/>
                </a:lnTo>
                <a:lnTo>
                  <a:pt x="1320410" y="58169"/>
                </a:lnTo>
                <a:lnTo>
                  <a:pt x="1321601" y="75412"/>
                </a:lnTo>
                <a:lnTo>
                  <a:pt x="1318872" y="100337"/>
                </a:lnTo>
                <a:lnTo>
                  <a:pt x="1310685" y="120153"/>
                </a:lnTo>
                <a:lnTo>
                  <a:pt x="1304698" y="126606"/>
                </a:lnTo>
                <a:close/>
              </a:path>
              <a:path w="1598930" h="244475">
                <a:moveTo>
                  <a:pt x="1323582" y="240703"/>
                </a:moveTo>
                <a:lnTo>
                  <a:pt x="1294410" y="240703"/>
                </a:lnTo>
                <a:lnTo>
                  <a:pt x="1251547" y="149821"/>
                </a:lnTo>
                <a:lnTo>
                  <a:pt x="1280480" y="149821"/>
                </a:lnTo>
                <a:lnTo>
                  <a:pt x="1323582" y="240703"/>
                </a:lnTo>
                <a:close/>
              </a:path>
              <a:path w="1598930" h="244475">
                <a:moveTo>
                  <a:pt x="1395616" y="240703"/>
                </a:moveTo>
                <a:lnTo>
                  <a:pt x="1369226" y="240703"/>
                </a:lnTo>
                <a:lnTo>
                  <a:pt x="1369226" y="3568"/>
                </a:lnTo>
                <a:lnTo>
                  <a:pt x="1416851" y="3568"/>
                </a:lnTo>
                <a:lnTo>
                  <a:pt x="1426241" y="31546"/>
                </a:lnTo>
                <a:lnTo>
                  <a:pt x="1395616" y="31546"/>
                </a:lnTo>
                <a:lnTo>
                  <a:pt x="1395616" y="240703"/>
                </a:lnTo>
                <a:close/>
              </a:path>
              <a:path w="1598930" h="244475">
                <a:moveTo>
                  <a:pt x="1508472" y="204000"/>
                </a:moveTo>
                <a:lnTo>
                  <a:pt x="1484123" y="204000"/>
                </a:lnTo>
                <a:lnTo>
                  <a:pt x="1551191" y="3568"/>
                </a:lnTo>
                <a:lnTo>
                  <a:pt x="1598816" y="3568"/>
                </a:lnTo>
                <a:lnTo>
                  <a:pt x="1598816" y="31546"/>
                </a:lnTo>
                <a:lnTo>
                  <a:pt x="1567663" y="31546"/>
                </a:lnTo>
                <a:lnTo>
                  <a:pt x="1508472" y="204000"/>
                </a:lnTo>
                <a:close/>
              </a:path>
              <a:path w="1598930" h="244475">
                <a:moveTo>
                  <a:pt x="1498804" y="232168"/>
                </a:moveTo>
                <a:lnTo>
                  <a:pt x="1469238" y="232168"/>
                </a:lnTo>
                <a:lnTo>
                  <a:pt x="1400379" y="31546"/>
                </a:lnTo>
                <a:lnTo>
                  <a:pt x="1426241" y="31546"/>
                </a:lnTo>
                <a:lnTo>
                  <a:pt x="1484123" y="204000"/>
                </a:lnTo>
                <a:lnTo>
                  <a:pt x="1508472" y="204000"/>
                </a:lnTo>
                <a:lnTo>
                  <a:pt x="1498804" y="232168"/>
                </a:lnTo>
                <a:close/>
              </a:path>
              <a:path w="1598930" h="244475">
                <a:moveTo>
                  <a:pt x="1598816" y="240703"/>
                </a:moveTo>
                <a:lnTo>
                  <a:pt x="1572426" y="240703"/>
                </a:lnTo>
                <a:lnTo>
                  <a:pt x="1572426" y="31546"/>
                </a:lnTo>
                <a:lnTo>
                  <a:pt x="1598816" y="31546"/>
                </a:lnTo>
                <a:lnTo>
                  <a:pt x="1598816" y="24070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6" name="object 16"/>
          <p:cNvSpPr/>
          <p:nvPr/>
        </p:nvSpPr>
        <p:spPr>
          <a:xfrm>
            <a:off x="5686094" y="3048038"/>
            <a:ext cx="382904" cy="244475"/>
          </a:xfrm>
          <a:custGeom>
            <a:avLst/>
            <a:gdLst/>
            <a:ahLst/>
            <a:cxnLst/>
            <a:rect l="0" t="0" r="r" b="b"/>
            <a:pathLst>
              <a:path w="382905" h="244475">
                <a:moveTo>
                  <a:pt x="171450" y="27190"/>
                </a:moveTo>
                <a:lnTo>
                  <a:pt x="0" y="27190"/>
                </a:lnTo>
                <a:lnTo>
                  <a:pt x="0" y="3568"/>
                </a:lnTo>
                <a:lnTo>
                  <a:pt x="171450" y="3568"/>
                </a:lnTo>
                <a:lnTo>
                  <a:pt x="171450" y="27190"/>
                </a:lnTo>
                <a:close/>
              </a:path>
              <a:path w="382905" h="244475">
                <a:moveTo>
                  <a:pt x="99225" y="240703"/>
                </a:moveTo>
                <a:lnTo>
                  <a:pt x="73025" y="240703"/>
                </a:lnTo>
                <a:lnTo>
                  <a:pt x="73025" y="27190"/>
                </a:lnTo>
                <a:lnTo>
                  <a:pt x="99225" y="27190"/>
                </a:lnTo>
                <a:lnTo>
                  <a:pt x="99225" y="240703"/>
                </a:lnTo>
                <a:close/>
              </a:path>
              <a:path w="382905" h="244475">
                <a:moveTo>
                  <a:pt x="289129" y="244081"/>
                </a:moveTo>
                <a:lnTo>
                  <a:pt x="244031" y="236813"/>
                </a:lnTo>
                <a:lnTo>
                  <a:pt x="206648" y="198378"/>
                </a:lnTo>
                <a:lnTo>
                  <a:pt x="196527" y="152535"/>
                </a:lnTo>
                <a:lnTo>
                  <a:pt x="195271" y="123126"/>
                </a:lnTo>
                <a:lnTo>
                  <a:pt x="196552" y="94043"/>
                </a:lnTo>
                <a:lnTo>
                  <a:pt x="206873" y="47557"/>
                </a:lnTo>
                <a:lnTo>
                  <a:pt x="244474" y="7591"/>
                </a:lnTo>
                <a:lnTo>
                  <a:pt x="288926" y="0"/>
                </a:lnTo>
                <a:lnTo>
                  <a:pt x="313184" y="1897"/>
                </a:lnTo>
                <a:lnTo>
                  <a:pt x="333399" y="7542"/>
                </a:lnTo>
                <a:lnTo>
                  <a:pt x="349703" y="16968"/>
                </a:lnTo>
                <a:lnTo>
                  <a:pt x="355740" y="23418"/>
                </a:lnTo>
                <a:lnTo>
                  <a:pt x="288824" y="23418"/>
                </a:lnTo>
                <a:lnTo>
                  <a:pt x="271032" y="24918"/>
                </a:lnTo>
                <a:lnTo>
                  <a:pt x="236335" y="47231"/>
                </a:lnTo>
                <a:lnTo>
                  <a:pt x="223321" y="98852"/>
                </a:lnTo>
                <a:lnTo>
                  <a:pt x="222454" y="123126"/>
                </a:lnTo>
                <a:lnTo>
                  <a:pt x="223309" y="147346"/>
                </a:lnTo>
                <a:lnTo>
                  <a:pt x="236144" y="198043"/>
                </a:lnTo>
                <a:lnTo>
                  <a:pt x="271081" y="219439"/>
                </a:lnTo>
                <a:lnTo>
                  <a:pt x="289129" y="220865"/>
                </a:lnTo>
                <a:lnTo>
                  <a:pt x="357591" y="220865"/>
                </a:lnTo>
                <a:lnTo>
                  <a:pt x="350497" y="228115"/>
                </a:lnTo>
                <a:lnTo>
                  <a:pt x="334195" y="236985"/>
                </a:lnTo>
                <a:lnTo>
                  <a:pt x="313739" y="242307"/>
                </a:lnTo>
                <a:lnTo>
                  <a:pt x="289129" y="244081"/>
                </a:lnTo>
                <a:close/>
              </a:path>
              <a:path w="382905" h="244475">
                <a:moveTo>
                  <a:pt x="357591" y="220865"/>
                </a:moveTo>
                <a:lnTo>
                  <a:pt x="289129" y="220865"/>
                </a:lnTo>
                <a:lnTo>
                  <a:pt x="307159" y="219470"/>
                </a:lnTo>
                <a:lnTo>
                  <a:pt x="321968" y="215284"/>
                </a:lnTo>
                <a:lnTo>
                  <a:pt x="347811" y="185496"/>
                </a:lnTo>
                <a:lnTo>
                  <a:pt x="355397" y="123825"/>
                </a:lnTo>
                <a:lnTo>
                  <a:pt x="354523" y="99405"/>
                </a:lnTo>
                <a:lnTo>
                  <a:pt x="347532" y="61204"/>
                </a:lnTo>
                <a:lnTo>
                  <a:pt x="321268" y="29419"/>
                </a:lnTo>
                <a:lnTo>
                  <a:pt x="288824" y="23418"/>
                </a:lnTo>
                <a:lnTo>
                  <a:pt x="355740" y="23418"/>
                </a:lnTo>
                <a:lnTo>
                  <a:pt x="377603" y="68659"/>
                </a:lnTo>
                <a:lnTo>
                  <a:pt x="382791" y="123825"/>
                </a:lnTo>
                <a:lnTo>
                  <a:pt x="381532" y="153378"/>
                </a:lnTo>
                <a:lnTo>
                  <a:pt x="377754" y="178542"/>
                </a:lnTo>
                <a:lnTo>
                  <a:pt x="371459" y="199316"/>
                </a:lnTo>
                <a:lnTo>
                  <a:pt x="362649" y="215696"/>
                </a:lnTo>
                <a:lnTo>
                  <a:pt x="357591" y="220865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7" name="object 17"/>
          <p:cNvSpPr/>
          <p:nvPr/>
        </p:nvSpPr>
        <p:spPr>
          <a:xfrm>
            <a:off x="6185038" y="3051606"/>
            <a:ext cx="831849" cy="237490"/>
          </a:xfrm>
          <a:custGeom>
            <a:avLst/>
            <a:gdLst/>
            <a:ahLst/>
            <a:cxnLst/>
            <a:rect l="0" t="0" r="r" b="b"/>
            <a:pathLst>
              <a:path w="831850" h="237490">
                <a:moveTo>
                  <a:pt x="26390" y="237135"/>
                </a:moveTo>
                <a:lnTo>
                  <a:pt x="0" y="237135"/>
                </a:lnTo>
                <a:lnTo>
                  <a:pt x="0" y="0"/>
                </a:lnTo>
                <a:lnTo>
                  <a:pt x="47625" y="0"/>
                </a:lnTo>
                <a:lnTo>
                  <a:pt x="57015" y="27978"/>
                </a:lnTo>
                <a:lnTo>
                  <a:pt x="26390" y="27978"/>
                </a:lnTo>
                <a:lnTo>
                  <a:pt x="26390" y="237135"/>
                </a:lnTo>
                <a:close/>
              </a:path>
              <a:path w="831850" h="237490">
                <a:moveTo>
                  <a:pt x="139246" y="200432"/>
                </a:moveTo>
                <a:lnTo>
                  <a:pt x="114896" y="200432"/>
                </a:lnTo>
                <a:lnTo>
                  <a:pt x="181965" y="0"/>
                </a:lnTo>
                <a:lnTo>
                  <a:pt x="229590" y="0"/>
                </a:lnTo>
                <a:lnTo>
                  <a:pt x="229590" y="27978"/>
                </a:lnTo>
                <a:lnTo>
                  <a:pt x="198437" y="27978"/>
                </a:lnTo>
                <a:lnTo>
                  <a:pt x="139246" y="200432"/>
                </a:lnTo>
                <a:close/>
              </a:path>
              <a:path w="831850" h="237490">
                <a:moveTo>
                  <a:pt x="129578" y="228601"/>
                </a:moveTo>
                <a:lnTo>
                  <a:pt x="100012" y="228601"/>
                </a:lnTo>
                <a:lnTo>
                  <a:pt x="31153" y="27978"/>
                </a:lnTo>
                <a:lnTo>
                  <a:pt x="57015" y="27978"/>
                </a:lnTo>
                <a:lnTo>
                  <a:pt x="114896" y="200432"/>
                </a:lnTo>
                <a:lnTo>
                  <a:pt x="139246" y="200432"/>
                </a:lnTo>
                <a:lnTo>
                  <a:pt x="129578" y="228601"/>
                </a:lnTo>
                <a:close/>
              </a:path>
              <a:path w="831850" h="237490">
                <a:moveTo>
                  <a:pt x="229590" y="237135"/>
                </a:moveTo>
                <a:lnTo>
                  <a:pt x="203200" y="237135"/>
                </a:lnTo>
                <a:lnTo>
                  <a:pt x="203200" y="27978"/>
                </a:lnTo>
                <a:lnTo>
                  <a:pt x="229590" y="27978"/>
                </a:lnTo>
                <a:lnTo>
                  <a:pt x="229590" y="237135"/>
                </a:lnTo>
                <a:close/>
              </a:path>
              <a:path w="831850" h="237490">
                <a:moveTo>
                  <a:pt x="293090" y="237135"/>
                </a:moveTo>
                <a:lnTo>
                  <a:pt x="266903" y="237135"/>
                </a:lnTo>
                <a:lnTo>
                  <a:pt x="332181" y="0"/>
                </a:lnTo>
                <a:lnTo>
                  <a:pt x="389737" y="0"/>
                </a:lnTo>
                <a:lnTo>
                  <a:pt x="395949" y="22631"/>
                </a:lnTo>
                <a:lnTo>
                  <a:pt x="352031" y="22631"/>
                </a:lnTo>
                <a:lnTo>
                  <a:pt x="315912" y="152401"/>
                </a:lnTo>
                <a:lnTo>
                  <a:pt x="431567" y="152401"/>
                </a:lnTo>
                <a:lnTo>
                  <a:pt x="438051" y="176023"/>
                </a:lnTo>
                <a:lnTo>
                  <a:pt x="310159" y="176023"/>
                </a:lnTo>
                <a:lnTo>
                  <a:pt x="293090" y="237135"/>
                </a:lnTo>
                <a:close/>
              </a:path>
              <a:path w="831850" h="237490">
                <a:moveTo>
                  <a:pt x="431567" y="152401"/>
                </a:moveTo>
                <a:lnTo>
                  <a:pt x="405803" y="152401"/>
                </a:lnTo>
                <a:lnTo>
                  <a:pt x="369887" y="22631"/>
                </a:lnTo>
                <a:lnTo>
                  <a:pt x="395949" y="22631"/>
                </a:lnTo>
                <a:lnTo>
                  <a:pt x="431567" y="152401"/>
                </a:lnTo>
                <a:close/>
              </a:path>
              <a:path w="831850" h="237490">
                <a:moveTo>
                  <a:pt x="454825" y="237135"/>
                </a:moveTo>
                <a:lnTo>
                  <a:pt x="428828" y="237135"/>
                </a:lnTo>
                <a:lnTo>
                  <a:pt x="411556" y="176023"/>
                </a:lnTo>
                <a:lnTo>
                  <a:pt x="438051" y="176023"/>
                </a:lnTo>
                <a:lnTo>
                  <a:pt x="454825" y="237135"/>
                </a:lnTo>
                <a:close/>
              </a:path>
              <a:path w="831850" h="237490">
                <a:moveTo>
                  <a:pt x="518515" y="237135"/>
                </a:moveTo>
                <a:lnTo>
                  <a:pt x="492124" y="237135"/>
                </a:lnTo>
                <a:lnTo>
                  <a:pt x="492124" y="0"/>
                </a:lnTo>
                <a:lnTo>
                  <a:pt x="518515" y="0"/>
                </a:lnTo>
                <a:lnTo>
                  <a:pt x="518515" y="109537"/>
                </a:lnTo>
                <a:lnTo>
                  <a:pt x="586167" y="109537"/>
                </a:lnTo>
                <a:lnTo>
                  <a:pt x="580631" y="119266"/>
                </a:lnTo>
                <a:lnTo>
                  <a:pt x="588952" y="132957"/>
                </a:lnTo>
                <a:lnTo>
                  <a:pt x="518515" y="132957"/>
                </a:lnTo>
                <a:lnTo>
                  <a:pt x="518515" y="237135"/>
                </a:lnTo>
                <a:close/>
              </a:path>
              <a:path w="831850" h="237490">
                <a:moveTo>
                  <a:pt x="586167" y="109537"/>
                </a:moveTo>
                <a:lnTo>
                  <a:pt x="557606" y="109537"/>
                </a:lnTo>
                <a:lnTo>
                  <a:pt x="618337" y="0"/>
                </a:lnTo>
                <a:lnTo>
                  <a:pt x="648500" y="0"/>
                </a:lnTo>
                <a:lnTo>
                  <a:pt x="586167" y="109537"/>
                </a:lnTo>
                <a:close/>
              </a:path>
              <a:path w="831850" h="237490">
                <a:moveTo>
                  <a:pt x="652271" y="237135"/>
                </a:moveTo>
                <a:lnTo>
                  <a:pt x="620915" y="237135"/>
                </a:lnTo>
                <a:lnTo>
                  <a:pt x="558012" y="132957"/>
                </a:lnTo>
                <a:lnTo>
                  <a:pt x="588952" y="132957"/>
                </a:lnTo>
                <a:lnTo>
                  <a:pt x="652271" y="237135"/>
                </a:lnTo>
                <a:close/>
              </a:path>
              <a:path w="831850" h="237490">
                <a:moveTo>
                  <a:pt x="831456" y="237135"/>
                </a:moveTo>
                <a:lnTo>
                  <a:pt x="687196" y="237135"/>
                </a:lnTo>
                <a:lnTo>
                  <a:pt x="687196" y="0"/>
                </a:lnTo>
                <a:lnTo>
                  <a:pt x="831456" y="0"/>
                </a:lnTo>
                <a:lnTo>
                  <a:pt x="831456" y="23215"/>
                </a:lnTo>
                <a:lnTo>
                  <a:pt x="713587" y="23215"/>
                </a:lnTo>
                <a:lnTo>
                  <a:pt x="713587" y="105181"/>
                </a:lnTo>
                <a:lnTo>
                  <a:pt x="810818" y="105181"/>
                </a:lnTo>
                <a:lnTo>
                  <a:pt x="810818" y="128194"/>
                </a:lnTo>
                <a:lnTo>
                  <a:pt x="713587" y="128194"/>
                </a:lnTo>
                <a:lnTo>
                  <a:pt x="713587" y="213919"/>
                </a:lnTo>
                <a:lnTo>
                  <a:pt x="831456" y="213919"/>
                </a:lnTo>
                <a:lnTo>
                  <a:pt x="831456" y="237135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8" name="object 18"/>
          <p:cNvSpPr/>
          <p:nvPr/>
        </p:nvSpPr>
        <p:spPr>
          <a:xfrm>
            <a:off x="7126516" y="3048038"/>
            <a:ext cx="1241424" cy="290830"/>
          </a:xfrm>
          <a:custGeom>
            <a:avLst/>
            <a:gdLst/>
            <a:ahLst/>
            <a:cxnLst/>
            <a:rect l="0" t="0" r="r" b="b"/>
            <a:pathLst>
              <a:path w="1241425" h="290830">
                <a:moveTo>
                  <a:pt x="93649" y="244082"/>
                </a:moveTo>
                <a:lnTo>
                  <a:pt x="48699" y="236814"/>
                </a:lnTo>
                <a:lnTo>
                  <a:pt x="11367" y="198379"/>
                </a:lnTo>
                <a:lnTo>
                  <a:pt x="1251" y="152536"/>
                </a:lnTo>
                <a:lnTo>
                  <a:pt x="0" y="123037"/>
                </a:lnTo>
                <a:lnTo>
                  <a:pt x="1275" y="94043"/>
                </a:lnTo>
                <a:lnTo>
                  <a:pt x="11592" y="47557"/>
                </a:lnTo>
                <a:lnTo>
                  <a:pt x="49198" y="7591"/>
                </a:lnTo>
                <a:lnTo>
                  <a:pt x="93649" y="0"/>
                </a:lnTo>
                <a:lnTo>
                  <a:pt x="117907" y="1897"/>
                </a:lnTo>
                <a:lnTo>
                  <a:pt x="138121" y="7542"/>
                </a:lnTo>
                <a:lnTo>
                  <a:pt x="154421" y="16968"/>
                </a:lnTo>
                <a:lnTo>
                  <a:pt x="160455" y="23418"/>
                </a:lnTo>
                <a:lnTo>
                  <a:pt x="93548" y="23418"/>
                </a:lnTo>
                <a:lnTo>
                  <a:pt x="75754" y="24918"/>
                </a:lnTo>
                <a:lnTo>
                  <a:pt x="41058" y="47231"/>
                </a:lnTo>
                <a:lnTo>
                  <a:pt x="28034" y="98852"/>
                </a:lnTo>
                <a:lnTo>
                  <a:pt x="27168" y="123037"/>
                </a:lnTo>
                <a:lnTo>
                  <a:pt x="28022" y="147347"/>
                </a:lnTo>
                <a:lnTo>
                  <a:pt x="40855" y="198044"/>
                </a:lnTo>
                <a:lnTo>
                  <a:pt x="75797" y="219440"/>
                </a:lnTo>
                <a:lnTo>
                  <a:pt x="93840" y="220866"/>
                </a:lnTo>
                <a:lnTo>
                  <a:pt x="161748" y="220866"/>
                </a:lnTo>
                <a:lnTo>
                  <a:pt x="158227" y="224581"/>
                </a:lnTo>
                <a:lnTo>
                  <a:pt x="148208" y="231776"/>
                </a:lnTo>
                <a:lnTo>
                  <a:pt x="153991" y="241097"/>
                </a:lnTo>
                <a:lnTo>
                  <a:pt x="122415" y="241097"/>
                </a:lnTo>
                <a:lnTo>
                  <a:pt x="116373" y="242405"/>
                </a:lnTo>
                <a:lnTo>
                  <a:pt x="109565" y="243337"/>
                </a:lnTo>
                <a:lnTo>
                  <a:pt x="101991" y="243896"/>
                </a:lnTo>
                <a:lnTo>
                  <a:pt x="93649" y="244082"/>
                </a:lnTo>
                <a:close/>
              </a:path>
              <a:path w="1241425" h="290830">
                <a:moveTo>
                  <a:pt x="161748" y="220866"/>
                </a:moveTo>
                <a:lnTo>
                  <a:pt x="93840" y="220866"/>
                </a:lnTo>
                <a:lnTo>
                  <a:pt x="111875" y="219483"/>
                </a:lnTo>
                <a:lnTo>
                  <a:pt x="126683" y="215334"/>
                </a:lnTo>
                <a:lnTo>
                  <a:pt x="152529" y="185772"/>
                </a:lnTo>
                <a:lnTo>
                  <a:pt x="160121" y="124028"/>
                </a:lnTo>
                <a:lnTo>
                  <a:pt x="159247" y="99517"/>
                </a:lnTo>
                <a:lnTo>
                  <a:pt x="152250" y="61216"/>
                </a:lnTo>
                <a:lnTo>
                  <a:pt x="125990" y="29419"/>
                </a:lnTo>
                <a:lnTo>
                  <a:pt x="93548" y="23418"/>
                </a:lnTo>
                <a:lnTo>
                  <a:pt x="160455" y="23418"/>
                </a:lnTo>
                <a:lnTo>
                  <a:pt x="182319" y="68460"/>
                </a:lnTo>
                <a:lnTo>
                  <a:pt x="187502" y="123037"/>
                </a:lnTo>
                <a:lnTo>
                  <a:pt x="186950" y="143771"/>
                </a:lnTo>
                <a:lnTo>
                  <a:pt x="178676" y="192888"/>
                </a:lnTo>
                <a:lnTo>
                  <a:pt x="166642" y="215704"/>
                </a:lnTo>
                <a:lnTo>
                  <a:pt x="161748" y="220866"/>
                </a:lnTo>
                <a:close/>
              </a:path>
              <a:path w="1241425" h="290830">
                <a:moveTo>
                  <a:pt x="152577" y="290310"/>
                </a:moveTo>
                <a:lnTo>
                  <a:pt x="122415" y="241097"/>
                </a:lnTo>
                <a:lnTo>
                  <a:pt x="153991" y="241097"/>
                </a:lnTo>
                <a:lnTo>
                  <a:pt x="177380" y="278804"/>
                </a:lnTo>
                <a:lnTo>
                  <a:pt x="152577" y="290310"/>
                </a:lnTo>
                <a:close/>
              </a:path>
              <a:path w="1241425" h="290830">
                <a:moveTo>
                  <a:pt x="316788" y="244082"/>
                </a:moveTo>
                <a:lnTo>
                  <a:pt x="266518" y="234089"/>
                </a:lnTo>
                <a:lnTo>
                  <a:pt x="239320" y="203026"/>
                </a:lnTo>
                <a:lnTo>
                  <a:pt x="234137" y="3568"/>
                </a:lnTo>
                <a:lnTo>
                  <a:pt x="260527" y="3568"/>
                </a:lnTo>
                <a:lnTo>
                  <a:pt x="260527" y="169469"/>
                </a:lnTo>
                <a:lnTo>
                  <a:pt x="264001" y="191955"/>
                </a:lnTo>
                <a:lnTo>
                  <a:pt x="274421" y="208017"/>
                </a:lnTo>
                <a:lnTo>
                  <a:pt x="291785" y="217654"/>
                </a:lnTo>
                <a:lnTo>
                  <a:pt x="316090" y="220866"/>
                </a:lnTo>
                <a:lnTo>
                  <a:pt x="383879" y="220866"/>
                </a:lnTo>
                <a:lnTo>
                  <a:pt x="378993" y="226314"/>
                </a:lnTo>
                <a:lnTo>
                  <a:pt x="367218" y="234089"/>
                </a:lnTo>
                <a:lnTo>
                  <a:pt x="352924" y="239642"/>
                </a:lnTo>
                <a:lnTo>
                  <a:pt x="336114" y="242972"/>
                </a:lnTo>
                <a:lnTo>
                  <a:pt x="316788" y="244082"/>
                </a:lnTo>
                <a:close/>
              </a:path>
              <a:path w="1241425" h="290830">
                <a:moveTo>
                  <a:pt x="383879" y="220866"/>
                </a:moveTo>
                <a:lnTo>
                  <a:pt x="316090" y="220866"/>
                </a:lnTo>
                <a:lnTo>
                  <a:pt x="329594" y="220102"/>
                </a:lnTo>
                <a:lnTo>
                  <a:pt x="341321" y="217812"/>
                </a:lnTo>
                <a:lnTo>
                  <a:pt x="370392" y="192756"/>
                </a:lnTo>
                <a:lnTo>
                  <a:pt x="374040" y="169469"/>
                </a:lnTo>
                <a:lnTo>
                  <a:pt x="374040" y="3568"/>
                </a:lnTo>
                <a:lnTo>
                  <a:pt x="400037" y="3568"/>
                </a:lnTo>
                <a:lnTo>
                  <a:pt x="399980" y="169469"/>
                </a:lnTo>
                <a:lnTo>
                  <a:pt x="398720" y="187231"/>
                </a:lnTo>
                <a:lnTo>
                  <a:pt x="394772" y="203026"/>
                </a:lnTo>
                <a:lnTo>
                  <a:pt x="388196" y="216054"/>
                </a:lnTo>
                <a:lnTo>
                  <a:pt x="383879" y="220866"/>
                </a:lnTo>
                <a:close/>
              </a:path>
              <a:path w="1241425" h="290830">
                <a:moveTo>
                  <a:pt x="461746" y="240704"/>
                </a:moveTo>
                <a:lnTo>
                  <a:pt x="435546" y="240704"/>
                </a:lnTo>
                <a:lnTo>
                  <a:pt x="500837" y="3568"/>
                </a:lnTo>
                <a:lnTo>
                  <a:pt x="558380" y="3568"/>
                </a:lnTo>
                <a:lnTo>
                  <a:pt x="564592" y="26200"/>
                </a:lnTo>
                <a:lnTo>
                  <a:pt x="520687" y="26200"/>
                </a:lnTo>
                <a:lnTo>
                  <a:pt x="484568" y="155969"/>
                </a:lnTo>
                <a:lnTo>
                  <a:pt x="600210" y="155969"/>
                </a:lnTo>
                <a:lnTo>
                  <a:pt x="606694" y="179591"/>
                </a:lnTo>
                <a:lnTo>
                  <a:pt x="478815" y="179591"/>
                </a:lnTo>
                <a:lnTo>
                  <a:pt x="461746" y="240704"/>
                </a:lnTo>
                <a:close/>
              </a:path>
              <a:path w="1241425" h="290830">
                <a:moveTo>
                  <a:pt x="600210" y="155969"/>
                </a:moveTo>
                <a:lnTo>
                  <a:pt x="574458" y="155969"/>
                </a:lnTo>
                <a:lnTo>
                  <a:pt x="538543" y="26200"/>
                </a:lnTo>
                <a:lnTo>
                  <a:pt x="564592" y="26200"/>
                </a:lnTo>
                <a:lnTo>
                  <a:pt x="600210" y="155969"/>
                </a:lnTo>
                <a:close/>
              </a:path>
              <a:path w="1241425" h="290830">
                <a:moveTo>
                  <a:pt x="623468" y="240704"/>
                </a:moveTo>
                <a:lnTo>
                  <a:pt x="597471" y="240704"/>
                </a:lnTo>
                <a:lnTo>
                  <a:pt x="580212" y="179591"/>
                </a:lnTo>
                <a:lnTo>
                  <a:pt x="606694" y="179591"/>
                </a:lnTo>
                <a:lnTo>
                  <a:pt x="623468" y="240704"/>
                </a:lnTo>
                <a:close/>
              </a:path>
              <a:path w="1241425" h="290830">
                <a:moveTo>
                  <a:pt x="791349" y="240704"/>
                </a:moveTo>
                <a:lnTo>
                  <a:pt x="660780" y="240704"/>
                </a:lnTo>
                <a:lnTo>
                  <a:pt x="660780" y="3568"/>
                </a:lnTo>
                <a:lnTo>
                  <a:pt x="687171" y="3568"/>
                </a:lnTo>
                <a:lnTo>
                  <a:pt x="687171" y="217094"/>
                </a:lnTo>
                <a:lnTo>
                  <a:pt x="791349" y="217094"/>
                </a:lnTo>
                <a:lnTo>
                  <a:pt x="791349" y="240704"/>
                </a:lnTo>
                <a:close/>
              </a:path>
              <a:path w="1241425" h="290830">
                <a:moveTo>
                  <a:pt x="851280" y="240704"/>
                </a:moveTo>
                <a:lnTo>
                  <a:pt x="824890" y="240704"/>
                </a:lnTo>
                <a:lnTo>
                  <a:pt x="824890" y="3568"/>
                </a:lnTo>
                <a:lnTo>
                  <a:pt x="851280" y="3568"/>
                </a:lnTo>
                <a:lnTo>
                  <a:pt x="851280" y="240704"/>
                </a:lnTo>
                <a:close/>
              </a:path>
              <a:path w="1241425" h="290830">
                <a:moveTo>
                  <a:pt x="1055865" y="27190"/>
                </a:moveTo>
                <a:lnTo>
                  <a:pt x="884415" y="27190"/>
                </a:lnTo>
                <a:lnTo>
                  <a:pt x="884415" y="3568"/>
                </a:lnTo>
                <a:lnTo>
                  <a:pt x="1055865" y="3568"/>
                </a:lnTo>
                <a:lnTo>
                  <a:pt x="1055865" y="27190"/>
                </a:lnTo>
                <a:close/>
              </a:path>
              <a:path w="1241425" h="290830">
                <a:moveTo>
                  <a:pt x="983640" y="240704"/>
                </a:moveTo>
                <a:lnTo>
                  <a:pt x="957440" y="240704"/>
                </a:lnTo>
                <a:lnTo>
                  <a:pt x="957440" y="27190"/>
                </a:lnTo>
                <a:lnTo>
                  <a:pt x="983640" y="27190"/>
                </a:lnTo>
                <a:lnTo>
                  <a:pt x="983640" y="240704"/>
                </a:lnTo>
                <a:close/>
              </a:path>
              <a:path w="1241425" h="290830">
                <a:moveTo>
                  <a:pt x="1165796" y="240704"/>
                </a:moveTo>
                <a:lnTo>
                  <a:pt x="1139405" y="240704"/>
                </a:lnTo>
                <a:lnTo>
                  <a:pt x="1139405" y="140893"/>
                </a:lnTo>
                <a:lnTo>
                  <a:pt x="1063612" y="3568"/>
                </a:lnTo>
                <a:lnTo>
                  <a:pt x="1093571" y="3568"/>
                </a:lnTo>
                <a:lnTo>
                  <a:pt x="1152512" y="114503"/>
                </a:lnTo>
                <a:lnTo>
                  <a:pt x="1180288" y="114503"/>
                </a:lnTo>
                <a:lnTo>
                  <a:pt x="1165796" y="140893"/>
                </a:lnTo>
                <a:lnTo>
                  <a:pt x="1165796" y="240704"/>
                </a:lnTo>
                <a:close/>
              </a:path>
              <a:path w="1241425" h="290830">
                <a:moveTo>
                  <a:pt x="1180288" y="114503"/>
                </a:moveTo>
                <a:lnTo>
                  <a:pt x="1152512" y="114503"/>
                </a:lnTo>
                <a:lnTo>
                  <a:pt x="1211440" y="3568"/>
                </a:lnTo>
                <a:lnTo>
                  <a:pt x="1241208" y="3568"/>
                </a:lnTo>
                <a:lnTo>
                  <a:pt x="1180288" y="11450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9" name="object 19"/>
          <p:cNvSpPr/>
          <p:nvPr/>
        </p:nvSpPr>
        <p:spPr>
          <a:xfrm>
            <a:off x="8472373" y="3048038"/>
            <a:ext cx="1686560" cy="244475"/>
          </a:xfrm>
          <a:custGeom>
            <a:avLst/>
            <a:gdLst/>
            <a:ahLst/>
            <a:cxnLst/>
            <a:rect l="0" t="0" r="r" b="b"/>
            <a:pathLst>
              <a:path w="1686560" h="244475">
                <a:moveTo>
                  <a:pt x="144272" y="240703"/>
                </a:moveTo>
                <a:lnTo>
                  <a:pt x="0" y="240703"/>
                </a:lnTo>
                <a:lnTo>
                  <a:pt x="0" y="3568"/>
                </a:lnTo>
                <a:lnTo>
                  <a:pt x="144272" y="3568"/>
                </a:lnTo>
                <a:lnTo>
                  <a:pt x="144272" y="26784"/>
                </a:lnTo>
                <a:lnTo>
                  <a:pt x="26390" y="26784"/>
                </a:lnTo>
                <a:lnTo>
                  <a:pt x="26390" y="108750"/>
                </a:lnTo>
                <a:lnTo>
                  <a:pt x="123634" y="108750"/>
                </a:lnTo>
                <a:lnTo>
                  <a:pt x="123634" y="131762"/>
                </a:lnTo>
                <a:lnTo>
                  <a:pt x="26390" y="131762"/>
                </a:lnTo>
                <a:lnTo>
                  <a:pt x="26390" y="217487"/>
                </a:lnTo>
                <a:lnTo>
                  <a:pt x="144272" y="217487"/>
                </a:lnTo>
                <a:lnTo>
                  <a:pt x="144272" y="240703"/>
                </a:lnTo>
                <a:close/>
              </a:path>
              <a:path w="1686560" h="244475">
                <a:moveTo>
                  <a:pt x="274243" y="240703"/>
                </a:moveTo>
                <a:lnTo>
                  <a:pt x="189509" y="240703"/>
                </a:lnTo>
                <a:lnTo>
                  <a:pt x="189509" y="3568"/>
                </a:lnTo>
                <a:lnTo>
                  <a:pt x="274243" y="3568"/>
                </a:lnTo>
                <a:lnTo>
                  <a:pt x="300696" y="6433"/>
                </a:lnTo>
                <a:lnTo>
                  <a:pt x="322314" y="15028"/>
                </a:lnTo>
                <a:lnTo>
                  <a:pt x="336084" y="26784"/>
                </a:lnTo>
                <a:lnTo>
                  <a:pt x="215900" y="26784"/>
                </a:lnTo>
                <a:lnTo>
                  <a:pt x="215900" y="217487"/>
                </a:lnTo>
                <a:lnTo>
                  <a:pt x="334534" y="217487"/>
                </a:lnTo>
                <a:lnTo>
                  <a:pt x="317309" y="231381"/>
                </a:lnTo>
                <a:lnTo>
                  <a:pt x="307917" y="235457"/>
                </a:lnTo>
                <a:lnTo>
                  <a:pt x="297610" y="238371"/>
                </a:lnTo>
                <a:lnTo>
                  <a:pt x="286385" y="240119"/>
                </a:lnTo>
                <a:lnTo>
                  <a:pt x="274243" y="240703"/>
                </a:lnTo>
                <a:close/>
              </a:path>
              <a:path w="1686560" h="244475">
                <a:moveTo>
                  <a:pt x="334534" y="217487"/>
                </a:moveTo>
                <a:lnTo>
                  <a:pt x="274243" y="217487"/>
                </a:lnTo>
                <a:lnTo>
                  <a:pt x="300723" y="211310"/>
                </a:lnTo>
                <a:lnTo>
                  <a:pt x="319638" y="192781"/>
                </a:lnTo>
                <a:lnTo>
                  <a:pt x="330988" y="161900"/>
                </a:lnTo>
                <a:lnTo>
                  <a:pt x="334772" y="118668"/>
                </a:lnTo>
                <a:lnTo>
                  <a:pt x="332874" y="87757"/>
                </a:lnTo>
                <a:lnTo>
                  <a:pt x="317691" y="45289"/>
                </a:lnTo>
                <a:lnTo>
                  <a:pt x="282751" y="27219"/>
                </a:lnTo>
                <a:lnTo>
                  <a:pt x="274243" y="26784"/>
                </a:lnTo>
                <a:lnTo>
                  <a:pt x="336084" y="26784"/>
                </a:lnTo>
                <a:lnTo>
                  <a:pt x="355815" y="63638"/>
                </a:lnTo>
                <a:lnTo>
                  <a:pt x="361950" y="118668"/>
                </a:lnTo>
                <a:lnTo>
                  <a:pt x="359159" y="159274"/>
                </a:lnTo>
                <a:lnTo>
                  <a:pt x="350788" y="191593"/>
                </a:lnTo>
                <a:lnTo>
                  <a:pt x="336837" y="215629"/>
                </a:lnTo>
                <a:lnTo>
                  <a:pt x="334534" y="217487"/>
                </a:lnTo>
                <a:close/>
              </a:path>
              <a:path w="1686560" h="244475">
                <a:moveTo>
                  <a:pt x="491426" y="244081"/>
                </a:moveTo>
                <a:lnTo>
                  <a:pt x="441163" y="234088"/>
                </a:lnTo>
                <a:lnTo>
                  <a:pt x="413969" y="203025"/>
                </a:lnTo>
                <a:lnTo>
                  <a:pt x="408787" y="3568"/>
                </a:lnTo>
                <a:lnTo>
                  <a:pt x="435178" y="3568"/>
                </a:lnTo>
                <a:lnTo>
                  <a:pt x="435178" y="169468"/>
                </a:lnTo>
                <a:lnTo>
                  <a:pt x="438650" y="191954"/>
                </a:lnTo>
                <a:lnTo>
                  <a:pt x="449067" y="208016"/>
                </a:lnTo>
                <a:lnTo>
                  <a:pt x="466430" y="217653"/>
                </a:lnTo>
                <a:lnTo>
                  <a:pt x="490740" y="220865"/>
                </a:lnTo>
                <a:lnTo>
                  <a:pt x="558529" y="220865"/>
                </a:lnTo>
                <a:lnTo>
                  <a:pt x="553643" y="226313"/>
                </a:lnTo>
                <a:lnTo>
                  <a:pt x="541868" y="234088"/>
                </a:lnTo>
                <a:lnTo>
                  <a:pt x="527573" y="239641"/>
                </a:lnTo>
                <a:lnTo>
                  <a:pt x="510759" y="242971"/>
                </a:lnTo>
                <a:lnTo>
                  <a:pt x="491426" y="244081"/>
                </a:lnTo>
                <a:close/>
              </a:path>
              <a:path w="1686560" h="244475">
                <a:moveTo>
                  <a:pt x="558529" y="220865"/>
                </a:moveTo>
                <a:lnTo>
                  <a:pt x="490740" y="220865"/>
                </a:lnTo>
                <a:lnTo>
                  <a:pt x="504237" y="220101"/>
                </a:lnTo>
                <a:lnTo>
                  <a:pt x="515962" y="217811"/>
                </a:lnTo>
                <a:lnTo>
                  <a:pt x="545031" y="192755"/>
                </a:lnTo>
                <a:lnTo>
                  <a:pt x="548678" y="169468"/>
                </a:lnTo>
                <a:lnTo>
                  <a:pt x="548678" y="3568"/>
                </a:lnTo>
                <a:lnTo>
                  <a:pt x="574675" y="3568"/>
                </a:lnTo>
                <a:lnTo>
                  <a:pt x="574618" y="169468"/>
                </a:lnTo>
                <a:lnTo>
                  <a:pt x="573360" y="187230"/>
                </a:lnTo>
                <a:lnTo>
                  <a:pt x="569417" y="203025"/>
                </a:lnTo>
                <a:lnTo>
                  <a:pt x="562844" y="216053"/>
                </a:lnTo>
                <a:lnTo>
                  <a:pt x="558529" y="220865"/>
                </a:lnTo>
                <a:close/>
              </a:path>
              <a:path w="1686560" h="244475">
                <a:moveTo>
                  <a:pt x="710603" y="244081"/>
                </a:moveTo>
                <a:lnTo>
                  <a:pt x="665467" y="236435"/>
                </a:lnTo>
                <a:lnTo>
                  <a:pt x="634525" y="203950"/>
                </a:lnTo>
                <a:lnTo>
                  <a:pt x="624309" y="163845"/>
                </a:lnTo>
                <a:lnTo>
                  <a:pt x="622300" y="122440"/>
                </a:lnTo>
                <a:lnTo>
                  <a:pt x="622523" y="107293"/>
                </a:lnTo>
                <a:lnTo>
                  <a:pt x="628023" y="59050"/>
                </a:lnTo>
                <a:lnTo>
                  <a:pt x="644064" y="23874"/>
                </a:lnTo>
                <a:lnTo>
                  <a:pt x="684987" y="1885"/>
                </a:lnTo>
                <a:lnTo>
                  <a:pt x="709714" y="0"/>
                </a:lnTo>
                <a:lnTo>
                  <a:pt x="723945" y="471"/>
                </a:lnTo>
                <a:lnTo>
                  <a:pt x="739354" y="1885"/>
                </a:lnTo>
                <a:lnTo>
                  <a:pt x="755944" y="4243"/>
                </a:lnTo>
                <a:lnTo>
                  <a:pt x="773710" y="7543"/>
                </a:lnTo>
                <a:lnTo>
                  <a:pt x="773710" y="23609"/>
                </a:lnTo>
                <a:lnTo>
                  <a:pt x="712000" y="23609"/>
                </a:lnTo>
                <a:lnTo>
                  <a:pt x="694652" y="25018"/>
                </a:lnTo>
                <a:lnTo>
                  <a:pt x="661885" y="46139"/>
                </a:lnTo>
                <a:lnTo>
                  <a:pt x="650445" y="97724"/>
                </a:lnTo>
                <a:lnTo>
                  <a:pt x="649681" y="122834"/>
                </a:lnTo>
                <a:lnTo>
                  <a:pt x="649824" y="135672"/>
                </a:lnTo>
                <a:lnTo>
                  <a:pt x="653369" y="174320"/>
                </a:lnTo>
                <a:lnTo>
                  <a:pt x="673835" y="211507"/>
                </a:lnTo>
                <a:lnTo>
                  <a:pt x="716560" y="220459"/>
                </a:lnTo>
                <a:lnTo>
                  <a:pt x="773710" y="220459"/>
                </a:lnTo>
                <a:lnTo>
                  <a:pt x="773710" y="236931"/>
                </a:lnTo>
                <a:lnTo>
                  <a:pt x="756593" y="240057"/>
                </a:lnTo>
                <a:lnTo>
                  <a:pt x="740370" y="242292"/>
                </a:lnTo>
                <a:lnTo>
                  <a:pt x="725040" y="243633"/>
                </a:lnTo>
                <a:lnTo>
                  <a:pt x="710603" y="244081"/>
                </a:lnTo>
                <a:close/>
              </a:path>
              <a:path w="1686560" h="244475">
                <a:moveTo>
                  <a:pt x="773710" y="29959"/>
                </a:moveTo>
                <a:lnTo>
                  <a:pt x="756907" y="27182"/>
                </a:lnTo>
                <a:lnTo>
                  <a:pt x="741021" y="25198"/>
                </a:lnTo>
                <a:lnTo>
                  <a:pt x="726052" y="24006"/>
                </a:lnTo>
                <a:lnTo>
                  <a:pt x="712000" y="23609"/>
                </a:lnTo>
                <a:lnTo>
                  <a:pt x="773710" y="23609"/>
                </a:lnTo>
                <a:lnTo>
                  <a:pt x="773710" y="29959"/>
                </a:lnTo>
                <a:close/>
              </a:path>
              <a:path w="1686560" h="244475">
                <a:moveTo>
                  <a:pt x="773710" y="220459"/>
                </a:moveTo>
                <a:lnTo>
                  <a:pt x="716560" y="220459"/>
                </a:lnTo>
                <a:lnTo>
                  <a:pt x="729284" y="220069"/>
                </a:lnTo>
                <a:lnTo>
                  <a:pt x="742953" y="218924"/>
                </a:lnTo>
                <a:lnTo>
                  <a:pt x="757785" y="217003"/>
                </a:lnTo>
                <a:lnTo>
                  <a:pt x="773710" y="214312"/>
                </a:lnTo>
                <a:lnTo>
                  <a:pt x="773710" y="220459"/>
                </a:lnTo>
                <a:close/>
              </a:path>
              <a:path w="1686560" h="244475">
                <a:moveTo>
                  <a:pt x="822922" y="240703"/>
                </a:moveTo>
                <a:lnTo>
                  <a:pt x="796735" y="240703"/>
                </a:lnTo>
                <a:lnTo>
                  <a:pt x="862013" y="3568"/>
                </a:lnTo>
                <a:lnTo>
                  <a:pt x="919557" y="3568"/>
                </a:lnTo>
                <a:lnTo>
                  <a:pt x="925768" y="26200"/>
                </a:lnTo>
                <a:lnTo>
                  <a:pt x="881863" y="26200"/>
                </a:lnTo>
                <a:lnTo>
                  <a:pt x="845744" y="155968"/>
                </a:lnTo>
                <a:lnTo>
                  <a:pt x="961387" y="155968"/>
                </a:lnTo>
                <a:lnTo>
                  <a:pt x="967870" y="179590"/>
                </a:lnTo>
                <a:lnTo>
                  <a:pt x="839990" y="179590"/>
                </a:lnTo>
                <a:lnTo>
                  <a:pt x="822922" y="240703"/>
                </a:lnTo>
                <a:close/>
              </a:path>
              <a:path w="1686560" h="244475">
                <a:moveTo>
                  <a:pt x="961387" y="155968"/>
                </a:moveTo>
                <a:lnTo>
                  <a:pt x="935635" y="155968"/>
                </a:lnTo>
                <a:lnTo>
                  <a:pt x="899719" y="26200"/>
                </a:lnTo>
                <a:lnTo>
                  <a:pt x="925768" y="26200"/>
                </a:lnTo>
                <a:lnTo>
                  <a:pt x="961387" y="155968"/>
                </a:lnTo>
                <a:close/>
              </a:path>
              <a:path w="1686560" h="244475">
                <a:moveTo>
                  <a:pt x="984644" y="240703"/>
                </a:moveTo>
                <a:lnTo>
                  <a:pt x="958660" y="240703"/>
                </a:lnTo>
                <a:lnTo>
                  <a:pt x="941388" y="179590"/>
                </a:lnTo>
                <a:lnTo>
                  <a:pt x="967870" y="179590"/>
                </a:lnTo>
                <a:lnTo>
                  <a:pt x="984644" y="240703"/>
                </a:lnTo>
                <a:close/>
              </a:path>
              <a:path w="1686560" h="244475">
                <a:moveTo>
                  <a:pt x="1168604" y="27190"/>
                </a:moveTo>
                <a:lnTo>
                  <a:pt x="997154" y="27190"/>
                </a:lnTo>
                <a:lnTo>
                  <a:pt x="997154" y="3568"/>
                </a:lnTo>
                <a:lnTo>
                  <a:pt x="1168604" y="3568"/>
                </a:lnTo>
                <a:lnTo>
                  <a:pt x="1168604" y="27190"/>
                </a:lnTo>
                <a:close/>
              </a:path>
              <a:path w="1686560" h="244475">
                <a:moveTo>
                  <a:pt x="1096366" y="240703"/>
                </a:moveTo>
                <a:lnTo>
                  <a:pt x="1070179" y="240703"/>
                </a:lnTo>
                <a:lnTo>
                  <a:pt x="1070179" y="27190"/>
                </a:lnTo>
                <a:lnTo>
                  <a:pt x="1096366" y="27190"/>
                </a:lnTo>
                <a:lnTo>
                  <a:pt x="1096366" y="240703"/>
                </a:lnTo>
                <a:close/>
              </a:path>
              <a:path w="1686560" h="244475">
                <a:moveTo>
                  <a:pt x="1228535" y="240703"/>
                </a:moveTo>
                <a:lnTo>
                  <a:pt x="1202132" y="240703"/>
                </a:lnTo>
                <a:lnTo>
                  <a:pt x="1202132" y="3568"/>
                </a:lnTo>
                <a:lnTo>
                  <a:pt x="1228535" y="3568"/>
                </a:lnTo>
                <a:lnTo>
                  <a:pt x="1228535" y="240703"/>
                </a:lnTo>
                <a:close/>
              </a:path>
              <a:path w="1686560" h="244475">
                <a:moveTo>
                  <a:pt x="1370610" y="244081"/>
                </a:moveTo>
                <a:lnTo>
                  <a:pt x="1325517" y="236813"/>
                </a:lnTo>
                <a:lnTo>
                  <a:pt x="1288135" y="198378"/>
                </a:lnTo>
                <a:lnTo>
                  <a:pt x="1278011" y="152535"/>
                </a:lnTo>
                <a:lnTo>
                  <a:pt x="1276753" y="123126"/>
                </a:lnTo>
                <a:lnTo>
                  <a:pt x="1278035" y="94043"/>
                </a:lnTo>
                <a:lnTo>
                  <a:pt x="1288355" y="47557"/>
                </a:lnTo>
                <a:lnTo>
                  <a:pt x="1325960" y="7591"/>
                </a:lnTo>
                <a:lnTo>
                  <a:pt x="1370407" y="0"/>
                </a:lnTo>
                <a:lnTo>
                  <a:pt x="1394667" y="1897"/>
                </a:lnTo>
                <a:lnTo>
                  <a:pt x="1414885" y="7542"/>
                </a:lnTo>
                <a:lnTo>
                  <a:pt x="1431189" y="16968"/>
                </a:lnTo>
                <a:lnTo>
                  <a:pt x="1437224" y="23418"/>
                </a:lnTo>
                <a:lnTo>
                  <a:pt x="1370318" y="23418"/>
                </a:lnTo>
                <a:lnTo>
                  <a:pt x="1352524" y="24918"/>
                </a:lnTo>
                <a:lnTo>
                  <a:pt x="1317829" y="47231"/>
                </a:lnTo>
                <a:lnTo>
                  <a:pt x="1304804" y="98852"/>
                </a:lnTo>
                <a:lnTo>
                  <a:pt x="1303935" y="123126"/>
                </a:lnTo>
                <a:lnTo>
                  <a:pt x="1304790" y="147346"/>
                </a:lnTo>
                <a:lnTo>
                  <a:pt x="1317626" y="198043"/>
                </a:lnTo>
                <a:lnTo>
                  <a:pt x="1352567" y="219439"/>
                </a:lnTo>
                <a:lnTo>
                  <a:pt x="1370610" y="220865"/>
                </a:lnTo>
                <a:lnTo>
                  <a:pt x="1439074" y="220865"/>
                </a:lnTo>
                <a:lnTo>
                  <a:pt x="1431984" y="228115"/>
                </a:lnTo>
                <a:lnTo>
                  <a:pt x="1415681" y="236985"/>
                </a:lnTo>
                <a:lnTo>
                  <a:pt x="1395222" y="242307"/>
                </a:lnTo>
                <a:lnTo>
                  <a:pt x="1370610" y="244081"/>
                </a:lnTo>
                <a:close/>
              </a:path>
              <a:path w="1686560" h="244475">
                <a:moveTo>
                  <a:pt x="1439074" y="220865"/>
                </a:moveTo>
                <a:lnTo>
                  <a:pt x="1370610" y="220865"/>
                </a:lnTo>
                <a:lnTo>
                  <a:pt x="1388646" y="219470"/>
                </a:lnTo>
                <a:lnTo>
                  <a:pt x="1403454" y="215284"/>
                </a:lnTo>
                <a:lnTo>
                  <a:pt x="1429299" y="185496"/>
                </a:lnTo>
                <a:lnTo>
                  <a:pt x="1436891" y="123825"/>
                </a:lnTo>
                <a:lnTo>
                  <a:pt x="1436017" y="99405"/>
                </a:lnTo>
                <a:lnTo>
                  <a:pt x="1429021" y="61204"/>
                </a:lnTo>
                <a:lnTo>
                  <a:pt x="1402760" y="29419"/>
                </a:lnTo>
                <a:lnTo>
                  <a:pt x="1370318" y="23418"/>
                </a:lnTo>
                <a:lnTo>
                  <a:pt x="1437224" y="23418"/>
                </a:lnTo>
                <a:lnTo>
                  <a:pt x="1459089" y="68659"/>
                </a:lnTo>
                <a:lnTo>
                  <a:pt x="1464272" y="123825"/>
                </a:lnTo>
                <a:lnTo>
                  <a:pt x="1463013" y="153378"/>
                </a:lnTo>
                <a:lnTo>
                  <a:pt x="1459235" y="178542"/>
                </a:lnTo>
                <a:lnTo>
                  <a:pt x="1452941" y="199316"/>
                </a:lnTo>
                <a:lnTo>
                  <a:pt x="1444130" y="215696"/>
                </a:lnTo>
                <a:lnTo>
                  <a:pt x="1439074" y="220865"/>
                </a:lnTo>
                <a:close/>
              </a:path>
              <a:path w="1686560" h="244475">
                <a:moveTo>
                  <a:pt x="1539088" y="240703"/>
                </a:moveTo>
                <a:lnTo>
                  <a:pt x="1512698" y="240703"/>
                </a:lnTo>
                <a:lnTo>
                  <a:pt x="1512698" y="3568"/>
                </a:lnTo>
                <a:lnTo>
                  <a:pt x="1562101" y="3568"/>
                </a:lnTo>
                <a:lnTo>
                  <a:pt x="1571943" y="26784"/>
                </a:lnTo>
                <a:lnTo>
                  <a:pt x="1539088" y="26784"/>
                </a:lnTo>
                <a:lnTo>
                  <a:pt x="1539088" y="240703"/>
                </a:lnTo>
                <a:close/>
              </a:path>
              <a:path w="1686560" h="244475">
                <a:moveTo>
                  <a:pt x="1686129" y="217487"/>
                </a:moveTo>
                <a:lnTo>
                  <a:pt x="1660132" y="217487"/>
                </a:lnTo>
                <a:lnTo>
                  <a:pt x="1660132" y="3568"/>
                </a:lnTo>
                <a:lnTo>
                  <a:pt x="1686129" y="3568"/>
                </a:lnTo>
                <a:lnTo>
                  <a:pt x="1686129" y="217487"/>
                </a:lnTo>
                <a:close/>
              </a:path>
              <a:path w="1686560" h="244475">
                <a:moveTo>
                  <a:pt x="1686129" y="240703"/>
                </a:moveTo>
                <a:lnTo>
                  <a:pt x="1637704" y="240703"/>
                </a:lnTo>
                <a:lnTo>
                  <a:pt x="1545629" y="26784"/>
                </a:lnTo>
                <a:lnTo>
                  <a:pt x="1571943" y="26784"/>
                </a:lnTo>
                <a:lnTo>
                  <a:pt x="1652791" y="217487"/>
                </a:lnTo>
                <a:lnTo>
                  <a:pt x="1686129" y="217487"/>
                </a:lnTo>
                <a:lnTo>
                  <a:pt x="1686129" y="24070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0" name="object 20"/>
          <p:cNvSpPr/>
          <p:nvPr/>
        </p:nvSpPr>
        <p:spPr>
          <a:xfrm>
            <a:off x="4625149" y="3454234"/>
            <a:ext cx="1763395" cy="244475"/>
          </a:xfrm>
          <a:custGeom>
            <a:avLst/>
            <a:gdLst/>
            <a:ahLst/>
            <a:cxnLst/>
            <a:rect l="0" t="0" r="r" b="b"/>
            <a:pathLst>
              <a:path w="1763395" h="244475">
                <a:moveTo>
                  <a:pt x="26187" y="240906"/>
                </a:moveTo>
                <a:lnTo>
                  <a:pt x="0" y="240906"/>
                </a:lnTo>
                <a:lnTo>
                  <a:pt x="65290" y="3771"/>
                </a:lnTo>
                <a:lnTo>
                  <a:pt x="122834" y="3771"/>
                </a:lnTo>
                <a:lnTo>
                  <a:pt x="129046" y="26403"/>
                </a:lnTo>
                <a:lnTo>
                  <a:pt x="85128" y="26403"/>
                </a:lnTo>
                <a:lnTo>
                  <a:pt x="49009" y="156171"/>
                </a:lnTo>
                <a:lnTo>
                  <a:pt x="164664" y="156171"/>
                </a:lnTo>
                <a:lnTo>
                  <a:pt x="171148" y="179793"/>
                </a:lnTo>
                <a:lnTo>
                  <a:pt x="43256" y="179793"/>
                </a:lnTo>
                <a:lnTo>
                  <a:pt x="26187" y="240906"/>
                </a:lnTo>
                <a:close/>
              </a:path>
              <a:path w="1763395" h="244475">
                <a:moveTo>
                  <a:pt x="164664" y="156171"/>
                </a:moveTo>
                <a:lnTo>
                  <a:pt x="138899" y="156171"/>
                </a:lnTo>
                <a:lnTo>
                  <a:pt x="102984" y="26403"/>
                </a:lnTo>
                <a:lnTo>
                  <a:pt x="129046" y="26403"/>
                </a:lnTo>
                <a:lnTo>
                  <a:pt x="164664" y="156171"/>
                </a:lnTo>
                <a:close/>
              </a:path>
              <a:path w="1763395" h="244475">
                <a:moveTo>
                  <a:pt x="187921" y="240906"/>
                </a:moveTo>
                <a:lnTo>
                  <a:pt x="161925" y="240906"/>
                </a:lnTo>
                <a:lnTo>
                  <a:pt x="144665" y="179793"/>
                </a:lnTo>
                <a:lnTo>
                  <a:pt x="171148" y="179793"/>
                </a:lnTo>
                <a:lnTo>
                  <a:pt x="187921" y="240906"/>
                </a:lnTo>
                <a:close/>
              </a:path>
              <a:path w="1763395" h="244475">
                <a:moveTo>
                  <a:pt x="304596" y="244284"/>
                </a:moveTo>
                <a:lnTo>
                  <a:pt x="259461" y="236639"/>
                </a:lnTo>
                <a:lnTo>
                  <a:pt x="228518" y="204154"/>
                </a:lnTo>
                <a:lnTo>
                  <a:pt x="218302" y="164049"/>
                </a:lnTo>
                <a:lnTo>
                  <a:pt x="216293" y="122643"/>
                </a:lnTo>
                <a:lnTo>
                  <a:pt x="216517" y="107496"/>
                </a:lnTo>
                <a:lnTo>
                  <a:pt x="222017" y="59253"/>
                </a:lnTo>
                <a:lnTo>
                  <a:pt x="238058" y="24077"/>
                </a:lnTo>
                <a:lnTo>
                  <a:pt x="278980" y="2089"/>
                </a:lnTo>
                <a:lnTo>
                  <a:pt x="303707" y="203"/>
                </a:lnTo>
                <a:lnTo>
                  <a:pt x="317937" y="674"/>
                </a:lnTo>
                <a:lnTo>
                  <a:pt x="333348" y="2089"/>
                </a:lnTo>
                <a:lnTo>
                  <a:pt x="349936" y="4446"/>
                </a:lnTo>
                <a:lnTo>
                  <a:pt x="367703" y="7746"/>
                </a:lnTo>
                <a:lnTo>
                  <a:pt x="367703" y="23812"/>
                </a:lnTo>
                <a:lnTo>
                  <a:pt x="305993" y="23812"/>
                </a:lnTo>
                <a:lnTo>
                  <a:pt x="288646" y="25221"/>
                </a:lnTo>
                <a:lnTo>
                  <a:pt x="255879" y="46342"/>
                </a:lnTo>
                <a:lnTo>
                  <a:pt x="244438" y="97927"/>
                </a:lnTo>
                <a:lnTo>
                  <a:pt x="243674" y="123037"/>
                </a:lnTo>
                <a:lnTo>
                  <a:pt x="243817" y="135875"/>
                </a:lnTo>
                <a:lnTo>
                  <a:pt x="247363" y="174523"/>
                </a:lnTo>
                <a:lnTo>
                  <a:pt x="267828" y="211710"/>
                </a:lnTo>
                <a:lnTo>
                  <a:pt x="310553" y="220662"/>
                </a:lnTo>
                <a:lnTo>
                  <a:pt x="367703" y="220662"/>
                </a:lnTo>
                <a:lnTo>
                  <a:pt x="367703" y="237134"/>
                </a:lnTo>
                <a:lnTo>
                  <a:pt x="350586" y="240260"/>
                </a:lnTo>
                <a:lnTo>
                  <a:pt x="334364" y="242495"/>
                </a:lnTo>
                <a:lnTo>
                  <a:pt x="319034" y="243837"/>
                </a:lnTo>
                <a:lnTo>
                  <a:pt x="304596" y="244284"/>
                </a:lnTo>
                <a:close/>
              </a:path>
              <a:path w="1763395" h="244475">
                <a:moveTo>
                  <a:pt x="367703" y="30162"/>
                </a:moveTo>
                <a:lnTo>
                  <a:pt x="350901" y="27386"/>
                </a:lnTo>
                <a:lnTo>
                  <a:pt x="335014" y="25401"/>
                </a:lnTo>
                <a:lnTo>
                  <a:pt x="320045" y="24209"/>
                </a:lnTo>
                <a:lnTo>
                  <a:pt x="305993" y="23812"/>
                </a:lnTo>
                <a:lnTo>
                  <a:pt x="367703" y="23812"/>
                </a:lnTo>
                <a:lnTo>
                  <a:pt x="367703" y="30162"/>
                </a:lnTo>
                <a:close/>
              </a:path>
              <a:path w="1763395" h="244475">
                <a:moveTo>
                  <a:pt x="367703" y="220662"/>
                </a:moveTo>
                <a:lnTo>
                  <a:pt x="310553" y="220662"/>
                </a:lnTo>
                <a:lnTo>
                  <a:pt x="323278" y="220272"/>
                </a:lnTo>
                <a:lnTo>
                  <a:pt x="336946" y="219127"/>
                </a:lnTo>
                <a:lnTo>
                  <a:pt x="351779" y="217206"/>
                </a:lnTo>
                <a:lnTo>
                  <a:pt x="367703" y="214515"/>
                </a:lnTo>
                <a:lnTo>
                  <a:pt x="367703" y="220662"/>
                </a:lnTo>
                <a:close/>
              </a:path>
              <a:path w="1763395" h="244475">
                <a:moveTo>
                  <a:pt x="491134" y="244284"/>
                </a:moveTo>
                <a:lnTo>
                  <a:pt x="445985" y="236639"/>
                </a:lnTo>
                <a:lnTo>
                  <a:pt x="415049" y="204154"/>
                </a:lnTo>
                <a:lnTo>
                  <a:pt x="404835" y="164049"/>
                </a:lnTo>
                <a:lnTo>
                  <a:pt x="402831" y="122643"/>
                </a:lnTo>
                <a:lnTo>
                  <a:pt x="403053" y="107496"/>
                </a:lnTo>
                <a:lnTo>
                  <a:pt x="408549" y="59253"/>
                </a:lnTo>
                <a:lnTo>
                  <a:pt x="424583" y="24077"/>
                </a:lnTo>
                <a:lnTo>
                  <a:pt x="465505" y="2089"/>
                </a:lnTo>
                <a:lnTo>
                  <a:pt x="490232" y="203"/>
                </a:lnTo>
                <a:lnTo>
                  <a:pt x="504468" y="674"/>
                </a:lnTo>
                <a:lnTo>
                  <a:pt x="519879" y="2089"/>
                </a:lnTo>
                <a:lnTo>
                  <a:pt x="536468" y="4446"/>
                </a:lnTo>
                <a:lnTo>
                  <a:pt x="554240" y="7746"/>
                </a:lnTo>
                <a:lnTo>
                  <a:pt x="554240" y="23812"/>
                </a:lnTo>
                <a:lnTo>
                  <a:pt x="492518" y="23812"/>
                </a:lnTo>
                <a:lnTo>
                  <a:pt x="475176" y="25221"/>
                </a:lnTo>
                <a:lnTo>
                  <a:pt x="442417" y="46342"/>
                </a:lnTo>
                <a:lnTo>
                  <a:pt x="430974" y="97927"/>
                </a:lnTo>
                <a:lnTo>
                  <a:pt x="430212" y="123037"/>
                </a:lnTo>
                <a:lnTo>
                  <a:pt x="430355" y="135875"/>
                </a:lnTo>
                <a:lnTo>
                  <a:pt x="433895" y="174523"/>
                </a:lnTo>
                <a:lnTo>
                  <a:pt x="454360" y="211710"/>
                </a:lnTo>
                <a:lnTo>
                  <a:pt x="497090" y="220662"/>
                </a:lnTo>
                <a:lnTo>
                  <a:pt x="554240" y="220662"/>
                </a:lnTo>
                <a:lnTo>
                  <a:pt x="554240" y="237134"/>
                </a:lnTo>
                <a:lnTo>
                  <a:pt x="537124" y="240260"/>
                </a:lnTo>
                <a:lnTo>
                  <a:pt x="520901" y="242495"/>
                </a:lnTo>
                <a:lnTo>
                  <a:pt x="505572" y="243837"/>
                </a:lnTo>
                <a:lnTo>
                  <a:pt x="491134" y="244284"/>
                </a:lnTo>
                <a:close/>
              </a:path>
              <a:path w="1763395" h="244475">
                <a:moveTo>
                  <a:pt x="554240" y="30162"/>
                </a:moveTo>
                <a:lnTo>
                  <a:pt x="537431" y="27386"/>
                </a:lnTo>
                <a:lnTo>
                  <a:pt x="521541" y="25401"/>
                </a:lnTo>
                <a:lnTo>
                  <a:pt x="506570" y="24209"/>
                </a:lnTo>
                <a:lnTo>
                  <a:pt x="492518" y="23812"/>
                </a:lnTo>
                <a:lnTo>
                  <a:pt x="554240" y="23812"/>
                </a:lnTo>
                <a:lnTo>
                  <a:pt x="554240" y="30162"/>
                </a:lnTo>
                <a:close/>
              </a:path>
              <a:path w="1763395" h="244475">
                <a:moveTo>
                  <a:pt x="554240" y="220662"/>
                </a:moveTo>
                <a:lnTo>
                  <a:pt x="497090" y="220662"/>
                </a:lnTo>
                <a:lnTo>
                  <a:pt x="509808" y="220272"/>
                </a:lnTo>
                <a:lnTo>
                  <a:pt x="523474" y="219127"/>
                </a:lnTo>
                <a:lnTo>
                  <a:pt x="538310" y="217206"/>
                </a:lnTo>
                <a:lnTo>
                  <a:pt x="554240" y="214515"/>
                </a:lnTo>
                <a:lnTo>
                  <a:pt x="554240" y="220662"/>
                </a:lnTo>
                <a:close/>
              </a:path>
              <a:path w="1763395" h="244475">
                <a:moveTo>
                  <a:pt x="742556" y="240906"/>
                </a:moveTo>
                <a:lnTo>
                  <a:pt x="598284" y="240906"/>
                </a:lnTo>
                <a:lnTo>
                  <a:pt x="598284" y="3771"/>
                </a:lnTo>
                <a:lnTo>
                  <a:pt x="742556" y="3771"/>
                </a:lnTo>
                <a:lnTo>
                  <a:pt x="742556" y="26987"/>
                </a:lnTo>
                <a:lnTo>
                  <a:pt x="624674" y="26987"/>
                </a:lnTo>
                <a:lnTo>
                  <a:pt x="624674" y="108953"/>
                </a:lnTo>
                <a:lnTo>
                  <a:pt x="721918" y="108953"/>
                </a:lnTo>
                <a:lnTo>
                  <a:pt x="721918" y="131965"/>
                </a:lnTo>
                <a:lnTo>
                  <a:pt x="624674" y="131965"/>
                </a:lnTo>
                <a:lnTo>
                  <a:pt x="624674" y="217690"/>
                </a:lnTo>
                <a:lnTo>
                  <a:pt x="742556" y="217690"/>
                </a:lnTo>
                <a:lnTo>
                  <a:pt x="742556" y="240906"/>
                </a:lnTo>
                <a:close/>
              </a:path>
              <a:path w="1763395" h="244475">
                <a:moveTo>
                  <a:pt x="912196" y="220662"/>
                </a:moveTo>
                <a:lnTo>
                  <a:pt x="850900" y="220662"/>
                </a:lnTo>
                <a:lnTo>
                  <a:pt x="873036" y="217685"/>
                </a:lnTo>
                <a:lnTo>
                  <a:pt x="888847" y="208756"/>
                </a:lnTo>
                <a:lnTo>
                  <a:pt x="898334" y="193873"/>
                </a:lnTo>
                <a:lnTo>
                  <a:pt x="901496" y="173037"/>
                </a:lnTo>
                <a:lnTo>
                  <a:pt x="900803" y="164098"/>
                </a:lnTo>
                <a:lnTo>
                  <a:pt x="862779" y="134300"/>
                </a:lnTo>
                <a:lnTo>
                  <a:pt x="848715" y="131178"/>
                </a:lnTo>
                <a:lnTo>
                  <a:pt x="830132" y="126601"/>
                </a:lnTo>
                <a:lnTo>
                  <a:pt x="791857" y="109143"/>
                </a:lnTo>
                <a:lnTo>
                  <a:pt x="775093" y="63703"/>
                </a:lnTo>
                <a:lnTo>
                  <a:pt x="779868" y="35833"/>
                </a:lnTo>
                <a:lnTo>
                  <a:pt x="794192" y="15925"/>
                </a:lnTo>
                <a:lnTo>
                  <a:pt x="818068" y="3981"/>
                </a:lnTo>
                <a:lnTo>
                  <a:pt x="851496" y="0"/>
                </a:lnTo>
                <a:lnTo>
                  <a:pt x="864615" y="311"/>
                </a:lnTo>
                <a:lnTo>
                  <a:pt x="878976" y="1244"/>
                </a:lnTo>
                <a:lnTo>
                  <a:pt x="894580" y="2796"/>
                </a:lnTo>
                <a:lnTo>
                  <a:pt x="911428" y="4965"/>
                </a:lnTo>
                <a:lnTo>
                  <a:pt x="923124" y="6756"/>
                </a:lnTo>
                <a:lnTo>
                  <a:pt x="921364" y="23228"/>
                </a:lnTo>
                <a:lnTo>
                  <a:pt x="853274" y="23228"/>
                </a:lnTo>
                <a:lnTo>
                  <a:pt x="830790" y="25645"/>
                </a:lnTo>
                <a:lnTo>
                  <a:pt x="814733" y="32897"/>
                </a:lnTo>
                <a:lnTo>
                  <a:pt x="805101" y="44986"/>
                </a:lnTo>
                <a:lnTo>
                  <a:pt x="801890" y="61912"/>
                </a:lnTo>
                <a:lnTo>
                  <a:pt x="802626" y="71882"/>
                </a:lnTo>
                <a:lnTo>
                  <a:pt x="831576" y="99618"/>
                </a:lnTo>
                <a:lnTo>
                  <a:pt x="861618" y="107657"/>
                </a:lnTo>
                <a:lnTo>
                  <a:pt x="878356" y="111980"/>
                </a:lnTo>
                <a:lnTo>
                  <a:pt x="912812" y="128587"/>
                </a:lnTo>
                <a:lnTo>
                  <a:pt x="927887" y="171056"/>
                </a:lnTo>
                <a:lnTo>
                  <a:pt x="923162" y="203008"/>
                </a:lnTo>
                <a:lnTo>
                  <a:pt x="912196" y="220662"/>
                </a:lnTo>
                <a:close/>
              </a:path>
              <a:path w="1763395" h="244475">
                <a:moveTo>
                  <a:pt x="920750" y="28981"/>
                </a:moveTo>
                <a:lnTo>
                  <a:pt x="898673" y="26464"/>
                </a:lnTo>
                <a:lnTo>
                  <a:pt x="880068" y="24666"/>
                </a:lnTo>
                <a:lnTo>
                  <a:pt x="864935" y="23587"/>
                </a:lnTo>
                <a:lnTo>
                  <a:pt x="853274" y="23228"/>
                </a:lnTo>
                <a:lnTo>
                  <a:pt x="921364" y="23228"/>
                </a:lnTo>
                <a:lnTo>
                  <a:pt x="920750" y="28981"/>
                </a:lnTo>
                <a:close/>
              </a:path>
              <a:path w="1763395" h="244475">
                <a:moveTo>
                  <a:pt x="852284" y="244081"/>
                </a:moveTo>
                <a:lnTo>
                  <a:pt x="838980" y="243709"/>
                </a:lnTo>
                <a:lnTo>
                  <a:pt x="824061" y="242593"/>
                </a:lnTo>
                <a:lnTo>
                  <a:pt x="807528" y="240732"/>
                </a:lnTo>
                <a:lnTo>
                  <a:pt x="789381" y="238125"/>
                </a:lnTo>
                <a:lnTo>
                  <a:pt x="777074" y="236537"/>
                </a:lnTo>
                <a:lnTo>
                  <a:pt x="779856" y="214515"/>
                </a:lnTo>
                <a:lnTo>
                  <a:pt x="801784" y="217206"/>
                </a:lnTo>
                <a:lnTo>
                  <a:pt x="820935" y="219127"/>
                </a:lnTo>
                <a:lnTo>
                  <a:pt x="837308" y="220278"/>
                </a:lnTo>
                <a:lnTo>
                  <a:pt x="850900" y="220662"/>
                </a:lnTo>
                <a:lnTo>
                  <a:pt x="912196" y="220662"/>
                </a:lnTo>
                <a:lnTo>
                  <a:pt x="908988" y="225828"/>
                </a:lnTo>
                <a:lnTo>
                  <a:pt x="885362" y="239518"/>
                </a:lnTo>
                <a:lnTo>
                  <a:pt x="852284" y="244081"/>
                </a:lnTo>
                <a:close/>
              </a:path>
              <a:path w="1763395" h="244475">
                <a:moveTo>
                  <a:pt x="1097934" y="220662"/>
                </a:moveTo>
                <a:lnTo>
                  <a:pt x="1036637" y="220662"/>
                </a:lnTo>
                <a:lnTo>
                  <a:pt x="1058773" y="217685"/>
                </a:lnTo>
                <a:lnTo>
                  <a:pt x="1074585" y="208756"/>
                </a:lnTo>
                <a:lnTo>
                  <a:pt x="1084072" y="193873"/>
                </a:lnTo>
                <a:lnTo>
                  <a:pt x="1087234" y="173037"/>
                </a:lnTo>
                <a:lnTo>
                  <a:pt x="1086540" y="164098"/>
                </a:lnTo>
                <a:lnTo>
                  <a:pt x="1048516" y="134300"/>
                </a:lnTo>
                <a:lnTo>
                  <a:pt x="1034453" y="131178"/>
                </a:lnTo>
                <a:lnTo>
                  <a:pt x="1015869" y="126601"/>
                </a:lnTo>
                <a:lnTo>
                  <a:pt x="977595" y="109143"/>
                </a:lnTo>
                <a:lnTo>
                  <a:pt x="960831" y="63703"/>
                </a:lnTo>
                <a:lnTo>
                  <a:pt x="965605" y="35833"/>
                </a:lnTo>
                <a:lnTo>
                  <a:pt x="979930" y="15925"/>
                </a:lnTo>
                <a:lnTo>
                  <a:pt x="1003806" y="3981"/>
                </a:lnTo>
                <a:lnTo>
                  <a:pt x="1037234" y="0"/>
                </a:lnTo>
                <a:lnTo>
                  <a:pt x="1050352" y="311"/>
                </a:lnTo>
                <a:lnTo>
                  <a:pt x="1064714" y="1244"/>
                </a:lnTo>
                <a:lnTo>
                  <a:pt x="1080318" y="2796"/>
                </a:lnTo>
                <a:lnTo>
                  <a:pt x="1097165" y="4965"/>
                </a:lnTo>
                <a:lnTo>
                  <a:pt x="1108862" y="6756"/>
                </a:lnTo>
                <a:lnTo>
                  <a:pt x="1107102" y="23228"/>
                </a:lnTo>
                <a:lnTo>
                  <a:pt x="1039012" y="23228"/>
                </a:lnTo>
                <a:lnTo>
                  <a:pt x="1016528" y="25645"/>
                </a:lnTo>
                <a:lnTo>
                  <a:pt x="1000471" y="32897"/>
                </a:lnTo>
                <a:lnTo>
                  <a:pt x="990838" y="44986"/>
                </a:lnTo>
                <a:lnTo>
                  <a:pt x="987628" y="61912"/>
                </a:lnTo>
                <a:lnTo>
                  <a:pt x="988364" y="71882"/>
                </a:lnTo>
                <a:lnTo>
                  <a:pt x="1017314" y="99618"/>
                </a:lnTo>
                <a:lnTo>
                  <a:pt x="1047356" y="107657"/>
                </a:lnTo>
                <a:lnTo>
                  <a:pt x="1064093" y="111980"/>
                </a:lnTo>
                <a:lnTo>
                  <a:pt x="1098550" y="128587"/>
                </a:lnTo>
                <a:lnTo>
                  <a:pt x="1113624" y="171056"/>
                </a:lnTo>
                <a:lnTo>
                  <a:pt x="1108900" y="203008"/>
                </a:lnTo>
                <a:lnTo>
                  <a:pt x="1097934" y="220662"/>
                </a:lnTo>
                <a:close/>
              </a:path>
              <a:path w="1763395" h="244475">
                <a:moveTo>
                  <a:pt x="1106487" y="28981"/>
                </a:moveTo>
                <a:lnTo>
                  <a:pt x="1084410" y="26464"/>
                </a:lnTo>
                <a:lnTo>
                  <a:pt x="1065806" y="24666"/>
                </a:lnTo>
                <a:lnTo>
                  <a:pt x="1050673" y="23587"/>
                </a:lnTo>
                <a:lnTo>
                  <a:pt x="1039012" y="23228"/>
                </a:lnTo>
                <a:lnTo>
                  <a:pt x="1107102" y="23228"/>
                </a:lnTo>
                <a:lnTo>
                  <a:pt x="1106487" y="28981"/>
                </a:lnTo>
                <a:close/>
              </a:path>
              <a:path w="1763395" h="244475">
                <a:moveTo>
                  <a:pt x="1038021" y="244081"/>
                </a:moveTo>
                <a:lnTo>
                  <a:pt x="1024717" y="243709"/>
                </a:lnTo>
                <a:lnTo>
                  <a:pt x="1009799" y="242593"/>
                </a:lnTo>
                <a:lnTo>
                  <a:pt x="993266" y="240732"/>
                </a:lnTo>
                <a:lnTo>
                  <a:pt x="975118" y="238125"/>
                </a:lnTo>
                <a:lnTo>
                  <a:pt x="962812" y="236537"/>
                </a:lnTo>
                <a:lnTo>
                  <a:pt x="965593" y="214515"/>
                </a:lnTo>
                <a:lnTo>
                  <a:pt x="987522" y="217206"/>
                </a:lnTo>
                <a:lnTo>
                  <a:pt x="1006673" y="219127"/>
                </a:lnTo>
                <a:lnTo>
                  <a:pt x="1023045" y="220278"/>
                </a:lnTo>
                <a:lnTo>
                  <a:pt x="1036637" y="220662"/>
                </a:lnTo>
                <a:lnTo>
                  <a:pt x="1097934" y="220662"/>
                </a:lnTo>
                <a:lnTo>
                  <a:pt x="1094725" y="225828"/>
                </a:lnTo>
                <a:lnTo>
                  <a:pt x="1071099" y="239518"/>
                </a:lnTo>
                <a:lnTo>
                  <a:pt x="1038021" y="244081"/>
                </a:lnTo>
                <a:close/>
              </a:path>
              <a:path w="1763395" h="244475">
                <a:moveTo>
                  <a:pt x="1185659" y="240906"/>
                </a:moveTo>
                <a:lnTo>
                  <a:pt x="1159268" y="240906"/>
                </a:lnTo>
                <a:lnTo>
                  <a:pt x="1159268" y="3771"/>
                </a:lnTo>
                <a:lnTo>
                  <a:pt x="1185659" y="3771"/>
                </a:lnTo>
                <a:lnTo>
                  <a:pt x="1185659" y="240906"/>
                </a:lnTo>
                <a:close/>
              </a:path>
              <a:path w="1763395" h="244475">
                <a:moveTo>
                  <a:pt x="1334096" y="240906"/>
                </a:moveTo>
                <a:lnTo>
                  <a:pt x="1243609" y="240906"/>
                </a:lnTo>
                <a:lnTo>
                  <a:pt x="1243609" y="3771"/>
                </a:lnTo>
                <a:lnTo>
                  <a:pt x="1329524" y="3771"/>
                </a:lnTo>
                <a:lnTo>
                  <a:pt x="1346086" y="4678"/>
                </a:lnTo>
                <a:lnTo>
                  <a:pt x="1382509" y="18262"/>
                </a:lnTo>
                <a:lnTo>
                  <a:pt x="1390464" y="26987"/>
                </a:lnTo>
                <a:lnTo>
                  <a:pt x="1270000" y="26987"/>
                </a:lnTo>
                <a:lnTo>
                  <a:pt x="1270000" y="108953"/>
                </a:lnTo>
                <a:lnTo>
                  <a:pt x="1384064" y="108953"/>
                </a:lnTo>
                <a:lnTo>
                  <a:pt x="1383031" y="109993"/>
                </a:lnTo>
                <a:lnTo>
                  <a:pt x="1376886" y="114570"/>
                </a:lnTo>
                <a:lnTo>
                  <a:pt x="1369809" y="118478"/>
                </a:lnTo>
                <a:lnTo>
                  <a:pt x="1386304" y="126883"/>
                </a:lnTo>
                <a:lnTo>
                  <a:pt x="1391241" y="131965"/>
                </a:lnTo>
                <a:lnTo>
                  <a:pt x="1270000" y="131965"/>
                </a:lnTo>
                <a:lnTo>
                  <a:pt x="1270000" y="217690"/>
                </a:lnTo>
                <a:lnTo>
                  <a:pt x="1395879" y="217690"/>
                </a:lnTo>
                <a:lnTo>
                  <a:pt x="1388668" y="225526"/>
                </a:lnTo>
                <a:lnTo>
                  <a:pt x="1378186" y="232258"/>
                </a:lnTo>
                <a:lnTo>
                  <a:pt x="1365597" y="237064"/>
                </a:lnTo>
                <a:lnTo>
                  <a:pt x="1350901" y="239946"/>
                </a:lnTo>
                <a:lnTo>
                  <a:pt x="1334096" y="240906"/>
                </a:lnTo>
                <a:close/>
              </a:path>
              <a:path w="1763395" h="244475">
                <a:moveTo>
                  <a:pt x="1384064" y="108953"/>
                </a:moveTo>
                <a:lnTo>
                  <a:pt x="1330921" y="108953"/>
                </a:lnTo>
                <a:lnTo>
                  <a:pt x="1341189" y="108301"/>
                </a:lnTo>
                <a:lnTo>
                  <a:pt x="1349970" y="106345"/>
                </a:lnTo>
                <a:lnTo>
                  <a:pt x="1373187" y="66979"/>
                </a:lnTo>
                <a:lnTo>
                  <a:pt x="1372511" y="57145"/>
                </a:lnTo>
                <a:lnTo>
                  <a:pt x="1339285" y="27577"/>
                </a:lnTo>
                <a:lnTo>
                  <a:pt x="1328534" y="26987"/>
                </a:lnTo>
                <a:lnTo>
                  <a:pt x="1390464" y="26987"/>
                </a:lnTo>
                <a:lnTo>
                  <a:pt x="1395756" y="36960"/>
                </a:lnTo>
                <a:lnTo>
                  <a:pt x="1399070" y="49473"/>
                </a:lnTo>
                <a:lnTo>
                  <a:pt x="1400175" y="64096"/>
                </a:lnTo>
                <a:lnTo>
                  <a:pt x="1399696" y="74603"/>
                </a:lnTo>
                <a:lnTo>
                  <a:pt x="1398262" y="83893"/>
                </a:lnTo>
                <a:lnTo>
                  <a:pt x="1395872" y="91968"/>
                </a:lnTo>
                <a:lnTo>
                  <a:pt x="1392529" y="98831"/>
                </a:lnTo>
                <a:lnTo>
                  <a:pt x="1388245" y="104746"/>
                </a:lnTo>
                <a:lnTo>
                  <a:pt x="1384064" y="108953"/>
                </a:lnTo>
                <a:close/>
              </a:path>
              <a:path w="1763395" h="244475">
                <a:moveTo>
                  <a:pt x="1395879" y="217690"/>
                </a:moveTo>
                <a:lnTo>
                  <a:pt x="1333106" y="217690"/>
                </a:lnTo>
                <a:lnTo>
                  <a:pt x="1344021" y="217076"/>
                </a:lnTo>
                <a:lnTo>
                  <a:pt x="1353564" y="215234"/>
                </a:lnTo>
                <a:lnTo>
                  <a:pt x="1379967" y="184818"/>
                </a:lnTo>
                <a:lnTo>
                  <a:pt x="1380731" y="164706"/>
                </a:lnTo>
                <a:lnTo>
                  <a:pt x="1379067" y="157365"/>
                </a:lnTo>
                <a:lnTo>
                  <a:pt x="1347139" y="133651"/>
                </a:lnTo>
                <a:lnTo>
                  <a:pt x="1331315" y="131965"/>
                </a:lnTo>
                <a:lnTo>
                  <a:pt x="1391241" y="131965"/>
                </a:lnTo>
                <a:lnTo>
                  <a:pt x="1398087" y="139012"/>
                </a:lnTo>
                <a:lnTo>
                  <a:pt x="1405158" y="154863"/>
                </a:lnTo>
                <a:lnTo>
                  <a:pt x="1407515" y="174434"/>
                </a:lnTo>
                <a:lnTo>
                  <a:pt x="1406337" y="191022"/>
                </a:lnTo>
                <a:lnTo>
                  <a:pt x="1402802" y="205066"/>
                </a:lnTo>
                <a:lnTo>
                  <a:pt x="1396912" y="216568"/>
                </a:lnTo>
                <a:lnTo>
                  <a:pt x="1395879" y="217690"/>
                </a:lnTo>
                <a:close/>
              </a:path>
              <a:path w="1763395" h="244475">
                <a:moveTo>
                  <a:pt x="1585315" y="240906"/>
                </a:moveTo>
                <a:lnTo>
                  <a:pt x="1454746" y="240906"/>
                </a:lnTo>
                <a:lnTo>
                  <a:pt x="1454746" y="3771"/>
                </a:lnTo>
                <a:lnTo>
                  <a:pt x="1481137" y="3771"/>
                </a:lnTo>
                <a:lnTo>
                  <a:pt x="1481137" y="217296"/>
                </a:lnTo>
                <a:lnTo>
                  <a:pt x="1585315" y="217296"/>
                </a:lnTo>
                <a:lnTo>
                  <a:pt x="1585315" y="240906"/>
                </a:lnTo>
                <a:close/>
              </a:path>
              <a:path w="1763395" h="244475">
                <a:moveTo>
                  <a:pt x="1763115" y="240906"/>
                </a:moveTo>
                <a:lnTo>
                  <a:pt x="1618856" y="240906"/>
                </a:lnTo>
                <a:lnTo>
                  <a:pt x="1618856" y="3771"/>
                </a:lnTo>
                <a:lnTo>
                  <a:pt x="1763115" y="3771"/>
                </a:lnTo>
                <a:lnTo>
                  <a:pt x="1763115" y="26987"/>
                </a:lnTo>
                <a:lnTo>
                  <a:pt x="1645246" y="26987"/>
                </a:lnTo>
                <a:lnTo>
                  <a:pt x="1645246" y="108953"/>
                </a:lnTo>
                <a:lnTo>
                  <a:pt x="1742478" y="108953"/>
                </a:lnTo>
                <a:lnTo>
                  <a:pt x="1742478" y="131965"/>
                </a:lnTo>
                <a:lnTo>
                  <a:pt x="1645246" y="131965"/>
                </a:lnTo>
                <a:lnTo>
                  <a:pt x="1645246" y="217690"/>
                </a:lnTo>
                <a:lnTo>
                  <a:pt x="1763115" y="217690"/>
                </a:lnTo>
                <a:lnTo>
                  <a:pt x="1763115" y="240906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1" name="object 21"/>
          <p:cNvSpPr/>
          <p:nvPr/>
        </p:nvSpPr>
        <p:spPr>
          <a:xfrm>
            <a:off x="6475652" y="3454436"/>
            <a:ext cx="382904" cy="244475"/>
          </a:xfrm>
          <a:custGeom>
            <a:avLst/>
            <a:gdLst/>
            <a:ahLst/>
            <a:cxnLst/>
            <a:rect l="0" t="0" r="r" b="b"/>
            <a:pathLst>
              <a:path w="382905" h="244475">
                <a:moveTo>
                  <a:pt x="171450" y="27190"/>
                </a:moveTo>
                <a:lnTo>
                  <a:pt x="0" y="27190"/>
                </a:lnTo>
                <a:lnTo>
                  <a:pt x="0" y="3568"/>
                </a:lnTo>
                <a:lnTo>
                  <a:pt x="171450" y="3568"/>
                </a:lnTo>
                <a:lnTo>
                  <a:pt x="171450" y="27190"/>
                </a:lnTo>
                <a:close/>
              </a:path>
              <a:path w="382905" h="244475">
                <a:moveTo>
                  <a:pt x="99225" y="240703"/>
                </a:moveTo>
                <a:lnTo>
                  <a:pt x="73025" y="240703"/>
                </a:lnTo>
                <a:lnTo>
                  <a:pt x="73025" y="27190"/>
                </a:lnTo>
                <a:lnTo>
                  <a:pt x="99225" y="27190"/>
                </a:lnTo>
                <a:lnTo>
                  <a:pt x="99225" y="240703"/>
                </a:lnTo>
                <a:close/>
              </a:path>
              <a:path w="382905" h="244475">
                <a:moveTo>
                  <a:pt x="289129" y="244081"/>
                </a:moveTo>
                <a:lnTo>
                  <a:pt x="244031" y="236813"/>
                </a:lnTo>
                <a:lnTo>
                  <a:pt x="206648" y="198378"/>
                </a:lnTo>
                <a:lnTo>
                  <a:pt x="196527" y="152535"/>
                </a:lnTo>
                <a:lnTo>
                  <a:pt x="195271" y="123126"/>
                </a:lnTo>
                <a:lnTo>
                  <a:pt x="196552" y="94043"/>
                </a:lnTo>
                <a:lnTo>
                  <a:pt x="206873" y="47557"/>
                </a:lnTo>
                <a:lnTo>
                  <a:pt x="244474" y="7591"/>
                </a:lnTo>
                <a:lnTo>
                  <a:pt x="288926" y="0"/>
                </a:lnTo>
                <a:lnTo>
                  <a:pt x="313184" y="1897"/>
                </a:lnTo>
                <a:lnTo>
                  <a:pt x="333399" y="7542"/>
                </a:lnTo>
                <a:lnTo>
                  <a:pt x="349703" y="16968"/>
                </a:lnTo>
                <a:lnTo>
                  <a:pt x="355740" y="23418"/>
                </a:lnTo>
                <a:lnTo>
                  <a:pt x="288824" y="23418"/>
                </a:lnTo>
                <a:lnTo>
                  <a:pt x="271032" y="24918"/>
                </a:lnTo>
                <a:lnTo>
                  <a:pt x="236335" y="47231"/>
                </a:lnTo>
                <a:lnTo>
                  <a:pt x="223321" y="98852"/>
                </a:lnTo>
                <a:lnTo>
                  <a:pt x="222454" y="123126"/>
                </a:lnTo>
                <a:lnTo>
                  <a:pt x="223309" y="147346"/>
                </a:lnTo>
                <a:lnTo>
                  <a:pt x="236144" y="198043"/>
                </a:lnTo>
                <a:lnTo>
                  <a:pt x="271081" y="219439"/>
                </a:lnTo>
                <a:lnTo>
                  <a:pt x="289129" y="220865"/>
                </a:lnTo>
                <a:lnTo>
                  <a:pt x="357591" y="220865"/>
                </a:lnTo>
                <a:lnTo>
                  <a:pt x="350497" y="228115"/>
                </a:lnTo>
                <a:lnTo>
                  <a:pt x="334195" y="236985"/>
                </a:lnTo>
                <a:lnTo>
                  <a:pt x="313739" y="242307"/>
                </a:lnTo>
                <a:lnTo>
                  <a:pt x="289129" y="244081"/>
                </a:lnTo>
                <a:close/>
              </a:path>
              <a:path w="382905" h="244475">
                <a:moveTo>
                  <a:pt x="357591" y="220865"/>
                </a:moveTo>
                <a:lnTo>
                  <a:pt x="289129" y="220865"/>
                </a:lnTo>
                <a:lnTo>
                  <a:pt x="307159" y="219470"/>
                </a:lnTo>
                <a:lnTo>
                  <a:pt x="321968" y="215284"/>
                </a:lnTo>
                <a:lnTo>
                  <a:pt x="347811" y="185496"/>
                </a:lnTo>
                <a:lnTo>
                  <a:pt x="355397" y="123825"/>
                </a:lnTo>
                <a:lnTo>
                  <a:pt x="354523" y="99405"/>
                </a:lnTo>
                <a:lnTo>
                  <a:pt x="347532" y="61204"/>
                </a:lnTo>
                <a:lnTo>
                  <a:pt x="321268" y="29419"/>
                </a:lnTo>
                <a:lnTo>
                  <a:pt x="288824" y="23418"/>
                </a:lnTo>
                <a:lnTo>
                  <a:pt x="355740" y="23418"/>
                </a:lnTo>
                <a:lnTo>
                  <a:pt x="377603" y="68659"/>
                </a:lnTo>
                <a:lnTo>
                  <a:pt x="382791" y="123825"/>
                </a:lnTo>
                <a:lnTo>
                  <a:pt x="381532" y="153378"/>
                </a:lnTo>
                <a:lnTo>
                  <a:pt x="377754" y="178542"/>
                </a:lnTo>
                <a:lnTo>
                  <a:pt x="371459" y="199316"/>
                </a:lnTo>
                <a:lnTo>
                  <a:pt x="362649" y="215696"/>
                </a:lnTo>
                <a:lnTo>
                  <a:pt x="357591" y="220865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2" name="object 22"/>
          <p:cNvSpPr/>
          <p:nvPr/>
        </p:nvSpPr>
        <p:spPr>
          <a:xfrm>
            <a:off x="6953566" y="3458006"/>
            <a:ext cx="575310" cy="237490"/>
          </a:xfrm>
          <a:custGeom>
            <a:avLst/>
            <a:gdLst/>
            <a:ahLst/>
            <a:cxnLst/>
            <a:rect l="0" t="0" r="r" b="b"/>
            <a:pathLst>
              <a:path w="575310" h="237490">
                <a:moveTo>
                  <a:pt x="26187" y="237135"/>
                </a:moveTo>
                <a:lnTo>
                  <a:pt x="0" y="237135"/>
                </a:lnTo>
                <a:lnTo>
                  <a:pt x="65290" y="0"/>
                </a:lnTo>
                <a:lnTo>
                  <a:pt x="122834" y="0"/>
                </a:lnTo>
                <a:lnTo>
                  <a:pt x="129046" y="22631"/>
                </a:lnTo>
                <a:lnTo>
                  <a:pt x="85128" y="22631"/>
                </a:lnTo>
                <a:lnTo>
                  <a:pt x="49009" y="152401"/>
                </a:lnTo>
                <a:lnTo>
                  <a:pt x="164664" y="152401"/>
                </a:lnTo>
                <a:lnTo>
                  <a:pt x="171148" y="176023"/>
                </a:lnTo>
                <a:lnTo>
                  <a:pt x="43256" y="176023"/>
                </a:lnTo>
                <a:lnTo>
                  <a:pt x="26187" y="237135"/>
                </a:lnTo>
                <a:close/>
              </a:path>
              <a:path w="575310" h="237490">
                <a:moveTo>
                  <a:pt x="164664" y="152401"/>
                </a:moveTo>
                <a:lnTo>
                  <a:pt x="138899" y="152401"/>
                </a:lnTo>
                <a:lnTo>
                  <a:pt x="102984" y="22631"/>
                </a:lnTo>
                <a:lnTo>
                  <a:pt x="129046" y="22631"/>
                </a:lnTo>
                <a:lnTo>
                  <a:pt x="164664" y="152401"/>
                </a:lnTo>
                <a:close/>
              </a:path>
              <a:path w="575310" h="237490">
                <a:moveTo>
                  <a:pt x="187921" y="237135"/>
                </a:moveTo>
                <a:lnTo>
                  <a:pt x="161925" y="237135"/>
                </a:lnTo>
                <a:lnTo>
                  <a:pt x="144665" y="176023"/>
                </a:lnTo>
                <a:lnTo>
                  <a:pt x="171148" y="176023"/>
                </a:lnTo>
                <a:lnTo>
                  <a:pt x="187921" y="237135"/>
                </a:lnTo>
                <a:close/>
              </a:path>
              <a:path w="575310" h="237490">
                <a:moveTo>
                  <a:pt x="355804" y="237135"/>
                </a:moveTo>
                <a:lnTo>
                  <a:pt x="225221" y="237135"/>
                </a:lnTo>
                <a:lnTo>
                  <a:pt x="225221" y="0"/>
                </a:lnTo>
                <a:lnTo>
                  <a:pt x="251612" y="0"/>
                </a:lnTo>
                <a:lnTo>
                  <a:pt x="251612" y="213526"/>
                </a:lnTo>
                <a:lnTo>
                  <a:pt x="355804" y="213526"/>
                </a:lnTo>
                <a:lnTo>
                  <a:pt x="355804" y="237135"/>
                </a:lnTo>
                <a:close/>
              </a:path>
              <a:path w="575310" h="237490">
                <a:moveTo>
                  <a:pt x="519900" y="237135"/>
                </a:moveTo>
                <a:lnTo>
                  <a:pt x="389332" y="237135"/>
                </a:lnTo>
                <a:lnTo>
                  <a:pt x="389332" y="0"/>
                </a:lnTo>
                <a:lnTo>
                  <a:pt x="415722" y="0"/>
                </a:lnTo>
                <a:lnTo>
                  <a:pt x="415722" y="213526"/>
                </a:lnTo>
                <a:lnTo>
                  <a:pt x="519900" y="213526"/>
                </a:lnTo>
                <a:lnTo>
                  <a:pt x="519900" y="237135"/>
                </a:lnTo>
                <a:close/>
              </a:path>
              <a:path w="575310" h="237490">
                <a:moveTo>
                  <a:pt x="575272" y="237135"/>
                </a:moveTo>
                <a:lnTo>
                  <a:pt x="547294" y="237135"/>
                </a:lnTo>
                <a:lnTo>
                  <a:pt x="547294" y="198044"/>
                </a:lnTo>
                <a:lnTo>
                  <a:pt x="575272" y="198044"/>
                </a:lnTo>
                <a:lnTo>
                  <a:pt x="575272" y="237135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7105" y="0"/>
            <a:ext cx="1695450" cy="1948814"/>
          </a:xfrm>
          <a:custGeom>
            <a:avLst/>
            <a:gdLst/>
            <a:ahLst/>
            <a:cxnLst/>
            <a:rect l="0" t="0" r="r" b="b"/>
            <a:pathLst>
              <a:path w="1695450" h="1948814">
                <a:moveTo>
                  <a:pt x="1694893" y="1948467"/>
                </a:moveTo>
                <a:lnTo>
                  <a:pt x="1625902" y="1942088"/>
                </a:lnTo>
                <a:lnTo>
                  <a:pt x="1576712" y="1935778"/>
                </a:lnTo>
                <a:lnTo>
                  <a:pt x="1527769" y="1928131"/>
                </a:lnTo>
                <a:lnTo>
                  <a:pt x="1479103" y="1919161"/>
                </a:lnTo>
                <a:lnTo>
                  <a:pt x="1430741" y="1908883"/>
                </a:lnTo>
                <a:lnTo>
                  <a:pt x="1382711" y="1897310"/>
                </a:lnTo>
                <a:lnTo>
                  <a:pt x="1335041" y="1884456"/>
                </a:lnTo>
                <a:lnTo>
                  <a:pt x="1287760" y="1870335"/>
                </a:lnTo>
                <a:lnTo>
                  <a:pt x="1240894" y="1854962"/>
                </a:lnTo>
                <a:lnTo>
                  <a:pt x="1194473" y="1838349"/>
                </a:lnTo>
                <a:lnTo>
                  <a:pt x="1148523" y="1820512"/>
                </a:lnTo>
                <a:lnTo>
                  <a:pt x="1103074" y="1801464"/>
                </a:lnTo>
                <a:lnTo>
                  <a:pt x="1058152" y="1781219"/>
                </a:lnTo>
                <a:lnTo>
                  <a:pt x="1013786" y="1759791"/>
                </a:lnTo>
                <a:lnTo>
                  <a:pt x="970004" y="1737194"/>
                </a:lnTo>
                <a:lnTo>
                  <a:pt x="926834" y="1713442"/>
                </a:lnTo>
                <a:lnTo>
                  <a:pt x="884304" y="1688549"/>
                </a:lnTo>
                <a:lnTo>
                  <a:pt x="842441" y="1662529"/>
                </a:lnTo>
                <a:lnTo>
                  <a:pt x="801274" y="1635395"/>
                </a:lnTo>
                <a:lnTo>
                  <a:pt x="760831" y="1607163"/>
                </a:lnTo>
                <a:lnTo>
                  <a:pt x="721140" y="1577845"/>
                </a:lnTo>
                <a:lnTo>
                  <a:pt x="682228" y="1547457"/>
                </a:lnTo>
                <a:lnTo>
                  <a:pt x="644124" y="1516011"/>
                </a:lnTo>
                <a:lnTo>
                  <a:pt x="606855" y="1483521"/>
                </a:lnTo>
                <a:lnTo>
                  <a:pt x="570450" y="1450003"/>
                </a:lnTo>
                <a:lnTo>
                  <a:pt x="534937" y="1415469"/>
                </a:lnTo>
                <a:lnTo>
                  <a:pt x="500343" y="1379934"/>
                </a:lnTo>
                <a:lnTo>
                  <a:pt x="466696" y="1343411"/>
                </a:lnTo>
                <a:lnTo>
                  <a:pt x="434025" y="1305915"/>
                </a:lnTo>
                <a:lnTo>
                  <a:pt x="402406" y="1267526"/>
                </a:lnTo>
                <a:lnTo>
                  <a:pt x="371909" y="1228335"/>
                </a:lnTo>
                <a:lnTo>
                  <a:pt x="342541" y="1188372"/>
                </a:lnTo>
                <a:lnTo>
                  <a:pt x="314312" y="1147667"/>
                </a:lnTo>
                <a:lnTo>
                  <a:pt x="287231" y="1106249"/>
                </a:lnTo>
                <a:lnTo>
                  <a:pt x="261308" y="1064148"/>
                </a:lnTo>
                <a:lnTo>
                  <a:pt x="236551" y="1021395"/>
                </a:lnTo>
                <a:lnTo>
                  <a:pt x="212969" y="978019"/>
                </a:lnTo>
                <a:lnTo>
                  <a:pt x="190573" y="934049"/>
                </a:lnTo>
                <a:lnTo>
                  <a:pt x="169370" y="889517"/>
                </a:lnTo>
                <a:lnTo>
                  <a:pt x="149371" y="844452"/>
                </a:lnTo>
                <a:lnTo>
                  <a:pt x="130584" y="798883"/>
                </a:lnTo>
                <a:lnTo>
                  <a:pt x="113018" y="752841"/>
                </a:lnTo>
                <a:lnTo>
                  <a:pt x="96684" y="706355"/>
                </a:lnTo>
                <a:lnTo>
                  <a:pt x="81589" y="659456"/>
                </a:lnTo>
                <a:lnTo>
                  <a:pt x="67743" y="612172"/>
                </a:lnTo>
                <a:lnTo>
                  <a:pt x="55155" y="564535"/>
                </a:lnTo>
                <a:lnTo>
                  <a:pt x="43835" y="516574"/>
                </a:lnTo>
                <a:lnTo>
                  <a:pt x="33791" y="468318"/>
                </a:lnTo>
                <a:lnTo>
                  <a:pt x="25033" y="419798"/>
                </a:lnTo>
                <a:lnTo>
                  <a:pt x="17570" y="371044"/>
                </a:lnTo>
                <a:lnTo>
                  <a:pt x="11411" y="322085"/>
                </a:lnTo>
                <a:lnTo>
                  <a:pt x="6565" y="272952"/>
                </a:lnTo>
                <a:lnTo>
                  <a:pt x="3042" y="223674"/>
                </a:lnTo>
                <a:lnTo>
                  <a:pt x="850" y="174281"/>
                </a:lnTo>
                <a:lnTo>
                  <a:pt x="0" y="124802"/>
                </a:lnTo>
                <a:lnTo>
                  <a:pt x="499" y="75269"/>
                </a:lnTo>
                <a:lnTo>
                  <a:pt x="2357" y="25710"/>
                </a:lnTo>
                <a:lnTo>
                  <a:pt x="4031" y="0"/>
                </a:lnTo>
                <a:lnTo>
                  <a:pt x="105768" y="0"/>
                </a:lnTo>
                <a:lnTo>
                  <a:pt x="103294" y="38883"/>
                </a:lnTo>
                <a:lnTo>
                  <a:pt x="101535" y="89429"/>
                </a:lnTo>
                <a:lnTo>
                  <a:pt x="101234" y="139828"/>
                </a:lnTo>
                <a:lnTo>
                  <a:pt x="102385" y="190055"/>
                </a:lnTo>
                <a:lnTo>
                  <a:pt x="104978" y="240084"/>
                </a:lnTo>
                <a:lnTo>
                  <a:pt x="109006" y="289891"/>
                </a:lnTo>
                <a:lnTo>
                  <a:pt x="114462" y="339451"/>
                </a:lnTo>
                <a:lnTo>
                  <a:pt x="121337" y="388738"/>
                </a:lnTo>
                <a:lnTo>
                  <a:pt x="129625" y="437728"/>
                </a:lnTo>
                <a:lnTo>
                  <a:pt x="139317" y="486396"/>
                </a:lnTo>
                <a:lnTo>
                  <a:pt x="150407" y="534716"/>
                </a:lnTo>
                <a:lnTo>
                  <a:pt x="162885" y="582665"/>
                </a:lnTo>
                <a:lnTo>
                  <a:pt x="176745" y="630216"/>
                </a:lnTo>
                <a:lnTo>
                  <a:pt x="191979" y="677345"/>
                </a:lnTo>
                <a:lnTo>
                  <a:pt x="208579" y="724027"/>
                </a:lnTo>
                <a:lnTo>
                  <a:pt x="226537" y="770236"/>
                </a:lnTo>
                <a:lnTo>
                  <a:pt x="245846" y="815949"/>
                </a:lnTo>
                <a:lnTo>
                  <a:pt x="266498" y="861140"/>
                </a:lnTo>
                <a:lnTo>
                  <a:pt x="288486" y="905783"/>
                </a:lnTo>
                <a:lnTo>
                  <a:pt x="311802" y="949855"/>
                </a:lnTo>
                <a:lnTo>
                  <a:pt x="336438" y="993330"/>
                </a:lnTo>
                <a:lnTo>
                  <a:pt x="362386" y="1036183"/>
                </a:lnTo>
                <a:lnTo>
                  <a:pt x="389639" y="1078388"/>
                </a:lnTo>
                <a:lnTo>
                  <a:pt x="418189" y="1119922"/>
                </a:lnTo>
                <a:lnTo>
                  <a:pt x="448029" y="1160760"/>
                </a:lnTo>
                <a:lnTo>
                  <a:pt x="479150" y="1200875"/>
                </a:lnTo>
                <a:lnTo>
                  <a:pt x="511546" y="1240243"/>
                </a:lnTo>
                <a:lnTo>
                  <a:pt x="472785" y="1273086"/>
                </a:lnTo>
                <a:lnTo>
                  <a:pt x="540187" y="1273086"/>
                </a:lnTo>
                <a:lnTo>
                  <a:pt x="545055" y="1278667"/>
                </a:lnTo>
                <a:lnTo>
                  <a:pt x="579511" y="1315957"/>
                </a:lnTo>
                <a:lnTo>
                  <a:pt x="614889" y="1352102"/>
                </a:lnTo>
                <a:lnTo>
                  <a:pt x="651167" y="1387089"/>
                </a:lnTo>
                <a:lnTo>
                  <a:pt x="688320" y="1420906"/>
                </a:lnTo>
                <a:lnTo>
                  <a:pt x="726327" y="1453543"/>
                </a:lnTo>
                <a:lnTo>
                  <a:pt x="765162" y="1484988"/>
                </a:lnTo>
                <a:lnTo>
                  <a:pt x="804803" y="1515229"/>
                </a:lnTo>
                <a:lnTo>
                  <a:pt x="845227" y="1544254"/>
                </a:lnTo>
                <a:lnTo>
                  <a:pt x="886410" y="1572051"/>
                </a:lnTo>
                <a:lnTo>
                  <a:pt x="928329" y="1598609"/>
                </a:lnTo>
                <a:lnTo>
                  <a:pt x="970960" y="1623917"/>
                </a:lnTo>
                <a:lnTo>
                  <a:pt x="1014279" y="1647962"/>
                </a:lnTo>
                <a:lnTo>
                  <a:pt x="1058265" y="1670734"/>
                </a:lnTo>
                <a:lnTo>
                  <a:pt x="1102892" y="1692219"/>
                </a:lnTo>
                <a:lnTo>
                  <a:pt x="1148138" y="1712407"/>
                </a:lnTo>
                <a:lnTo>
                  <a:pt x="1193980" y="1731286"/>
                </a:lnTo>
                <a:lnTo>
                  <a:pt x="1240394" y="1748845"/>
                </a:lnTo>
                <a:lnTo>
                  <a:pt x="1287356" y="1765071"/>
                </a:lnTo>
                <a:lnTo>
                  <a:pt x="1334844" y="1779952"/>
                </a:lnTo>
                <a:lnTo>
                  <a:pt x="1382833" y="1793479"/>
                </a:lnTo>
                <a:lnTo>
                  <a:pt x="1431301" y="1805637"/>
                </a:lnTo>
                <a:lnTo>
                  <a:pt x="1480224" y="1816417"/>
                </a:lnTo>
                <a:lnTo>
                  <a:pt x="1529579" y="1825806"/>
                </a:lnTo>
                <a:lnTo>
                  <a:pt x="1579342" y="1833793"/>
                </a:lnTo>
                <a:lnTo>
                  <a:pt x="1629490" y="1840365"/>
                </a:lnTo>
                <a:lnTo>
                  <a:pt x="1679999" y="1845512"/>
                </a:lnTo>
                <a:lnTo>
                  <a:pt x="1694893" y="1846598"/>
                </a:lnTo>
                <a:lnTo>
                  <a:pt x="1694893" y="1948467"/>
                </a:lnTo>
                <a:close/>
              </a:path>
              <a:path w="1695450" h="1948814">
                <a:moveTo>
                  <a:pt x="540187" y="1273086"/>
                </a:moveTo>
                <a:lnTo>
                  <a:pt x="472785" y="1273086"/>
                </a:lnTo>
                <a:lnTo>
                  <a:pt x="511546" y="1240243"/>
                </a:lnTo>
                <a:lnTo>
                  <a:pt x="540187" y="1273086"/>
                </a:lnTo>
                <a:close/>
              </a:path>
            </a:pathLst>
          </a:custGeom>
          <a:solidFill>
            <a:srgbClr val="21A8C3">
              <a:alpha val="89802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11338483" y="2194496"/>
            <a:ext cx="633095" cy="633095"/>
          </a:xfrm>
          <a:custGeom>
            <a:avLst/>
            <a:gdLst/>
            <a:ahLst/>
            <a:cxnLst/>
            <a:rect l="0" t="0" r="r" b="b"/>
            <a:pathLst>
              <a:path w="633095" h="633095">
                <a:moveTo>
                  <a:pt x="0" y="316280"/>
                </a:moveTo>
                <a:lnTo>
                  <a:pt x="4634" y="266922"/>
                </a:lnTo>
                <a:lnTo>
                  <a:pt x="17608" y="217570"/>
                </a:lnTo>
                <a:lnTo>
                  <a:pt x="37529" y="170532"/>
                </a:lnTo>
                <a:lnTo>
                  <a:pt x="63006" y="128118"/>
                </a:lnTo>
                <a:lnTo>
                  <a:pt x="92646" y="92633"/>
                </a:lnTo>
                <a:lnTo>
                  <a:pt x="128129" y="62995"/>
                </a:lnTo>
                <a:lnTo>
                  <a:pt x="170541" y="37521"/>
                </a:lnTo>
                <a:lnTo>
                  <a:pt x="217577" y="17603"/>
                </a:lnTo>
                <a:lnTo>
                  <a:pt x="266929" y="4632"/>
                </a:lnTo>
                <a:lnTo>
                  <a:pt x="316293" y="0"/>
                </a:lnTo>
                <a:lnTo>
                  <a:pt x="316293" y="101600"/>
                </a:lnTo>
                <a:lnTo>
                  <a:pt x="547428" y="101600"/>
                </a:lnTo>
                <a:lnTo>
                  <a:pt x="569574" y="128118"/>
                </a:lnTo>
                <a:lnTo>
                  <a:pt x="595047" y="170532"/>
                </a:lnTo>
                <a:lnTo>
                  <a:pt x="608881" y="203200"/>
                </a:lnTo>
                <a:lnTo>
                  <a:pt x="316293" y="203200"/>
                </a:lnTo>
                <a:lnTo>
                  <a:pt x="291546" y="204773"/>
                </a:lnTo>
                <a:lnTo>
                  <a:pt x="271821" y="210154"/>
                </a:lnTo>
                <a:lnTo>
                  <a:pt x="264052" y="214680"/>
                </a:lnTo>
                <a:lnTo>
                  <a:pt x="101600" y="214680"/>
                </a:lnTo>
                <a:lnTo>
                  <a:pt x="62054" y="222665"/>
                </a:lnTo>
                <a:lnTo>
                  <a:pt x="29759" y="244440"/>
                </a:lnTo>
                <a:lnTo>
                  <a:pt x="7984" y="276734"/>
                </a:lnTo>
                <a:lnTo>
                  <a:pt x="0" y="316280"/>
                </a:lnTo>
                <a:close/>
              </a:path>
              <a:path w="633095" h="633095">
                <a:moveTo>
                  <a:pt x="547428" y="101600"/>
                </a:moveTo>
                <a:lnTo>
                  <a:pt x="316293" y="101600"/>
                </a:lnTo>
                <a:lnTo>
                  <a:pt x="316293" y="0"/>
                </a:lnTo>
                <a:lnTo>
                  <a:pt x="365650" y="4632"/>
                </a:lnTo>
                <a:lnTo>
                  <a:pt x="415000" y="17603"/>
                </a:lnTo>
                <a:lnTo>
                  <a:pt x="462036" y="37521"/>
                </a:lnTo>
                <a:lnTo>
                  <a:pt x="504451" y="62995"/>
                </a:lnTo>
                <a:lnTo>
                  <a:pt x="539940" y="92633"/>
                </a:lnTo>
                <a:lnTo>
                  <a:pt x="547428" y="101600"/>
                </a:lnTo>
                <a:close/>
              </a:path>
              <a:path w="633095" h="633095">
                <a:moveTo>
                  <a:pt x="608881" y="429362"/>
                </a:moveTo>
                <a:lnTo>
                  <a:pt x="316293" y="429362"/>
                </a:lnTo>
                <a:lnTo>
                  <a:pt x="341038" y="427789"/>
                </a:lnTo>
                <a:lnTo>
                  <a:pt x="360759" y="422407"/>
                </a:lnTo>
                <a:lnTo>
                  <a:pt x="396252" y="396241"/>
                </a:lnTo>
                <a:lnTo>
                  <a:pt x="422419" y="360752"/>
                </a:lnTo>
                <a:lnTo>
                  <a:pt x="429374" y="316280"/>
                </a:lnTo>
                <a:lnTo>
                  <a:pt x="427801" y="291533"/>
                </a:lnTo>
                <a:lnTo>
                  <a:pt x="412234" y="254331"/>
                </a:lnTo>
                <a:lnTo>
                  <a:pt x="378236" y="220339"/>
                </a:lnTo>
                <a:lnTo>
                  <a:pt x="341038" y="204773"/>
                </a:lnTo>
                <a:lnTo>
                  <a:pt x="316293" y="203200"/>
                </a:lnTo>
                <a:lnTo>
                  <a:pt x="608881" y="203200"/>
                </a:lnTo>
                <a:lnTo>
                  <a:pt x="614967" y="217570"/>
                </a:lnTo>
                <a:lnTo>
                  <a:pt x="627940" y="266922"/>
                </a:lnTo>
                <a:lnTo>
                  <a:pt x="632574" y="316280"/>
                </a:lnTo>
                <a:lnTo>
                  <a:pt x="627940" y="365640"/>
                </a:lnTo>
                <a:lnTo>
                  <a:pt x="614967" y="414992"/>
                </a:lnTo>
                <a:lnTo>
                  <a:pt x="608881" y="429362"/>
                </a:lnTo>
                <a:close/>
              </a:path>
              <a:path w="633095" h="633095">
                <a:moveTo>
                  <a:pt x="101600" y="417881"/>
                </a:moveTo>
                <a:lnTo>
                  <a:pt x="62054" y="409897"/>
                </a:lnTo>
                <a:lnTo>
                  <a:pt x="29759" y="388122"/>
                </a:lnTo>
                <a:lnTo>
                  <a:pt x="7984" y="355827"/>
                </a:lnTo>
                <a:lnTo>
                  <a:pt x="0" y="316280"/>
                </a:lnTo>
                <a:lnTo>
                  <a:pt x="7984" y="276734"/>
                </a:lnTo>
                <a:lnTo>
                  <a:pt x="29759" y="244440"/>
                </a:lnTo>
                <a:lnTo>
                  <a:pt x="62054" y="222665"/>
                </a:lnTo>
                <a:lnTo>
                  <a:pt x="101600" y="214680"/>
                </a:lnTo>
                <a:lnTo>
                  <a:pt x="141145" y="222665"/>
                </a:lnTo>
                <a:lnTo>
                  <a:pt x="173440" y="244440"/>
                </a:lnTo>
                <a:lnTo>
                  <a:pt x="195215" y="276734"/>
                </a:lnTo>
                <a:lnTo>
                  <a:pt x="203200" y="316280"/>
                </a:lnTo>
                <a:lnTo>
                  <a:pt x="195215" y="355827"/>
                </a:lnTo>
                <a:lnTo>
                  <a:pt x="173440" y="388122"/>
                </a:lnTo>
                <a:lnTo>
                  <a:pt x="141145" y="409897"/>
                </a:lnTo>
                <a:lnTo>
                  <a:pt x="101600" y="417881"/>
                </a:lnTo>
                <a:close/>
              </a:path>
              <a:path w="633095" h="633095">
                <a:moveTo>
                  <a:pt x="203200" y="316280"/>
                </a:moveTo>
                <a:lnTo>
                  <a:pt x="195215" y="276734"/>
                </a:lnTo>
                <a:lnTo>
                  <a:pt x="173440" y="244440"/>
                </a:lnTo>
                <a:lnTo>
                  <a:pt x="141145" y="222665"/>
                </a:lnTo>
                <a:lnTo>
                  <a:pt x="101600" y="214680"/>
                </a:lnTo>
                <a:lnTo>
                  <a:pt x="264052" y="214680"/>
                </a:lnTo>
                <a:lnTo>
                  <a:pt x="220339" y="254331"/>
                </a:lnTo>
                <a:lnTo>
                  <a:pt x="204773" y="291533"/>
                </a:lnTo>
                <a:lnTo>
                  <a:pt x="203200" y="316280"/>
                </a:lnTo>
                <a:close/>
              </a:path>
              <a:path w="633095" h="633095">
                <a:moveTo>
                  <a:pt x="316293" y="632562"/>
                </a:moveTo>
                <a:lnTo>
                  <a:pt x="266929" y="627928"/>
                </a:lnTo>
                <a:lnTo>
                  <a:pt x="217577" y="614955"/>
                </a:lnTo>
                <a:lnTo>
                  <a:pt x="170541" y="595035"/>
                </a:lnTo>
                <a:lnTo>
                  <a:pt x="128129" y="569562"/>
                </a:lnTo>
                <a:lnTo>
                  <a:pt x="92646" y="539928"/>
                </a:lnTo>
                <a:lnTo>
                  <a:pt x="63006" y="504444"/>
                </a:lnTo>
                <a:lnTo>
                  <a:pt x="37529" y="462029"/>
                </a:lnTo>
                <a:lnTo>
                  <a:pt x="17608" y="414992"/>
                </a:lnTo>
                <a:lnTo>
                  <a:pt x="4634" y="365640"/>
                </a:lnTo>
                <a:lnTo>
                  <a:pt x="0" y="316280"/>
                </a:lnTo>
                <a:lnTo>
                  <a:pt x="7984" y="355827"/>
                </a:lnTo>
                <a:lnTo>
                  <a:pt x="29759" y="388122"/>
                </a:lnTo>
                <a:lnTo>
                  <a:pt x="62054" y="409897"/>
                </a:lnTo>
                <a:lnTo>
                  <a:pt x="101600" y="417881"/>
                </a:lnTo>
                <a:lnTo>
                  <a:pt x="264052" y="417881"/>
                </a:lnTo>
                <a:lnTo>
                  <a:pt x="271821" y="422407"/>
                </a:lnTo>
                <a:lnTo>
                  <a:pt x="291546" y="427789"/>
                </a:lnTo>
                <a:lnTo>
                  <a:pt x="316293" y="429362"/>
                </a:lnTo>
                <a:lnTo>
                  <a:pt x="608881" y="429362"/>
                </a:lnTo>
                <a:lnTo>
                  <a:pt x="595047" y="462029"/>
                </a:lnTo>
                <a:lnTo>
                  <a:pt x="569574" y="504444"/>
                </a:lnTo>
                <a:lnTo>
                  <a:pt x="539940" y="539928"/>
                </a:lnTo>
                <a:lnTo>
                  <a:pt x="504451" y="569562"/>
                </a:lnTo>
                <a:lnTo>
                  <a:pt x="462036" y="595035"/>
                </a:lnTo>
                <a:lnTo>
                  <a:pt x="415000" y="614955"/>
                </a:lnTo>
                <a:lnTo>
                  <a:pt x="365650" y="627928"/>
                </a:lnTo>
                <a:lnTo>
                  <a:pt x="316293" y="632562"/>
                </a:lnTo>
                <a:close/>
              </a:path>
              <a:path w="633095" h="633095">
                <a:moveTo>
                  <a:pt x="264052" y="417881"/>
                </a:moveTo>
                <a:lnTo>
                  <a:pt x="101600" y="417881"/>
                </a:lnTo>
                <a:lnTo>
                  <a:pt x="141145" y="409897"/>
                </a:lnTo>
                <a:lnTo>
                  <a:pt x="173440" y="388122"/>
                </a:lnTo>
                <a:lnTo>
                  <a:pt x="195215" y="355827"/>
                </a:lnTo>
                <a:lnTo>
                  <a:pt x="203200" y="316280"/>
                </a:lnTo>
                <a:lnTo>
                  <a:pt x="204773" y="341028"/>
                </a:lnTo>
                <a:lnTo>
                  <a:pt x="210154" y="360752"/>
                </a:lnTo>
                <a:lnTo>
                  <a:pt x="220339" y="378230"/>
                </a:lnTo>
                <a:lnTo>
                  <a:pt x="236321" y="396241"/>
                </a:lnTo>
                <a:lnTo>
                  <a:pt x="254339" y="412222"/>
                </a:lnTo>
                <a:lnTo>
                  <a:pt x="264052" y="417881"/>
                </a:lnTo>
                <a:close/>
              </a:path>
            </a:pathLst>
          </a:custGeom>
          <a:solidFill>
            <a:srgbClr val="21A8C3">
              <a:alpha val="59999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9477653" y="0"/>
            <a:ext cx="1187450" cy="779780"/>
          </a:xfrm>
          <a:custGeom>
            <a:avLst/>
            <a:gdLst/>
            <a:ahLst/>
            <a:cxnLst/>
            <a:rect l="0" t="0" r="r" b="b"/>
            <a:pathLst>
              <a:path w="1187450" h="779780">
                <a:moveTo>
                  <a:pt x="191009" y="622528"/>
                </a:moveTo>
                <a:lnTo>
                  <a:pt x="157590" y="588794"/>
                </a:lnTo>
                <a:lnTo>
                  <a:pt x="126908" y="551927"/>
                </a:lnTo>
                <a:lnTo>
                  <a:pt x="99131" y="512453"/>
                </a:lnTo>
                <a:lnTo>
                  <a:pt x="74427" y="470898"/>
                </a:lnTo>
                <a:lnTo>
                  <a:pt x="52965" y="427786"/>
                </a:lnTo>
                <a:lnTo>
                  <a:pt x="34916" y="383644"/>
                </a:lnTo>
                <a:lnTo>
                  <a:pt x="20446" y="338998"/>
                </a:lnTo>
                <a:lnTo>
                  <a:pt x="9725" y="294371"/>
                </a:lnTo>
                <a:lnTo>
                  <a:pt x="2922" y="250291"/>
                </a:lnTo>
                <a:lnTo>
                  <a:pt x="0" y="205784"/>
                </a:lnTo>
                <a:lnTo>
                  <a:pt x="783" y="159894"/>
                </a:lnTo>
                <a:lnTo>
                  <a:pt x="5221" y="113171"/>
                </a:lnTo>
                <a:lnTo>
                  <a:pt x="13264" y="66164"/>
                </a:lnTo>
                <a:lnTo>
                  <a:pt x="24860" y="19424"/>
                </a:lnTo>
                <a:lnTo>
                  <a:pt x="31246" y="0"/>
                </a:lnTo>
                <a:lnTo>
                  <a:pt x="289140" y="0"/>
                </a:lnTo>
                <a:lnTo>
                  <a:pt x="271949" y="28297"/>
                </a:lnTo>
                <a:lnTo>
                  <a:pt x="252071" y="74891"/>
                </a:lnTo>
                <a:lnTo>
                  <a:pt x="240232" y="122369"/>
                </a:lnTo>
                <a:lnTo>
                  <a:pt x="235907" y="171842"/>
                </a:lnTo>
                <a:lnTo>
                  <a:pt x="238570" y="224420"/>
                </a:lnTo>
                <a:lnTo>
                  <a:pt x="247375" y="276323"/>
                </a:lnTo>
                <a:lnTo>
                  <a:pt x="262329" y="323679"/>
                </a:lnTo>
                <a:lnTo>
                  <a:pt x="284186" y="367458"/>
                </a:lnTo>
                <a:lnTo>
                  <a:pt x="313700" y="408631"/>
                </a:lnTo>
                <a:lnTo>
                  <a:pt x="351627" y="448166"/>
                </a:lnTo>
                <a:lnTo>
                  <a:pt x="394136" y="482724"/>
                </a:lnTo>
                <a:lnTo>
                  <a:pt x="437587" y="508767"/>
                </a:lnTo>
                <a:lnTo>
                  <a:pt x="483009" y="526965"/>
                </a:lnTo>
                <a:lnTo>
                  <a:pt x="519819" y="535346"/>
                </a:lnTo>
                <a:lnTo>
                  <a:pt x="271324" y="535346"/>
                </a:lnTo>
                <a:lnTo>
                  <a:pt x="191009" y="622528"/>
                </a:lnTo>
                <a:close/>
              </a:path>
              <a:path w="1187450" h="779780">
                <a:moveTo>
                  <a:pt x="1058949" y="552441"/>
                </a:moveTo>
                <a:lnTo>
                  <a:pt x="896380" y="552441"/>
                </a:lnTo>
                <a:lnTo>
                  <a:pt x="820954" y="461001"/>
                </a:lnTo>
                <a:lnTo>
                  <a:pt x="860981" y="423597"/>
                </a:lnTo>
                <a:lnTo>
                  <a:pt x="892701" y="384099"/>
                </a:lnTo>
                <a:lnTo>
                  <a:pt x="916921" y="341580"/>
                </a:lnTo>
                <a:lnTo>
                  <a:pt x="934444" y="295112"/>
                </a:lnTo>
                <a:lnTo>
                  <a:pt x="946075" y="243767"/>
                </a:lnTo>
                <a:lnTo>
                  <a:pt x="951607" y="191414"/>
                </a:lnTo>
                <a:lnTo>
                  <a:pt x="949990" y="141779"/>
                </a:lnTo>
                <a:lnTo>
                  <a:pt x="940760" y="93725"/>
                </a:lnTo>
                <a:lnTo>
                  <a:pt x="923455" y="46113"/>
                </a:lnTo>
                <a:lnTo>
                  <a:pt x="898784" y="0"/>
                </a:lnTo>
                <a:lnTo>
                  <a:pt x="1156657" y="0"/>
                </a:lnTo>
                <a:lnTo>
                  <a:pt x="1170665" y="50758"/>
                </a:lnTo>
                <a:lnTo>
                  <a:pt x="1179689" y="98063"/>
                </a:lnTo>
                <a:lnTo>
                  <a:pt x="1185151" y="145439"/>
                </a:lnTo>
                <a:lnTo>
                  <a:pt x="1187030" y="192334"/>
                </a:lnTo>
                <a:lnTo>
                  <a:pt x="1185306" y="238198"/>
                </a:lnTo>
                <a:lnTo>
                  <a:pt x="1179958" y="282479"/>
                </a:lnTo>
                <a:lnTo>
                  <a:pt x="1170754" y="326122"/>
                </a:lnTo>
                <a:lnTo>
                  <a:pt x="1157609" y="370096"/>
                </a:lnTo>
                <a:lnTo>
                  <a:pt x="1140719" y="413885"/>
                </a:lnTo>
                <a:lnTo>
                  <a:pt x="1120282" y="456974"/>
                </a:lnTo>
                <a:lnTo>
                  <a:pt x="1096496" y="498848"/>
                </a:lnTo>
                <a:lnTo>
                  <a:pt x="1069557" y="538992"/>
                </a:lnTo>
                <a:lnTo>
                  <a:pt x="1058949" y="552441"/>
                </a:lnTo>
                <a:close/>
              </a:path>
              <a:path w="1187450" h="779780">
                <a:moveTo>
                  <a:pt x="888193" y="542516"/>
                </a:moveTo>
                <a:lnTo>
                  <a:pt x="583883" y="542516"/>
                </a:lnTo>
                <a:lnTo>
                  <a:pt x="636505" y="540864"/>
                </a:lnTo>
                <a:lnTo>
                  <a:pt x="685458" y="532501"/>
                </a:lnTo>
                <a:lnTo>
                  <a:pt x="731807" y="516812"/>
                </a:lnTo>
                <a:lnTo>
                  <a:pt x="776617" y="493184"/>
                </a:lnTo>
                <a:lnTo>
                  <a:pt x="820954" y="461001"/>
                </a:lnTo>
                <a:lnTo>
                  <a:pt x="888193" y="542516"/>
                </a:lnTo>
                <a:close/>
              </a:path>
              <a:path w="1187450" h="779780">
                <a:moveTo>
                  <a:pt x="577406" y="779494"/>
                </a:moveTo>
                <a:lnTo>
                  <a:pt x="532916" y="776322"/>
                </a:lnTo>
                <a:lnTo>
                  <a:pt x="487561" y="769292"/>
                </a:lnTo>
                <a:lnTo>
                  <a:pt x="441878" y="758527"/>
                </a:lnTo>
                <a:lnTo>
                  <a:pt x="396405" y="744154"/>
                </a:lnTo>
                <a:lnTo>
                  <a:pt x="351680" y="726296"/>
                </a:lnTo>
                <a:lnTo>
                  <a:pt x="308241" y="705080"/>
                </a:lnTo>
                <a:lnTo>
                  <a:pt x="266624" y="680630"/>
                </a:lnTo>
                <a:lnTo>
                  <a:pt x="227367" y="653071"/>
                </a:lnTo>
                <a:lnTo>
                  <a:pt x="191009" y="622528"/>
                </a:lnTo>
                <a:lnTo>
                  <a:pt x="271324" y="535346"/>
                </a:lnTo>
                <a:lnTo>
                  <a:pt x="519819" y="535346"/>
                </a:lnTo>
                <a:lnTo>
                  <a:pt x="531431" y="537990"/>
                </a:lnTo>
                <a:lnTo>
                  <a:pt x="583883" y="542516"/>
                </a:lnTo>
                <a:lnTo>
                  <a:pt x="888193" y="542516"/>
                </a:lnTo>
                <a:lnTo>
                  <a:pt x="896380" y="552441"/>
                </a:lnTo>
                <a:lnTo>
                  <a:pt x="1058949" y="552441"/>
                </a:lnTo>
                <a:lnTo>
                  <a:pt x="1007014" y="612023"/>
                </a:lnTo>
                <a:lnTo>
                  <a:pt x="971802" y="643883"/>
                </a:lnTo>
                <a:lnTo>
                  <a:pt x="933831" y="672391"/>
                </a:lnTo>
                <a:lnTo>
                  <a:pt x="893126" y="697763"/>
                </a:lnTo>
                <a:lnTo>
                  <a:pt x="850235" y="719902"/>
                </a:lnTo>
                <a:lnTo>
                  <a:pt x="805701" y="738712"/>
                </a:lnTo>
                <a:lnTo>
                  <a:pt x="760067" y="754099"/>
                </a:lnTo>
                <a:lnTo>
                  <a:pt x="713877" y="765966"/>
                </a:lnTo>
                <a:lnTo>
                  <a:pt x="667675" y="774217"/>
                </a:lnTo>
                <a:lnTo>
                  <a:pt x="622003" y="778759"/>
                </a:lnTo>
                <a:lnTo>
                  <a:pt x="577406" y="779494"/>
                </a:lnTo>
                <a:close/>
              </a:path>
            </a:pathLst>
          </a:custGeom>
          <a:solidFill>
            <a:srgbClr val="85CA21">
              <a:alpha val="65097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1604899" y="993932"/>
            <a:ext cx="2917825" cy="429259"/>
          </a:xfrm>
          <a:custGeom>
            <a:avLst/>
            <a:gdLst/>
            <a:ahLst/>
            <a:cxnLst/>
            <a:rect l="0" t="0" r="r" b="b"/>
            <a:pathLst>
              <a:path w="2917825" h="429259">
                <a:moveTo>
                  <a:pt x="84137" y="421874"/>
                </a:moveTo>
                <a:lnTo>
                  <a:pt x="0" y="421874"/>
                </a:lnTo>
                <a:lnTo>
                  <a:pt x="0" y="7341"/>
                </a:lnTo>
                <a:lnTo>
                  <a:pt x="152400" y="7341"/>
                </a:lnTo>
                <a:lnTo>
                  <a:pt x="205549" y="13096"/>
                </a:lnTo>
                <a:lnTo>
                  <a:pt x="246887" y="30360"/>
                </a:lnTo>
                <a:lnTo>
                  <a:pt x="276415" y="59133"/>
                </a:lnTo>
                <a:lnTo>
                  <a:pt x="285229" y="79175"/>
                </a:lnTo>
                <a:lnTo>
                  <a:pt x="84137" y="79175"/>
                </a:lnTo>
                <a:lnTo>
                  <a:pt x="84137" y="229194"/>
                </a:lnTo>
                <a:lnTo>
                  <a:pt x="284354" y="229194"/>
                </a:lnTo>
                <a:lnTo>
                  <a:pt x="278943" y="241063"/>
                </a:lnTo>
                <a:lnTo>
                  <a:pt x="241586" y="279463"/>
                </a:lnTo>
                <a:lnTo>
                  <a:pt x="186521" y="298807"/>
                </a:lnTo>
                <a:lnTo>
                  <a:pt x="152400" y="301224"/>
                </a:lnTo>
                <a:lnTo>
                  <a:pt x="84137" y="301224"/>
                </a:lnTo>
                <a:lnTo>
                  <a:pt x="84137" y="421874"/>
                </a:lnTo>
                <a:close/>
              </a:path>
              <a:path w="2917825" h="429259">
                <a:moveTo>
                  <a:pt x="284354" y="229194"/>
                </a:moveTo>
                <a:lnTo>
                  <a:pt x="151803" y="229194"/>
                </a:lnTo>
                <a:lnTo>
                  <a:pt x="179323" y="224320"/>
                </a:lnTo>
                <a:lnTo>
                  <a:pt x="198980" y="209698"/>
                </a:lnTo>
                <a:lnTo>
                  <a:pt x="210774" y="185327"/>
                </a:lnTo>
                <a:lnTo>
                  <a:pt x="214706" y="151208"/>
                </a:lnTo>
                <a:lnTo>
                  <a:pt x="213751" y="133318"/>
                </a:lnTo>
                <a:lnTo>
                  <a:pt x="199428" y="95943"/>
                </a:lnTo>
                <a:lnTo>
                  <a:pt x="151803" y="79175"/>
                </a:lnTo>
                <a:lnTo>
                  <a:pt x="285229" y="79175"/>
                </a:lnTo>
                <a:lnTo>
                  <a:pt x="294131" y="99416"/>
                </a:lnTo>
                <a:lnTo>
                  <a:pt x="300037" y="151208"/>
                </a:lnTo>
                <a:lnTo>
                  <a:pt x="297694" y="185402"/>
                </a:lnTo>
                <a:lnTo>
                  <a:pt x="290663" y="215353"/>
                </a:lnTo>
                <a:lnTo>
                  <a:pt x="284354" y="229194"/>
                </a:lnTo>
                <a:close/>
              </a:path>
              <a:path w="2917825" h="429259">
                <a:moveTo>
                  <a:pt x="443115" y="421874"/>
                </a:moveTo>
                <a:lnTo>
                  <a:pt x="358978" y="421874"/>
                </a:lnTo>
                <a:lnTo>
                  <a:pt x="358978" y="7341"/>
                </a:lnTo>
                <a:lnTo>
                  <a:pt x="519912" y="7341"/>
                </a:lnTo>
                <a:lnTo>
                  <a:pt x="572630" y="12802"/>
                </a:lnTo>
                <a:lnTo>
                  <a:pt x="613634" y="29185"/>
                </a:lnTo>
                <a:lnTo>
                  <a:pt x="642924" y="56490"/>
                </a:lnTo>
                <a:lnTo>
                  <a:pt x="653352" y="79175"/>
                </a:lnTo>
                <a:lnTo>
                  <a:pt x="443115" y="79175"/>
                </a:lnTo>
                <a:lnTo>
                  <a:pt x="443115" y="210938"/>
                </a:lnTo>
                <a:lnTo>
                  <a:pt x="652310" y="210938"/>
                </a:lnTo>
                <a:lnTo>
                  <a:pt x="651125" y="214311"/>
                </a:lnTo>
                <a:lnTo>
                  <a:pt x="632087" y="241497"/>
                </a:lnTo>
                <a:lnTo>
                  <a:pt x="605434" y="263325"/>
                </a:lnTo>
                <a:lnTo>
                  <a:pt x="612762" y="282975"/>
                </a:lnTo>
                <a:lnTo>
                  <a:pt x="443115" y="282975"/>
                </a:lnTo>
                <a:lnTo>
                  <a:pt x="443115" y="421874"/>
                </a:lnTo>
                <a:close/>
              </a:path>
              <a:path w="2917825" h="429259">
                <a:moveTo>
                  <a:pt x="652310" y="210938"/>
                </a:moveTo>
                <a:lnTo>
                  <a:pt x="521296" y="210938"/>
                </a:lnTo>
                <a:lnTo>
                  <a:pt x="535234" y="209797"/>
                </a:lnTo>
                <a:lnTo>
                  <a:pt x="547289" y="206374"/>
                </a:lnTo>
                <a:lnTo>
                  <a:pt x="576759" y="171523"/>
                </a:lnTo>
                <a:lnTo>
                  <a:pt x="580428" y="144561"/>
                </a:lnTo>
                <a:lnTo>
                  <a:pt x="579454" y="130385"/>
                </a:lnTo>
                <a:lnTo>
                  <a:pt x="556204" y="89166"/>
                </a:lnTo>
                <a:lnTo>
                  <a:pt x="519912" y="79175"/>
                </a:lnTo>
                <a:lnTo>
                  <a:pt x="653352" y="79175"/>
                </a:lnTo>
                <a:lnTo>
                  <a:pt x="660498" y="94717"/>
                </a:lnTo>
                <a:lnTo>
                  <a:pt x="666356" y="143866"/>
                </a:lnTo>
                <a:lnTo>
                  <a:pt x="662548" y="181768"/>
                </a:lnTo>
                <a:lnTo>
                  <a:pt x="652310" y="210938"/>
                </a:lnTo>
                <a:close/>
              </a:path>
              <a:path w="2917825" h="429259">
                <a:moveTo>
                  <a:pt x="664565" y="421874"/>
                </a:moveTo>
                <a:lnTo>
                  <a:pt x="572490" y="421874"/>
                </a:lnTo>
                <a:lnTo>
                  <a:pt x="524268" y="282975"/>
                </a:lnTo>
                <a:lnTo>
                  <a:pt x="612762" y="282975"/>
                </a:lnTo>
                <a:lnTo>
                  <a:pt x="664565" y="421874"/>
                </a:lnTo>
                <a:close/>
              </a:path>
              <a:path w="2917825" h="429259">
                <a:moveTo>
                  <a:pt x="890485" y="429215"/>
                </a:moveTo>
                <a:lnTo>
                  <a:pt x="846702" y="425998"/>
                </a:lnTo>
                <a:lnTo>
                  <a:pt x="780075" y="400256"/>
                </a:lnTo>
                <a:lnTo>
                  <a:pt x="740309" y="348342"/>
                </a:lnTo>
                <a:lnTo>
                  <a:pt x="728216" y="311674"/>
                </a:lnTo>
                <a:lnTo>
                  <a:pt x="720959" y="267724"/>
                </a:lnTo>
                <a:lnTo>
                  <a:pt x="718540" y="216494"/>
                </a:lnTo>
                <a:lnTo>
                  <a:pt x="720959" y="165148"/>
                </a:lnTo>
                <a:lnTo>
                  <a:pt x="728216" y="120847"/>
                </a:lnTo>
                <a:lnTo>
                  <a:pt x="740309" y="83591"/>
                </a:lnTo>
                <a:lnTo>
                  <a:pt x="780075" y="30025"/>
                </a:lnTo>
                <a:lnTo>
                  <a:pt x="846702" y="3336"/>
                </a:lnTo>
                <a:lnTo>
                  <a:pt x="890485" y="0"/>
                </a:lnTo>
                <a:lnTo>
                  <a:pt x="934274" y="3336"/>
                </a:lnTo>
                <a:lnTo>
                  <a:pt x="971078" y="13344"/>
                </a:lnTo>
                <a:lnTo>
                  <a:pt x="1000897" y="30025"/>
                </a:lnTo>
                <a:lnTo>
                  <a:pt x="1023734" y="53379"/>
                </a:lnTo>
                <a:lnTo>
                  <a:pt x="1034856" y="73223"/>
                </a:lnTo>
                <a:lnTo>
                  <a:pt x="890485" y="73223"/>
                </a:lnTo>
                <a:lnTo>
                  <a:pt x="868028" y="75356"/>
                </a:lnTo>
                <a:lnTo>
                  <a:pt x="823417" y="107354"/>
                </a:lnTo>
                <a:lnTo>
                  <a:pt x="809650" y="151778"/>
                </a:lnTo>
                <a:lnTo>
                  <a:pt x="805065" y="216792"/>
                </a:lnTo>
                <a:lnTo>
                  <a:pt x="806194" y="251736"/>
                </a:lnTo>
                <a:lnTo>
                  <a:pt x="815224" y="305363"/>
                </a:lnTo>
                <a:lnTo>
                  <a:pt x="848994" y="348010"/>
                </a:lnTo>
                <a:lnTo>
                  <a:pt x="890485" y="356000"/>
                </a:lnTo>
                <a:lnTo>
                  <a:pt x="1036255" y="356000"/>
                </a:lnTo>
                <a:lnTo>
                  <a:pt x="1023734" y="377729"/>
                </a:lnTo>
                <a:lnTo>
                  <a:pt x="1000897" y="400256"/>
                </a:lnTo>
                <a:lnTo>
                  <a:pt x="971078" y="416345"/>
                </a:lnTo>
                <a:lnTo>
                  <a:pt x="934274" y="425998"/>
                </a:lnTo>
                <a:lnTo>
                  <a:pt x="890485" y="429215"/>
                </a:lnTo>
                <a:close/>
              </a:path>
              <a:path w="2917825" h="429259">
                <a:moveTo>
                  <a:pt x="1036255" y="356000"/>
                </a:moveTo>
                <a:lnTo>
                  <a:pt x="890485" y="356000"/>
                </a:lnTo>
                <a:lnTo>
                  <a:pt x="913191" y="354002"/>
                </a:lnTo>
                <a:lnTo>
                  <a:pt x="931987" y="348010"/>
                </a:lnTo>
                <a:lnTo>
                  <a:pt x="965760" y="305363"/>
                </a:lnTo>
                <a:lnTo>
                  <a:pt x="974790" y="251736"/>
                </a:lnTo>
                <a:lnTo>
                  <a:pt x="975918" y="216792"/>
                </a:lnTo>
                <a:lnTo>
                  <a:pt x="974771" y="181712"/>
                </a:lnTo>
                <a:lnTo>
                  <a:pt x="965594" y="126993"/>
                </a:lnTo>
                <a:lnTo>
                  <a:pt x="946489" y="92421"/>
                </a:lnTo>
                <a:lnTo>
                  <a:pt x="890485" y="73223"/>
                </a:lnTo>
                <a:lnTo>
                  <a:pt x="1034856" y="73223"/>
                </a:lnTo>
                <a:lnTo>
                  <a:pt x="1040667" y="83591"/>
                </a:lnTo>
                <a:lnTo>
                  <a:pt x="1052760" y="120847"/>
                </a:lnTo>
                <a:lnTo>
                  <a:pt x="1060013" y="165148"/>
                </a:lnTo>
                <a:lnTo>
                  <a:pt x="1062431" y="216494"/>
                </a:lnTo>
                <a:lnTo>
                  <a:pt x="1060013" y="267724"/>
                </a:lnTo>
                <a:lnTo>
                  <a:pt x="1052760" y="311674"/>
                </a:lnTo>
                <a:lnTo>
                  <a:pt x="1040667" y="348342"/>
                </a:lnTo>
                <a:lnTo>
                  <a:pt x="1036255" y="356000"/>
                </a:lnTo>
                <a:close/>
              </a:path>
              <a:path w="2917825" h="429259">
                <a:moveTo>
                  <a:pt x="1299375" y="421874"/>
                </a:moveTo>
                <a:lnTo>
                  <a:pt x="1134071" y="421874"/>
                </a:lnTo>
                <a:lnTo>
                  <a:pt x="1134071" y="7341"/>
                </a:lnTo>
                <a:lnTo>
                  <a:pt x="1296987" y="7341"/>
                </a:lnTo>
                <a:lnTo>
                  <a:pt x="1327227" y="8960"/>
                </a:lnTo>
                <a:lnTo>
                  <a:pt x="1375643" y="21908"/>
                </a:lnTo>
                <a:lnTo>
                  <a:pt x="1407976" y="48188"/>
                </a:lnTo>
                <a:lnTo>
                  <a:pt x="1421262" y="79175"/>
                </a:lnTo>
                <a:lnTo>
                  <a:pt x="1218209" y="79175"/>
                </a:lnTo>
                <a:lnTo>
                  <a:pt x="1218209" y="177998"/>
                </a:lnTo>
                <a:lnTo>
                  <a:pt x="1412329" y="177998"/>
                </a:lnTo>
                <a:lnTo>
                  <a:pt x="1409774" y="182177"/>
                </a:lnTo>
                <a:lnTo>
                  <a:pt x="1401864" y="191541"/>
                </a:lnTo>
                <a:lnTo>
                  <a:pt x="1392115" y="200334"/>
                </a:lnTo>
                <a:lnTo>
                  <a:pt x="1380528" y="208556"/>
                </a:lnTo>
                <a:lnTo>
                  <a:pt x="1393330" y="214962"/>
                </a:lnTo>
                <a:lnTo>
                  <a:pt x="1404343" y="222671"/>
                </a:lnTo>
                <a:lnTo>
                  <a:pt x="1413571" y="231681"/>
                </a:lnTo>
                <a:lnTo>
                  <a:pt x="1421015" y="241993"/>
                </a:lnTo>
                <a:lnTo>
                  <a:pt x="1424178" y="248641"/>
                </a:lnTo>
                <a:lnTo>
                  <a:pt x="1218209" y="248641"/>
                </a:lnTo>
                <a:lnTo>
                  <a:pt x="1218209" y="349840"/>
                </a:lnTo>
                <a:lnTo>
                  <a:pt x="1426839" y="349840"/>
                </a:lnTo>
                <a:lnTo>
                  <a:pt x="1425279" y="355573"/>
                </a:lnTo>
                <a:lnTo>
                  <a:pt x="1398790" y="392614"/>
                </a:lnTo>
                <a:lnTo>
                  <a:pt x="1356274" y="414559"/>
                </a:lnTo>
                <a:lnTo>
                  <a:pt x="1329621" y="420046"/>
                </a:lnTo>
                <a:lnTo>
                  <a:pt x="1299375" y="421874"/>
                </a:lnTo>
                <a:close/>
              </a:path>
              <a:path w="2917825" h="429259">
                <a:moveTo>
                  <a:pt x="1412329" y="177998"/>
                </a:moveTo>
                <a:lnTo>
                  <a:pt x="1293215" y="177998"/>
                </a:lnTo>
                <a:lnTo>
                  <a:pt x="1314051" y="174909"/>
                </a:lnTo>
                <a:lnTo>
                  <a:pt x="1328934" y="165645"/>
                </a:lnTo>
                <a:lnTo>
                  <a:pt x="1337864" y="150204"/>
                </a:lnTo>
                <a:lnTo>
                  <a:pt x="1340840" y="128587"/>
                </a:lnTo>
                <a:lnTo>
                  <a:pt x="1337827" y="106969"/>
                </a:lnTo>
                <a:lnTo>
                  <a:pt x="1328788" y="91528"/>
                </a:lnTo>
                <a:lnTo>
                  <a:pt x="1313719" y="82263"/>
                </a:lnTo>
                <a:lnTo>
                  <a:pt x="1292618" y="79175"/>
                </a:lnTo>
                <a:lnTo>
                  <a:pt x="1421262" y="79175"/>
                </a:lnTo>
                <a:lnTo>
                  <a:pt x="1424150" y="90108"/>
                </a:lnTo>
                <a:lnTo>
                  <a:pt x="1426171" y="117077"/>
                </a:lnTo>
                <a:lnTo>
                  <a:pt x="1425526" y="133547"/>
                </a:lnTo>
                <a:lnTo>
                  <a:pt x="1423590" y="148232"/>
                </a:lnTo>
                <a:lnTo>
                  <a:pt x="1420364" y="161130"/>
                </a:lnTo>
                <a:lnTo>
                  <a:pt x="1415846" y="172243"/>
                </a:lnTo>
                <a:lnTo>
                  <a:pt x="1412329" y="177998"/>
                </a:lnTo>
                <a:close/>
              </a:path>
              <a:path w="2917825" h="429259">
                <a:moveTo>
                  <a:pt x="1426839" y="349840"/>
                </a:moveTo>
                <a:lnTo>
                  <a:pt x="1295006" y="349840"/>
                </a:lnTo>
                <a:lnTo>
                  <a:pt x="1307891" y="349159"/>
                </a:lnTo>
                <a:lnTo>
                  <a:pt x="1318964" y="347114"/>
                </a:lnTo>
                <a:lnTo>
                  <a:pt x="1347959" y="312179"/>
                </a:lnTo>
                <a:lnTo>
                  <a:pt x="1348778" y="298646"/>
                </a:lnTo>
                <a:lnTo>
                  <a:pt x="1345417" y="276769"/>
                </a:lnTo>
                <a:lnTo>
                  <a:pt x="1335336" y="261143"/>
                </a:lnTo>
                <a:lnTo>
                  <a:pt x="1318533" y="251767"/>
                </a:lnTo>
                <a:lnTo>
                  <a:pt x="1295006" y="248641"/>
                </a:lnTo>
                <a:lnTo>
                  <a:pt x="1424178" y="248641"/>
                </a:lnTo>
                <a:lnTo>
                  <a:pt x="1426742" y="254030"/>
                </a:lnTo>
                <a:lnTo>
                  <a:pt x="1430834" y="268213"/>
                </a:lnTo>
                <a:lnTo>
                  <a:pt x="1433290" y="284542"/>
                </a:lnTo>
                <a:lnTo>
                  <a:pt x="1434109" y="303015"/>
                </a:lnTo>
                <a:lnTo>
                  <a:pt x="1431901" y="331233"/>
                </a:lnTo>
                <a:lnTo>
                  <a:pt x="1426839" y="349840"/>
                </a:lnTo>
                <a:close/>
              </a:path>
              <a:path w="2917825" h="429259">
                <a:moveTo>
                  <a:pt x="1741093" y="421874"/>
                </a:moveTo>
                <a:lnTo>
                  <a:pt x="1505153" y="421874"/>
                </a:lnTo>
                <a:lnTo>
                  <a:pt x="1505153" y="7341"/>
                </a:lnTo>
                <a:lnTo>
                  <a:pt x="1589290" y="7341"/>
                </a:lnTo>
                <a:lnTo>
                  <a:pt x="1589290" y="347465"/>
                </a:lnTo>
                <a:lnTo>
                  <a:pt x="1741093" y="347465"/>
                </a:lnTo>
                <a:lnTo>
                  <a:pt x="1741093" y="421874"/>
                </a:lnTo>
                <a:close/>
              </a:path>
              <a:path w="2917825" h="429259">
                <a:moveTo>
                  <a:pt x="2060968" y="421874"/>
                </a:moveTo>
                <a:lnTo>
                  <a:pt x="1792681" y="421874"/>
                </a:lnTo>
                <a:lnTo>
                  <a:pt x="1792681" y="7341"/>
                </a:lnTo>
                <a:lnTo>
                  <a:pt x="2060968" y="7341"/>
                </a:lnTo>
                <a:lnTo>
                  <a:pt x="2060968" y="80564"/>
                </a:lnTo>
                <a:lnTo>
                  <a:pt x="1876818" y="80564"/>
                </a:lnTo>
                <a:lnTo>
                  <a:pt x="1876818" y="177402"/>
                </a:lnTo>
                <a:lnTo>
                  <a:pt x="2024456" y="177402"/>
                </a:lnTo>
                <a:lnTo>
                  <a:pt x="2024456" y="249435"/>
                </a:lnTo>
                <a:lnTo>
                  <a:pt x="1876818" y="249435"/>
                </a:lnTo>
                <a:lnTo>
                  <a:pt x="1876818" y="348659"/>
                </a:lnTo>
                <a:lnTo>
                  <a:pt x="2060968" y="348659"/>
                </a:lnTo>
                <a:lnTo>
                  <a:pt x="2060968" y="421874"/>
                </a:lnTo>
                <a:close/>
              </a:path>
              <a:path w="2917825" h="429259">
                <a:moveTo>
                  <a:pt x="2214359" y="421874"/>
                </a:moveTo>
                <a:lnTo>
                  <a:pt x="2130221" y="421874"/>
                </a:lnTo>
                <a:lnTo>
                  <a:pt x="2130221" y="7341"/>
                </a:lnTo>
                <a:lnTo>
                  <a:pt x="2273503" y="7341"/>
                </a:lnTo>
                <a:lnTo>
                  <a:pt x="2296226" y="101202"/>
                </a:lnTo>
                <a:lnTo>
                  <a:pt x="2214359" y="101202"/>
                </a:lnTo>
                <a:lnTo>
                  <a:pt x="2214359" y="421874"/>
                </a:lnTo>
                <a:close/>
              </a:path>
              <a:path w="2917825" h="429259">
                <a:moveTo>
                  <a:pt x="2413982" y="309759"/>
                </a:moveTo>
                <a:lnTo>
                  <a:pt x="2346718" y="309759"/>
                </a:lnTo>
                <a:lnTo>
                  <a:pt x="2419946" y="7341"/>
                </a:lnTo>
                <a:lnTo>
                  <a:pt x="2563215" y="7341"/>
                </a:lnTo>
                <a:lnTo>
                  <a:pt x="2563215" y="101202"/>
                </a:lnTo>
                <a:lnTo>
                  <a:pt x="2469946" y="101202"/>
                </a:lnTo>
                <a:lnTo>
                  <a:pt x="2413982" y="309759"/>
                </a:lnTo>
                <a:close/>
              </a:path>
              <a:path w="2917825" h="429259">
                <a:moveTo>
                  <a:pt x="2388793" y="403625"/>
                </a:moveTo>
                <a:lnTo>
                  <a:pt x="2304656" y="403625"/>
                </a:lnTo>
                <a:lnTo>
                  <a:pt x="2223490" y="101202"/>
                </a:lnTo>
                <a:lnTo>
                  <a:pt x="2296226" y="101202"/>
                </a:lnTo>
                <a:lnTo>
                  <a:pt x="2346718" y="309759"/>
                </a:lnTo>
                <a:lnTo>
                  <a:pt x="2413982" y="309759"/>
                </a:lnTo>
                <a:lnTo>
                  <a:pt x="2388793" y="403625"/>
                </a:lnTo>
                <a:close/>
              </a:path>
              <a:path w="2917825" h="429259">
                <a:moveTo>
                  <a:pt x="2563215" y="421874"/>
                </a:moveTo>
                <a:lnTo>
                  <a:pt x="2479078" y="421874"/>
                </a:lnTo>
                <a:lnTo>
                  <a:pt x="2479078" y="101202"/>
                </a:lnTo>
                <a:lnTo>
                  <a:pt x="2563215" y="101202"/>
                </a:lnTo>
                <a:lnTo>
                  <a:pt x="2563215" y="421874"/>
                </a:lnTo>
                <a:close/>
              </a:path>
              <a:path w="2917825" h="429259">
                <a:moveTo>
                  <a:pt x="2906332" y="356000"/>
                </a:moveTo>
                <a:lnTo>
                  <a:pt x="2768993" y="356000"/>
                </a:lnTo>
                <a:lnTo>
                  <a:pt x="2797297" y="352650"/>
                </a:lnTo>
                <a:lnTo>
                  <a:pt x="2817514" y="342601"/>
                </a:lnTo>
                <a:lnTo>
                  <a:pt x="2829644" y="325856"/>
                </a:lnTo>
                <a:lnTo>
                  <a:pt x="2833687" y="302418"/>
                </a:lnTo>
                <a:lnTo>
                  <a:pt x="2832751" y="293222"/>
                </a:lnTo>
                <a:lnTo>
                  <a:pt x="2796357" y="260473"/>
                </a:lnTo>
                <a:lnTo>
                  <a:pt x="2759278" y="248046"/>
                </a:lnTo>
                <a:lnTo>
                  <a:pt x="2726557" y="237541"/>
                </a:lnTo>
                <a:lnTo>
                  <a:pt x="2676750" y="213629"/>
                </a:lnTo>
                <a:lnTo>
                  <a:pt x="2646983" y="184992"/>
                </a:lnTo>
                <a:lnTo>
                  <a:pt x="2632500" y="146495"/>
                </a:lnTo>
                <a:lnTo>
                  <a:pt x="2630690" y="123229"/>
                </a:lnTo>
                <a:lnTo>
                  <a:pt x="2633052" y="94064"/>
                </a:lnTo>
                <a:lnTo>
                  <a:pt x="2651950" y="47680"/>
                </a:lnTo>
                <a:lnTo>
                  <a:pt x="2689133" y="17133"/>
                </a:lnTo>
                <a:lnTo>
                  <a:pt x="2740878" y="1903"/>
                </a:lnTo>
                <a:lnTo>
                  <a:pt x="2771978" y="0"/>
                </a:lnTo>
                <a:lnTo>
                  <a:pt x="2796112" y="756"/>
                </a:lnTo>
                <a:lnTo>
                  <a:pt x="2823271" y="3026"/>
                </a:lnTo>
                <a:lnTo>
                  <a:pt x="2853458" y="6808"/>
                </a:lnTo>
                <a:lnTo>
                  <a:pt x="2886671" y="12104"/>
                </a:lnTo>
                <a:lnTo>
                  <a:pt x="2908693" y="16469"/>
                </a:lnTo>
                <a:lnTo>
                  <a:pt x="2902936" y="73223"/>
                </a:lnTo>
                <a:lnTo>
                  <a:pt x="2780512" y="73223"/>
                </a:lnTo>
                <a:lnTo>
                  <a:pt x="2751510" y="75963"/>
                </a:lnTo>
                <a:lnTo>
                  <a:pt x="2730798" y="84186"/>
                </a:lnTo>
                <a:lnTo>
                  <a:pt x="2718372" y="97891"/>
                </a:lnTo>
                <a:lnTo>
                  <a:pt x="2714231" y="117077"/>
                </a:lnTo>
                <a:lnTo>
                  <a:pt x="2715255" y="126236"/>
                </a:lnTo>
                <a:lnTo>
                  <a:pt x="2758059" y="159617"/>
                </a:lnTo>
                <a:lnTo>
                  <a:pt x="2807690" y="176806"/>
                </a:lnTo>
                <a:lnTo>
                  <a:pt x="2835784" y="186859"/>
                </a:lnTo>
                <a:lnTo>
                  <a:pt x="2878347" y="208935"/>
                </a:lnTo>
                <a:lnTo>
                  <a:pt x="2911128" y="252287"/>
                </a:lnTo>
                <a:lnTo>
                  <a:pt x="2917228" y="296856"/>
                </a:lnTo>
                <a:lnTo>
                  <a:pt x="2914748" y="327520"/>
                </a:lnTo>
                <a:lnTo>
                  <a:pt x="2907309" y="354210"/>
                </a:lnTo>
                <a:lnTo>
                  <a:pt x="2906332" y="356000"/>
                </a:lnTo>
                <a:close/>
              </a:path>
              <a:path w="2917825" h="429259">
                <a:moveTo>
                  <a:pt x="2901950" y="82946"/>
                </a:moveTo>
                <a:lnTo>
                  <a:pt x="2862140" y="78692"/>
                </a:lnTo>
                <a:lnTo>
                  <a:pt x="2828629" y="75653"/>
                </a:lnTo>
                <a:lnTo>
                  <a:pt x="2801419" y="73830"/>
                </a:lnTo>
                <a:lnTo>
                  <a:pt x="2780512" y="73223"/>
                </a:lnTo>
                <a:lnTo>
                  <a:pt x="2902936" y="73223"/>
                </a:lnTo>
                <a:lnTo>
                  <a:pt x="2901950" y="82946"/>
                </a:lnTo>
                <a:close/>
              </a:path>
              <a:path w="2917825" h="429259">
                <a:moveTo>
                  <a:pt x="2773959" y="429215"/>
                </a:moveTo>
                <a:lnTo>
                  <a:pt x="2748820" y="428298"/>
                </a:lnTo>
                <a:lnTo>
                  <a:pt x="2721027" y="425546"/>
                </a:lnTo>
                <a:lnTo>
                  <a:pt x="2690579" y="420959"/>
                </a:lnTo>
                <a:lnTo>
                  <a:pt x="2635453" y="410368"/>
                </a:lnTo>
                <a:lnTo>
                  <a:pt x="2643987" y="345078"/>
                </a:lnTo>
                <a:lnTo>
                  <a:pt x="2682456" y="349854"/>
                </a:lnTo>
                <a:lnTo>
                  <a:pt x="2716115" y="353267"/>
                </a:lnTo>
                <a:lnTo>
                  <a:pt x="2744962" y="355316"/>
                </a:lnTo>
                <a:lnTo>
                  <a:pt x="2768993" y="356000"/>
                </a:lnTo>
                <a:lnTo>
                  <a:pt x="2906332" y="356000"/>
                </a:lnTo>
                <a:lnTo>
                  <a:pt x="2894907" y="376932"/>
                </a:lnTo>
                <a:lnTo>
                  <a:pt x="2877540" y="395687"/>
                </a:lnTo>
                <a:lnTo>
                  <a:pt x="2856156" y="410368"/>
                </a:lnTo>
                <a:lnTo>
                  <a:pt x="2831803" y="420833"/>
                </a:lnTo>
                <a:lnTo>
                  <a:pt x="2804393" y="427120"/>
                </a:lnTo>
                <a:lnTo>
                  <a:pt x="2773959" y="429215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4686566" y="1001275"/>
            <a:ext cx="1405255" cy="414655"/>
          </a:xfrm>
          <a:custGeom>
            <a:avLst/>
            <a:gdLst/>
            <a:ahLst/>
            <a:cxnLst/>
            <a:rect l="0" t="0" r="r" b="b"/>
            <a:pathLst>
              <a:path w="1405255" h="414655">
                <a:moveTo>
                  <a:pt x="304800" y="74414"/>
                </a:moveTo>
                <a:lnTo>
                  <a:pt x="0" y="74414"/>
                </a:lnTo>
                <a:lnTo>
                  <a:pt x="0" y="0"/>
                </a:lnTo>
                <a:lnTo>
                  <a:pt x="304800" y="0"/>
                </a:lnTo>
                <a:lnTo>
                  <a:pt x="304800" y="74414"/>
                </a:lnTo>
                <a:close/>
              </a:path>
              <a:path w="1405255" h="414655">
                <a:moveTo>
                  <a:pt x="195071" y="414533"/>
                </a:moveTo>
                <a:lnTo>
                  <a:pt x="110934" y="414533"/>
                </a:lnTo>
                <a:lnTo>
                  <a:pt x="110934" y="74414"/>
                </a:lnTo>
                <a:lnTo>
                  <a:pt x="195071" y="74414"/>
                </a:lnTo>
                <a:lnTo>
                  <a:pt x="195071" y="414533"/>
                </a:lnTo>
                <a:close/>
              </a:path>
              <a:path w="1405255" h="414655">
                <a:moveTo>
                  <a:pt x="441718" y="414533"/>
                </a:moveTo>
                <a:lnTo>
                  <a:pt x="357581" y="414533"/>
                </a:lnTo>
                <a:lnTo>
                  <a:pt x="357581" y="0"/>
                </a:lnTo>
                <a:lnTo>
                  <a:pt x="441718" y="0"/>
                </a:lnTo>
                <a:lnTo>
                  <a:pt x="441718" y="169464"/>
                </a:lnTo>
                <a:lnTo>
                  <a:pt x="680250" y="169464"/>
                </a:lnTo>
                <a:lnTo>
                  <a:pt x="680250" y="242689"/>
                </a:lnTo>
                <a:lnTo>
                  <a:pt x="441718" y="242689"/>
                </a:lnTo>
                <a:lnTo>
                  <a:pt x="441718" y="414533"/>
                </a:lnTo>
                <a:close/>
              </a:path>
              <a:path w="1405255" h="414655">
                <a:moveTo>
                  <a:pt x="680250" y="169464"/>
                </a:moveTo>
                <a:lnTo>
                  <a:pt x="596112" y="169464"/>
                </a:lnTo>
                <a:lnTo>
                  <a:pt x="596112" y="0"/>
                </a:lnTo>
                <a:lnTo>
                  <a:pt x="680250" y="0"/>
                </a:lnTo>
                <a:lnTo>
                  <a:pt x="680250" y="169464"/>
                </a:lnTo>
                <a:close/>
              </a:path>
              <a:path w="1405255" h="414655">
                <a:moveTo>
                  <a:pt x="680250" y="414533"/>
                </a:moveTo>
                <a:lnTo>
                  <a:pt x="596112" y="414533"/>
                </a:lnTo>
                <a:lnTo>
                  <a:pt x="596112" y="242689"/>
                </a:lnTo>
                <a:lnTo>
                  <a:pt x="680250" y="242689"/>
                </a:lnTo>
                <a:lnTo>
                  <a:pt x="680250" y="414533"/>
                </a:lnTo>
                <a:close/>
              </a:path>
              <a:path w="1405255" h="414655">
                <a:moveTo>
                  <a:pt x="819544" y="414533"/>
                </a:moveTo>
                <a:lnTo>
                  <a:pt x="735406" y="414533"/>
                </a:lnTo>
                <a:lnTo>
                  <a:pt x="828676" y="0"/>
                </a:lnTo>
                <a:lnTo>
                  <a:pt x="988416" y="0"/>
                </a:lnTo>
                <a:lnTo>
                  <a:pt x="1004043" y="69452"/>
                </a:lnTo>
                <a:lnTo>
                  <a:pt x="893966" y="69452"/>
                </a:lnTo>
                <a:lnTo>
                  <a:pt x="851891" y="266302"/>
                </a:lnTo>
                <a:lnTo>
                  <a:pt x="1048333" y="266302"/>
                </a:lnTo>
                <a:lnTo>
                  <a:pt x="1064809" y="339526"/>
                </a:lnTo>
                <a:lnTo>
                  <a:pt x="836016" y="339526"/>
                </a:lnTo>
                <a:lnTo>
                  <a:pt x="819544" y="414533"/>
                </a:lnTo>
                <a:close/>
              </a:path>
              <a:path w="1405255" h="414655">
                <a:moveTo>
                  <a:pt x="1048333" y="266302"/>
                </a:moveTo>
                <a:lnTo>
                  <a:pt x="965201" y="266302"/>
                </a:lnTo>
                <a:lnTo>
                  <a:pt x="923138" y="69452"/>
                </a:lnTo>
                <a:lnTo>
                  <a:pt x="1004043" y="69452"/>
                </a:lnTo>
                <a:lnTo>
                  <a:pt x="1048333" y="266302"/>
                </a:lnTo>
                <a:close/>
              </a:path>
              <a:path w="1405255" h="414655">
                <a:moveTo>
                  <a:pt x="1081685" y="414533"/>
                </a:moveTo>
                <a:lnTo>
                  <a:pt x="997547" y="414533"/>
                </a:lnTo>
                <a:lnTo>
                  <a:pt x="981076" y="339526"/>
                </a:lnTo>
                <a:lnTo>
                  <a:pt x="1064809" y="339526"/>
                </a:lnTo>
                <a:lnTo>
                  <a:pt x="1081685" y="414533"/>
                </a:lnTo>
                <a:close/>
              </a:path>
              <a:path w="1405255" h="414655">
                <a:moveTo>
                  <a:pt x="1404747" y="74414"/>
                </a:moveTo>
                <a:lnTo>
                  <a:pt x="1099947" y="74414"/>
                </a:lnTo>
                <a:lnTo>
                  <a:pt x="1099947" y="0"/>
                </a:lnTo>
                <a:lnTo>
                  <a:pt x="1404747" y="0"/>
                </a:lnTo>
                <a:lnTo>
                  <a:pt x="1404747" y="74414"/>
                </a:lnTo>
                <a:close/>
              </a:path>
              <a:path w="1405255" h="414655">
                <a:moveTo>
                  <a:pt x="1295007" y="414533"/>
                </a:moveTo>
                <a:lnTo>
                  <a:pt x="1210869" y="414533"/>
                </a:lnTo>
                <a:lnTo>
                  <a:pt x="1210869" y="74414"/>
                </a:lnTo>
                <a:lnTo>
                  <a:pt x="1295007" y="74414"/>
                </a:lnTo>
                <a:lnTo>
                  <a:pt x="1295007" y="414533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6222200" y="1001275"/>
            <a:ext cx="1298574" cy="414655"/>
          </a:xfrm>
          <a:custGeom>
            <a:avLst/>
            <a:gdLst/>
            <a:ahLst/>
            <a:cxnLst/>
            <a:rect l="0" t="0" r="r" b="b"/>
            <a:pathLst>
              <a:path w="1298575" h="414655">
                <a:moveTo>
                  <a:pt x="206781" y="414533"/>
                </a:moveTo>
                <a:lnTo>
                  <a:pt x="79375" y="414533"/>
                </a:lnTo>
                <a:lnTo>
                  <a:pt x="0" y="0"/>
                </a:lnTo>
                <a:lnTo>
                  <a:pt x="88506" y="0"/>
                </a:lnTo>
                <a:lnTo>
                  <a:pt x="139700" y="342498"/>
                </a:lnTo>
                <a:lnTo>
                  <a:pt x="221703" y="342498"/>
                </a:lnTo>
                <a:lnTo>
                  <a:pt x="206781" y="414533"/>
                </a:lnTo>
                <a:close/>
              </a:path>
              <a:path w="1298575" h="414655">
                <a:moveTo>
                  <a:pt x="221703" y="342498"/>
                </a:moveTo>
                <a:lnTo>
                  <a:pt x="148831" y="342498"/>
                </a:lnTo>
                <a:lnTo>
                  <a:pt x="223253" y="0"/>
                </a:lnTo>
                <a:lnTo>
                  <a:pt x="320675" y="0"/>
                </a:lnTo>
                <a:lnTo>
                  <a:pt x="342277" y="99416"/>
                </a:lnTo>
                <a:lnTo>
                  <a:pt x="272059" y="99416"/>
                </a:lnTo>
                <a:lnTo>
                  <a:pt x="221703" y="342498"/>
                </a:lnTo>
                <a:close/>
              </a:path>
              <a:path w="1298575" h="414655">
                <a:moveTo>
                  <a:pt x="478346" y="342498"/>
                </a:moveTo>
                <a:lnTo>
                  <a:pt x="404228" y="342498"/>
                </a:lnTo>
                <a:lnTo>
                  <a:pt x="455422" y="0"/>
                </a:lnTo>
                <a:lnTo>
                  <a:pt x="543928" y="0"/>
                </a:lnTo>
                <a:lnTo>
                  <a:pt x="478346" y="342498"/>
                </a:lnTo>
                <a:close/>
              </a:path>
              <a:path w="1298575" h="414655">
                <a:moveTo>
                  <a:pt x="464553" y="414533"/>
                </a:moveTo>
                <a:lnTo>
                  <a:pt x="337146" y="414533"/>
                </a:lnTo>
                <a:lnTo>
                  <a:pt x="272059" y="99416"/>
                </a:lnTo>
                <a:lnTo>
                  <a:pt x="342277" y="99416"/>
                </a:lnTo>
                <a:lnTo>
                  <a:pt x="395097" y="342498"/>
                </a:lnTo>
                <a:lnTo>
                  <a:pt x="478346" y="342498"/>
                </a:lnTo>
                <a:lnTo>
                  <a:pt x="464553" y="414533"/>
                </a:lnTo>
                <a:close/>
              </a:path>
              <a:path w="1298575" h="414655">
                <a:moveTo>
                  <a:pt x="684415" y="414533"/>
                </a:moveTo>
                <a:lnTo>
                  <a:pt x="600278" y="414533"/>
                </a:lnTo>
                <a:lnTo>
                  <a:pt x="600278" y="0"/>
                </a:lnTo>
                <a:lnTo>
                  <a:pt x="684415" y="0"/>
                </a:lnTo>
                <a:lnTo>
                  <a:pt x="684415" y="414533"/>
                </a:lnTo>
                <a:close/>
              </a:path>
              <a:path w="1298575" h="414655">
                <a:moveTo>
                  <a:pt x="1010450" y="414533"/>
                </a:moveTo>
                <a:lnTo>
                  <a:pt x="774509" y="414533"/>
                </a:lnTo>
                <a:lnTo>
                  <a:pt x="774509" y="0"/>
                </a:lnTo>
                <a:lnTo>
                  <a:pt x="858647" y="0"/>
                </a:lnTo>
                <a:lnTo>
                  <a:pt x="858647" y="340123"/>
                </a:lnTo>
                <a:lnTo>
                  <a:pt x="1010450" y="340123"/>
                </a:lnTo>
                <a:lnTo>
                  <a:pt x="1010450" y="414533"/>
                </a:lnTo>
                <a:close/>
              </a:path>
              <a:path w="1298575" h="414655">
                <a:moveTo>
                  <a:pt x="1297990" y="414533"/>
                </a:moveTo>
                <a:lnTo>
                  <a:pt x="1062037" y="414533"/>
                </a:lnTo>
                <a:lnTo>
                  <a:pt x="1062037" y="0"/>
                </a:lnTo>
                <a:lnTo>
                  <a:pt x="1146175" y="0"/>
                </a:lnTo>
                <a:lnTo>
                  <a:pt x="1146175" y="340123"/>
                </a:lnTo>
                <a:lnTo>
                  <a:pt x="1297990" y="340123"/>
                </a:lnTo>
                <a:lnTo>
                  <a:pt x="1297990" y="414533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/>
          <p:nvPr/>
        </p:nvSpPr>
        <p:spPr>
          <a:xfrm>
            <a:off x="7705852" y="1001275"/>
            <a:ext cx="639445" cy="414655"/>
          </a:xfrm>
          <a:custGeom>
            <a:avLst/>
            <a:gdLst/>
            <a:ahLst/>
            <a:cxnLst/>
            <a:rect l="0" t="0" r="r" b="b"/>
            <a:pathLst>
              <a:path w="639445" h="414655">
                <a:moveTo>
                  <a:pt x="165303" y="414533"/>
                </a:moveTo>
                <a:lnTo>
                  <a:pt x="0" y="414533"/>
                </a:lnTo>
                <a:lnTo>
                  <a:pt x="0" y="0"/>
                </a:lnTo>
                <a:lnTo>
                  <a:pt x="162915" y="0"/>
                </a:lnTo>
                <a:lnTo>
                  <a:pt x="193155" y="1618"/>
                </a:lnTo>
                <a:lnTo>
                  <a:pt x="241571" y="14566"/>
                </a:lnTo>
                <a:lnTo>
                  <a:pt x="273904" y="40846"/>
                </a:lnTo>
                <a:lnTo>
                  <a:pt x="287190" y="71833"/>
                </a:lnTo>
                <a:lnTo>
                  <a:pt x="84137" y="71833"/>
                </a:lnTo>
                <a:lnTo>
                  <a:pt x="84137" y="170656"/>
                </a:lnTo>
                <a:lnTo>
                  <a:pt x="278266" y="170656"/>
                </a:lnTo>
                <a:lnTo>
                  <a:pt x="275708" y="174835"/>
                </a:lnTo>
                <a:lnTo>
                  <a:pt x="267793" y="184199"/>
                </a:lnTo>
                <a:lnTo>
                  <a:pt x="258043" y="192992"/>
                </a:lnTo>
                <a:lnTo>
                  <a:pt x="246456" y="201214"/>
                </a:lnTo>
                <a:lnTo>
                  <a:pt x="259258" y="207621"/>
                </a:lnTo>
                <a:lnTo>
                  <a:pt x="270271" y="215329"/>
                </a:lnTo>
                <a:lnTo>
                  <a:pt x="279499" y="224339"/>
                </a:lnTo>
                <a:lnTo>
                  <a:pt x="286943" y="234651"/>
                </a:lnTo>
                <a:lnTo>
                  <a:pt x="290106" y="241300"/>
                </a:lnTo>
                <a:lnTo>
                  <a:pt x="84137" y="241300"/>
                </a:lnTo>
                <a:lnTo>
                  <a:pt x="84137" y="342498"/>
                </a:lnTo>
                <a:lnTo>
                  <a:pt x="292767" y="342498"/>
                </a:lnTo>
                <a:lnTo>
                  <a:pt x="291207" y="348231"/>
                </a:lnTo>
                <a:lnTo>
                  <a:pt x="264718" y="385272"/>
                </a:lnTo>
                <a:lnTo>
                  <a:pt x="222202" y="407217"/>
                </a:lnTo>
                <a:lnTo>
                  <a:pt x="195549" y="412704"/>
                </a:lnTo>
                <a:lnTo>
                  <a:pt x="165303" y="414533"/>
                </a:lnTo>
                <a:close/>
              </a:path>
              <a:path w="639445" h="414655">
                <a:moveTo>
                  <a:pt x="278266" y="170656"/>
                </a:moveTo>
                <a:lnTo>
                  <a:pt x="159143" y="170656"/>
                </a:lnTo>
                <a:lnTo>
                  <a:pt x="179979" y="167568"/>
                </a:lnTo>
                <a:lnTo>
                  <a:pt x="194862" y="158303"/>
                </a:lnTo>
                <a:lnTo>
                  <a:pt x="203792" y="142862"/>
                </a:lnTo>
                <a:lnTo>
                  <a:pt x="206768" y="121245"/>
                </a:lnTo>
                <a:lnTo>
                  <a:pt x="203756" y="99627"/>
                </a:lnTo>
                <a:lnTo>
                  <a:pt x="194716" y="84186"/>
                </a:lnTo>
                <a:lnTo>
                  <a:pt x="179647" y="74921"/>
                </a:lnTo>
                <a:lnTo>
                  <a:pt x="158546" y="71833"/>
                </a:lnTo>
                <a:lnTo>
                  <a:pt x="287190" y="71833"/>
                </a:lnTo>
                <a:lnTo>
                  <a:pt x="290078" y="82766"/>
                </a:lnTo>
                <a:lnTo>
                  <a:pt x="292100" y="109735"/>
                </a:lnTo>
                <a:lnTo>
                  <a:pt x="291454" y="126205"/>
                </a:lnTo>
                <a:lnTo>
                  <a:pt x="289520" y="140890"/>
                </a:lnTo>
                <a:lnTo>
                  <a:pt x="286297" y="153788"/>
                </a:lnTo>
                <a:lnTo>
                  <a:pt x="281787" y="164901"/>
                </a:lnTo>
                <a:lnTo>
                  <a:pt x="278266" y="170656"/>
                </a:lnTo>
                <a:close/>
              </a:path>
              <a:path w="639445" h="414655">
                <a:moveTo>
                  <a:pt x="292767" y="342498"/>
                </a:moveTo>
                <a:lnTo>
                  <a:pt x="160934" y="342498"/>
                </a:lnTo>
                <a:lnTo>
                  <a:pt x="173821" y="341817"/>
                </a:lnTo>
                <a:lnTo>
                  <a:pt x="184897" y="339772"/>
                </a:lnTo>
                <a:lnTo>
                  <a:pt x="213889" y="304837"/>
                </a:lnTo>
                <a:lnTo>
                  <a:pt x="214706" y="291304"/>
                </a:lnTo>
                <a:lnTo>
                  <a:pt x="211346" y="269427"/>
                </a:lnTo>
                <a:lnTo>
                  <a:pt x="201264" y="253801"/>
                </a:lnTo>
                <a:lnTo>
                  <a:pt x="184461" y="244425"/>
                </a:lnTo>
                <a:lnTo>
                  <a:pt x="160934" y="241300"/>
                </a:lnTo>
                <a:lnTo>
                  <a:pt x="290106" y="241300"/>
                </a:lnTo>
                <a:lnTo>
                  <a:pt x="292670" y="246688"/>
                </a:lnTo>
                <a:lnTo>
                  <a:pt x="296762" y="260872"/>
                </a:lnTo>
                <a:lnTo>
                  <a:pt x="299218" y="277200"/>
                </a:lnTo>
                <a:lnTo>
                  <a:pt x="300037" y="295673"/>
                </a:lnTo>
                <a:lnTo>
                  <a:pt x="297830" y="323891"/>
                </a:lnTo>
                <a:lnTo>
                  <a:pt x="292767" y="342498"/>
                </a:lnTo>
                <a:close/>
              </a:path>
              <a:path w="639445" h="414655">
                <a:moveTo>
                  <a:pt x="639368" y="414533"/>
                </a:moveTo>
                <a:lnTo>
                  <a:pt x="371081" y="414533"/>
                </a:lnTo>
                <a:lnTo>
                  <a:pt x="371081" y="0"/>
                </a:lnTo>
                <a:lnTo>
                  <a:pt x="639368" y="0"/>
                </a:lnTo>
                <a:lnTo>
                  <a:pt x="639368" y="73223"/>
                </a:lnTo>
                <a:lnTo>
                  <a:pt x="455218" y="73223"/>
                </a:lnTo>
                <a:lnTo>
                  <a:pt x="455218" y="170060"/>
                </a:lnTo>
                <a:lnTo>
                  <a:pt x="602856" y="170060"/>
                </a:lnTo>
                <a:lnTo>
                  <a:pt x="602856" y="242093"/>
                </a:lnTo>
                <a:lnTo>
                  <a:pt x="455218" y="242093"/>
                </a:lnTo>
                <a:lnTo>
                  <a:pt x="455218" y="341317"/>
                </a:lnTo>
                <a:lnTo>
                  <a:pt x="639368" y="341317"/>
                </a:lnTo>
                <a:lnTo>
                  <a:pt x="639368" y="414533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9" name="object 9"/>
          <p:cNvSpPr/>
          <p:nvPr/>
        </p:nvSpPr>
        <p:spPr>
          <a:xfrm>
            <a:off x="8526119" y="993932"/>
            <a:ext cx="2059939" cy="429259"/>
          </a:xfrm>
          <a:custGeom>
            <a:avLst/>
            <a:gdLst/>
            <a:ahLst/>
            <a:cxnLst/>
            <a:rect l="0" t="0" r="r" b="b"/>
            <a:pathLst>
              <a:path w="2059939" h="429259">
                <a:moveTo>
                  <a:pt x="275650" y="356000"/>
                </a:moveTo>
                <a:lnTo>
                  <a:pt x="138315" y="356000"/>
                </a:lnTo>
                <a:lnTo>
                  <a:pt x="166619" y="352650"/>
                </a:lnTo>
                <a:lnTo>
                  <a:pt x="186836" y="342601"/>
                </a:lnTo>
                <a:lnTo>
                  <a:pt x="198966" y="325856"/>
                </a:lnTo>
                <a:lnTo>
                  <a:pt x="203009" y="302418"/>
                </a:lnTo>
                <a:lnTo>
                  <a:pt x="202073" y="293222"/>
                </a:lnTo>
                <a:lnTo>
                  <a:pt x="165677" y="260473"/>
                </a:lnTo>
                <a:lnTo>
                  <a:pt x="128587" y="248046"/>
                </a:lnTo>
                <a:lnTo>
                  <a:pt x="95873" y="237541"/>
                </a:lnTo>
                <a:lnTo>
                  <a:pt x="46071" y="213629"/>
                </a:lnTo>
                <a:lnTo>
                  <a:pt x="16303" y="184992"/>
                </a:lnTo>
                <a:lnTo>
                  <a:pt x="1811" y="146495"/>
                </a:lnTo>
                <a:lnTo>
                  <a:pt x="0" y="123229"/>
                </a:lnTo>
                <a:lnTo>
                  <a:pt x="2364" y="94064"/>
                </a:lnTo>
                <a:lnTo>
                  <a:pt x="21270" y="47680"/>
                </a:lnTo>
                <a:lnTo>
                  <a:pt x="58450" y="17133"/>
                </a:lnTo>
                <a:lnTo>
                  <a:pt x="110193" y="1903"/>
                </a:lnTo>
                <a:lnTo>
                  <a:pt x="141287" y="0"/>
                </a:lnTo>
                <a:lnTo>
                  <a:pt x="165423" y="756"/>
                </a:lnTo>
                <a:lnTo>
                  <a:pt x="192587" y="3026"/>
                </a:lnTo>
                <a:lnTo>
                  <a:pt x="222778" y="6808"/>
                </a:lnTo>
                <a:lnTo>
                  <a:pt x="255993" y="12104"/>
                </a:lnTo>
                <a:lnTo>
                  <a:pt x="278015" y="16469"/>
                </a:lnTo>
                <a:lnTo>
                  <a:pt x="272258" y="73223"/>
                </a:lnTo>
                <a:lnTo>
                  <a:pt x="149821" y="73223"/>
                </a:lnTo>
                <a:lnTo>
                  <a:pt x="120827" y="75963"/>
                </a:lnTo>
                <a:lnTo>
                  <a:pt x="100118" y="84186"/>
                </a:lnTo>
                <a:lnTo>
                  <a:pt x="87694" y="97891"/>
                </a:lnTo>
                <a:lnTo>
                  <a:pt x="83553" y="117077"/>
                </a:lnTo>
                <a:lnTo>
                  <a:pt x="84575" y="126236"/>
                </a:lnTo>
                <a:lnTo>
                  <a:pt x="127376" y="159617"/>
                </a:lnTo>
                <a:lnTo>
                  <a:pt x="177012" y="176806"/>
                </a:lnTo>
                <a:lnTo>
                  <a:pt x="205101" y="186859"/>
                </a:lnTo>
                <a:lnTo>
                  <a:pt x="247667" y="208935"/>
                </a:lnTo>
                <a:lnTo>
                  <a:pt x="280446" y="252287"/>
                </a:lnTo>
                <a:lnTo>
                  <a:pt x="286550" y="296856"/>
                </a:lnTo>
                <a:lnTo>
                  <a:pt x="284069" y="327520"/>
                </a:lnTo>
                <a:lnTo>
                  <a:pt x="276626" y="354210"/>
                </a:lnTo>
                <a:lnTo>
                  <a:pt x="275650" y="356000"/>
                </a:lnTo>
                <a:close/>
              </a:path>
              <a:path w="2059939" h="429259">
                <a:moveTo>
                  <a:pt x="271272" y="82946"/>
                </a:moveTo>
                <a:lnTo>
                  <a:pt x="231457" y="78692"/>
                </a:lnTo>
                <a:lnTo>
                  <a:pt x="197945" y="75653"/>
                </a:lnTo>
                <a:lnTo>
                  <a:pt x="170734" y="73830"/>
                </a:lnTo>
                <a:lnTo>
                  <a:pt x="149821" y="73223"/>
                </a:lnTo>
                <a:lnTo>
                  <a:pt x="272258" y="73223"/>
                </a:lnTo>
                <a:lnTo>
                  <a:pt x="271272" y="82946"/>
                </a:lnTo>
                <a:close/>
              </a:path>
              <a:path w="2059939" h="429259">
                <a:moveTo>
                  <a:pt x="143281" y="429215"/>
                </a:moveTo>
                <a:lnTo>
                  <a:pt x="118140" y="428298"/>
                </a:lnTo>
                <a:lnTo>
                  <a:pt x="90344" y="425546"/>
                </a:lnTo>
                <a:lnTo>
                  <a:pt x="59895" y="420959"/>
                </a:lnTo>
                <a:lnTo>
                  <a:pt x="4762" y="410368"/>
                </a:lnTo>
                <a:lnTo>
                  <a:pt x="13296" y="345078"/>
                </a:lnTo>
                <a:lnTo>
                  <a:pt x="51770" y="349854"/>
                </a:lnTo>
                <a:lnTo>
                  <a:pt x="85431" y="353267"/>
                </a:lnTo>
                <a:lnTo>
                  <a:pt x="114279" y="355316"/>
                </a:lnTo>
                <a:lnTo>
                  <a:pt x="138315" y="356000"/>
                </a:lnTo>
                <a:lnTo>
                  <a:pt x="275650" y="356000"/>
                </a:lnTo>
                <a:lnTo>
                  <a:pt x="264224" y="376932"/>
                </a:lnTo>
                <a:lnTo>
                  <a:pt x="246862" y="395687"/>
                </a:lnTo>
                <a:lnTo>
                  <a:pt x="225478" y="410368"/>
                </a:lnTo>
                <a:lnTo>
                  <a:pt x="201125" y="420833"/>
                </a:lnTo>
                <a:lnTo>
                  <a:pt x="173715" y="427120"/>
                </a:lnTo>
                <a:lnTo>
                  <a:pt x="143281" y="429215"/>
                </a:lnTo>
                <a:close/>
              </a:path>
              <a:path w="2059939" h="429259">
                <a:moveTo>
                  <a:pt x="507707" y="429215"/>
                </a:moveTo>
                <a:lnTo>
                  <a:pt x="463924" y="425998"/>
                </a:lnTo>
                <a:lnTo>
                  <a:pt x="397297" y="400256"/>
                </a:lnTo>
                <a:lnTo>
                  <a:pt x="357531" y="348342"/>
                </a:lnTo>
                <a:lnTo>
                  <a:pt x="345438" y="311674"/>
                </a:lnTo>
                <a:lnTo>
                  <a:pt x="338181" y="267724"/>
                </a:lnTo>
                <a:lnTo>
                  <a:pt x="335762" y="216494"/>
                </a:lnTo>
                <a:lnTo>
                  <a:pt x="338181" y="165148"/>
                </a:lnTo>
                <a:lnTo>
                  <a:pt x="345438" y="120847"/>
                </a:lnTo>
                <a:lnTo>
                  <a:pt x="357531" y="83591"/>
                </a:lnTo>
                <a:lnTo>
                  <a:pt x="397297" y="30025"/>
                </a:lnTo>
                <a:lnTo>
                  <a:pt x="463924" y="3336"/>
                </a:lnTo>
                <a:lnTo>
                  <a:pt x="507707" y="0"/>
                </a:lnTo>
                <a:lnTo>
                  <a:pt x="551496" y="3336"/>
                </a:lnTo>
                <a:lnTo>
                  <a:pt x="588300" y="13344"/>
                </a:lnTo>
                <a:lnTo>
                  <a:pt x="618119" y="30025"/>
                </a:lnTo>
                <a:lnTo>
                  <a:pt x="640956" y="53379"/>
                </a:lnTo>
                <a:lnTo>
                  <a:pt x="652074" y="73223"/>
                </a:lnTo>
                <a:lnTo>
                  <a:pt x="507707" y="73223"/>
                </a:lnTo>
                <a:lnTo>
                  <a:pt x="485248" y="75356"/>
                </a:lnTo>
                <a:lnTo>
                  <a:pt x="440639" y="107354"/>
                </a:lnTo>
                <a:lnTo>
                  <a:pt x="426866" y="151778"/>
                </a:lnTo>
                <a:lnTo>
                  <a:pt x="422275" y="216792"/>
                </a:lnTo>
                <a:lnTo>
                  <a:pt x="423403" y="251736"/>
                </a:lnTo>
                <a:lnTo>
                  <a:pt x="432433" y="305363"/>
                </a:lnTo>
                <a:lnTo>
                  <a:pt x="466210" y="348010"/>
                </a:lnTo>
                <a:lnTo>
                  <a:pt x="507707" y="356000"/>
                </a:lnTo>
                <a:lnTo>
                  <a:pt x="653473" y="356000"/>
                </a:lnTo>
                <a:lnTo>
                  <a:pt x="640956" y="377729"/>
                </a:lnTo>
                <a:lnTo>
                  <a:pt x="618119" y="400256"/>
                </a:lnTo>
                <a:lnTo>
                  <a:pt x="588300" y="416345"/>
                </a:lnTo>
                <a:lnTo>
                  <a:pt x="551496" y="425998"/>
                </a:lnTo>
                <a:lnTo>
                  <a:pt x="507707" y="429215"/>
                </a:lnTo>
                <a:close/>
              </a:path>
              <a:path w="2059939" h="429259">
                <a:moveTo>
                  <a:pt x="653473" y="356000"/>
                </a:moveTo>
                <a:lnTo>
                  <a:pt x="507707" y="356000"/>
                </a:lnTo>
                <a:lnTo>
                  <a:pt x="530413" y="354002"/>
                </a:lnTo>
                <a:lnTo>
                  <a:pt x="549209" y="348010"/>
                </a:lnTo>
                <a:lnTo>
                  <a:pt x="582982" y="305363"/>
                </a:lnTo>
                <a:lnTo>
                  <a:pt x="592012" y="251736"/>
                </a:lnTo>
                <a:lnTo>
                  <a:pt x="593140" y="216792"/>
                </a:lnTo>
                <a:lnTo>
                  <a:pt x="591993" y="181712"/>
                </a:lnTo>
                <a:lnTo>
                  <a:pt x="582810" y="126993"/>
                </a:lnTo>
                <a:lnTo>
                  <a:pt x="563704" y="92421"/>
                </a:lnTo>
                <a:lnTo>
                  <a:pt x="507707" y="73223"/>
                </a:lnTo>
                <a:lnTo>
                  <a:pt x="652074" y="73223"/>
                </a:lnTo>
                <a:lnTo>
                  <a:pt x="657884" y="83591"/>
                </a:lnTo>
                <a:lnTo>
                  <a:pt x="669977" y="120847"/>
                </a:lnTo>
                <a:lnTo>
                  <a:pt x="677234" y="165148"/>
                </a:lnTo>
                <a:lnTo>
                  <a:pt x="679653" y="216494"/>
                </a:lnTo>
                <a:lnTo>
                  <a:pt x="677234" y="267724"/>
                </a:lnTo>
                <a:lnTo>
                  <a:pt x="669977" y="311674"/>
                </a:lnTo>
                <a:lnTo>
                  <a:pt x="657884" y="348342"/>
                </a:lnTo>
                <a:lnTo>
                  <a:pt x="653473" y="356000"/>
                </a:lnTo>
                <a:close/>
              </a:path>
              <a:path w="2059939" h="429259">
                <a:moveTo>
                  <a:pt x="987234" y="421874"/>
                </a:moveTo>
                <a:lnTo>
                  <a:pt x="751293" y="421874"/>
                </a:lnTo>
                <a:lnTo>
                  <a:pt x="751293" y="7341"/>
                </a:lnTo>
                <a:lnTo>
                  <a:pt x="835431" y="7341"/>
                </a:lnTo>
                <a:lnTo>
                  <a:pt x="835431" y="347465"/>
                </a:lnTo>
                <a:lnTo>
                  <a:pt x="987234" y="347465"/>
                </a:lnTo>
                <a:lnTo>
                  <a:pt x="987234" y="421874"/>
                </a:lnTo>
                <a:close/>
              </a:path>
              <a:path w="2059939" h="429259">
                <a:moveTo>
                  <a:pt x="1255317" y="421874"/>
                </a:moveTo>
                <a:lnTo>
                  <a:pt x="1099947" y="421874"/>
                </a:lnTo>
                <a:lnTo>
                  <a:pt x="1003503" y="7341"/>
                </a:lnTo>
                <a:lnTo>
                  <a:pt x="1092009" y="7341"/>
                </a:lnTo>
                <a:lnTo>
                  <a:pt x="1163839" y="348659"/>
                </a:lnTo>
                <a:lnTo>
                  <a:pt x="1272315" y="348659"/>
                </a:lnTo>
                <a:lnTo>
                  <a:pt x="1255317" y="421874"/>
                </a:lnTo>
                <a:close/>
              </a:path>
              <a:path w="2059939" h="429259">
                <a:moveTo>
                  <a:pt x="1272315" y="348659"/>
                </a:moveTo>
                <a:lnTo>
                  <a:pt x="1191220" y="348659"/>
                </a:lnTo>
                <a:lnTo>
                  <a:pt x="1263255" y="7341"/>
                </a:lnTo>
                <a:lnTo>
                  <a:pt x="1351558" y="7341"/>
                </a:lnTo>
                <a:lnTo>
                  <a:pt x="1272315" y="348659"/>
                </a:lnTo>
                <a:close/>
              </a:path>
              <a:path w="2059939" h="429259">
                <a:moveTo>
                  <a:pt x="1674621" y="421874"/>
                </a:moveTo>
                <a:lnTo>
                  <a:pt x="1406333" y="421874"/>
                </a:lnTo>
                <a:lnTo>
                  <a:pt x="1406333" y="7341"/>
                </a:lnTo>
                <a:lnTo>
                  <a:pt x="1674621" y="7341"/>
                </a:lnTo>
                <a:lnTo>
                  <a:pt x="1674621" y="80564"/>
                </a:lnTo>
                <a:lnTo>
                  <a:pt x="1490471" y="80564"/>
                </a:lnTo>
                <a:lnTo>
                  <a:pt x="1490471" y="177402"/>
                </a:lnTo>
                <a:lnTo>
                  <a:pt x="1638108" y="177402"/>
                </a:lnTo>
                <a:lnTo>
                  <a:pt x="1638108" y="249435"/>
                </a:lnTo>
                <a:lnTo>
                  <a:pt x="1490471" y="249435"/>
                </a:lnTo>
                <a:lnTo>
                  <a:pt x="1490471" y="348659"/>
                </a:lnTo>
                <a:lnTo>
                  <a:pt x="1674621" y="348659"/>
                </a:lnTo>
                <a:lnTo>
                  <a:pt x="1674621" y="421874"/>
                </a:lnTo>
                <a:close/>
              </a:path>
              <a:path w="2059939" h="429259">
                <a:moveTo>
                  <a:pt x="1883574" y="421874"/>
                </a:moveTo>
                <a:lnTo>
                  <a:pt x="1743874" y="421874"/>
                </a:lnTo>
                <a:lnTo>
                  <a:pt x="1743874" y="7341"/>
                </a:lnTo>
                <a:lnTo>
                  <a:pt x="1883574" y="7341"/>
                </a:lnTo>
                <a:lnTo>
                  <a:pt x="1909181" y="8048"/>
                </a:lnTo>
                <a:lnTo>
                  <a:pt x="1953334" y="13704"/>
                </a:lnTo>
                <a:lnTo>
                  <a:pt x="2002736" y="33609"/>
                </a:lnTo>
                <a:lnTo>
                  <a:pt x="2034734" y="69378"/>
                </a:lnTo>
                <a:lnTo>
                  <a:pt x="2040374" y="80564"/>
                </a:lnTo>
                <a:lnTo>
                  <a:pt x="1828011" y="80564"/>
                </a:lnTo>
                <a:lnTo>
                  <a:pt x="1828011" y="348659"/>
                </a:lnTo>
                <a:lnTo>
                  <a:pt x="2037640" y="348659"/>
                </a:lnTo>
                <a:lnTo>
                  <a:pt x="2036283" y="351728"/>
                </a:lnTo>
                <a:lnTo>
                  <a:pt x="2004971" y="391710"/>
                </a:lnTo>
                <a:lnTo>
                  <a:pt x="1954845" y="414507"/>
                </a:lnTo>
                <a:lnTo>
                  <a:pt x="1909748" y="421055"/>
                </a:lnTo>
                <a:lnTo>
                  <a:pt x="1883574" y="421874"/>
                </a:lnTo>
                <a:close/>
              </a:path>
              <a:path w="2059939" h="429259">
                <a:moveTo>
                  <a:pt x="2037640" y="348659"/>
                </a:moveTo>
                <a:lnTo>
                  <a:pt x="1883777" y="348659"/>
                </a:lnTo>
                <a:lnTo>
                  <a:pt x="1905132" y="347219"/>
                </a:lnTo>
                <a:lnTo>
                  <a:pt x="1923363" y="342900"/>
                </a:lnTo>
                <a:lnTo>
                  <a:pt x="1958522" y="314211"/>
                </a:lnTo>
                <a:lnTo>
                  <a:pt x="1972474" y="257175"/>
                </a:lnTo>
                <a:lnTo>
                  <a:pt x="1972474" y="203299"/>
                </a:lnTo>
                <a:lnTo>
                  <a:pt x="1971129" y="159357"/>
                </a:lnTo>
                <a:lnTo>
                  <a:pt x="1962721" y="119093"/>
                </a:lnTo>
                <a:lnTo>
                  <a:pt x="1931592" y="86914"/>
                </a:lnTo>
                <a:lnTo>
                  <a:pt x="1883370" y="80564"/>
                </a:lnTo>
                <a:lnTo>
                  <a:pt x="2040374" y="80564"/>
                </a:lnTo>
                <a:lnTo>
                  <a:pt x="2052446" y="116780"/>
                </a:lnTo>
                <a:lnTo>
                  <a:pt x="2057949" y="157062"/>
                </a:lnTo>
                <a:lnTo>
                  <a:pt x="2059786" y="207862"/>
                </a:lnTo>
                <a:lnTo>
                  <a:pt x="2059365" y="234694"/>
                </a:lnTo>
                <a:lnTo>
                  <a:pt x="2055993" y="281177"/>
                </a:lnTo>
                <a:lnTo>
                  <a:pt x="2048932" y="318787"/>
                </a:lnTo>
                <a:lnTo>
                  <a:pt x="2043346" y="335754"/>
                </a:lnTo>
                <a:lnTo>
                  <a:pt x="2037640" y="348659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0" name="object 10"/>
          <p:cNvSpPr/>
          <p:nvPr/>
        </p:nvSpPr>
        <p:spPr>
          <a:xfrm>
            <a:off x="1559852" y="1479308"/>
            <a:ext cx="9020811" cy="0"/>
          </a:xfrm>
          <a:custGeom>
            <a:avLst/>
            <a:gdLst/>
            <a:ahLst/>
            <a:cxnLst/>
            <a:rect l="0" t="0" r="r" b="b"/>
            <a:pathLst>
              <a:path w="9020810">
                <a:moveTo>
                  <a:pt x="0" y="0"/>
                </a:moveTo>
                <a:lnTo>
                  <a:pt x="90204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1" name="object 11"/>
          <p:cNvSpPr/>
          <p:nvPr/>
        </p:nvSpPr>
        <p:spPr>
          <a:xfrm>
            <a:off x="1559852" y="1479308"/>
            <a:ext cx="9020811" cy="0"/>
          </a:xfrm>
          <a:custGeom>
            <a:avLst/>
            <a:gdLst/>
            <a:ahLst/>
            <a:cxnLst/>
            <a:rect l="0" t="0" r="r" b="b"/>
            <a:pathLst>
              <a:path w="9020810">
                <a:moveTo>
                  <a:pt x="0" y="0"/>
                </a:moveTo>
                <a:lnTo>
                  <a:pt x="9020493" y="0"/>
                </a:lnTo>
              </a:path>
            </a:pathLst>
          </a:custGeom>
          <a:ln w="25400">
            <a:solidFill>
              <a:srgbClr val="595959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2" name="object 12"/>
          <p:cNvSpPr/>
          <p:nvPr/>
        </p:nvSpPr>
        <p:spPr>
          <a:xfrm>
            <a:off x="1604086" y="2361589"/>
            <a:ext cx="1564005" cy="249554"/>
          </a:xfrm>
          <a:custGeom>
            <a:avLst/>
            <a:gdLst/>
            <a:ahLst/>
            <a:cxnLst/>
            <a:rect l="0" t="0" r="r" b="b"/>
            <a:pathLst>
              <a:path w="1564005" h="249554">
                <a:moveTo>
                  <a:pt x="171450" y="32537"/>
                </a:moveTo>
                <a:lnTo>
                  <a:pt x="0" y="32537"/>
                </a:lnTo>
                <a:lnTo>
                  <a:pt x="0" y="8928"/>
                </a:lnTo>
                <a:lnTo>
                  <a:pt x="171450" y="8928"/>
                </a:lnTo>
                <a:lnTo>
                  <a:pt x="171450" y="32537"/>
                </a:lnTo>
                <a:close/>
              </a:path>
              <a:path w="1564005" h="249554">
                <a:moveTo>
                  <a:pt x="99225" y="246061"/>
                </a:moveTo>
                <a:lnTo>
                  <a:pt x="73025" y="246061"/>
                </a:lnTo>
                <a:lnTo>
                  <a:pt x="73025" y="32537"/>
                </a:lnTo>
                <a:lnTo>
                  <a:pt x="99225" y="32537"/>
                </a:lnTo>
                <a:lnTo>
                  <a:pt x="99225" y="246061"/>
                </a:lnTo>
                <a:close/>
              </a:path>
              <a:path w="1564005" h="249554">
                <a:moveTo>
                  <a:pt x="226225" y="246061"/>
                </a:moveTo>
                <a:lnTo>
                  <a:pt x="200431" y="246061"/>
                </a:lnTo>
                <a:lnTo>
                  <a:pt x="200431" y="0"/>
                </a:lnTo>
                <a:lnTo>
                  <a:pt x="226225" y="0"/>
                </a:lnTo>
                <a:lnTo>
                  <a:pt x="226225" y="84328"/>
                </a:lnTo>
                <a:lnTo>
                  <a:pt x="320225" y="84328"/>
                </a:lnTo>
                <a:lnTo>
                  <a:pt x="325145" y="89788"/>
                </a:lnTo>
                <a:lnTo>
                  <a:pt x="327226" y="94246"/>
                </a:lnTo>
                <a:lnTo>
                  <a:pt x="274637" y="94246"/>
                </a:lnTo>
                <a:lnTo>
                  <a:pt x="263912" y="94732"/>
                </a:lnTo>
                <a:lnTo>
                  <a:pt x="253360" y="96186"/>
                </a:lnTo>
                <a:lnTo>
                  <a:pt x="242981" y="98607"/>
                </a:lnTo>
                <a:lnTo>
                  <a:pt x="232778" y="101993"/>
                </a:lnTo>
                <a:lnTo>
                  <a:pt x="226225" y="104571"/>
                </a:lnTo>
                <a:lnTo>
                  <a:pt x="226225" y="246061"/>
                </a:lnTo>
                <a:close/>
              </a:path>
              <a:path w="1564005" h="249554">
                <a:moveTo>
                  <a:pt x="320225" y="84328"/>
                </a:moveTo>
                <a:lnTo>
                  <a:pt x="226225" y="84328"/>
                </a:lnTo>
                <a:lnTo>
                  <a:pt x="239790" y="78601"/>
                </a:lnTo>
                <a:lnTo>
                  <a:pt x="253111" y="74509"/>
                </a:lnTo>
                <a:lnTo>
                  <a:pt x="266183" y="72053"/>
                </a:lnTo>
                <a:lnTo>
                  <a:pt x="279006" y="71234"/>
                </a:lnTo>
                <a:lnTo>
                  <a:pt x="294763" y="72393"/>
                </a:lnTo>
                <a:lnTo>
                  <a:pt x="307705" y="75872"/>
                </a:lnTo>
                <a:lnTo>
                  <a:pt x="317832" y="81671"/>
                </a:lnTo>
                <a:lnTo>
                  <a:pt x="320225" y="84328"/>
                </a:lnTo>
                <a:close/>
              </a:path>
              <a:path w="1564005" h="249554">
                <a:moveTo>
                  <a:pt x="336956" y="246061"/>
                </a:moveTo>
                <a:lnTo>
                  <a:pt x="311150" y="246061"/>
                </a:lnTo>
                <a:lnTo>
                  <a:pt x="311134" y="155574"/>
                </a:lnTo>
                <a:lnTo>
                  <a:pt x="310716" y="139797"/>
                </a:lnTo>
                <a:lnTo>
                  <a:pt x="299760" y="101677"/>
                </a:lnTo>
                <a:lnTo>
                  <a:pt x="274637" y="94246"/>
                </a:lnTo>
                <a:lnTo>
                  <a:pt x="327226" y="94246"/>
                </a:lnTo>
                <a:lnTo>
                  <a:pt x="330312" y="100857"/>
                </a:lnTo>
                <a:lnTo>
                  <a:pt x="334003" y="115509"/>
                </a:lnTo>
                <a:lnTo>
                  <a:pt x="336218" y="133747"/>
                </a:lnTo>
                <a:lnTo>
                  <a:pt x="336956" y="155574"/>
                </a:lnTo>
                <a:lnTo>
                  <a:pt x="336956" y="246061"/>
                </a:lnTo>
                <a:close/>
              </a:path>
              <a:path w="1564005" h="249554">
                <a:moveTo>
                  <a:pt x="450265" y="249427"/>
                </a:moveTo>
                <a:lnTo>
                  <a:pt x="402138" y="237484"/>
                </a:lnTo>
                <a:lnTo>
                  <a:pt x="380779" y="200541"/>
                </a:lnTo>
                <a:lnTo>
                  <a:pt x="376834" y="160031"/>
                </a:lnTo>
                <a:lnTo>
                  <a:pt x="377889" y="138193"/>
                </a:lnTo>
                <a:lnTo>
                  <a:pt x="393700" y="92163"/>
                </a:lnTo>
                <a:lnTo>
                  <a:pt x="431951" y="72541"/>
                </a:lnTo>
                <a:lnTo>
                  <a:pt x="450456" y="71234"/>
                </a:lnTo>
                <a:lnTo>
                  <a:pt x="468949" y="72541"/>
                </a:lnTo>
                <a:lnTo>
                  <a:pt x="484538" y="76465"/>
                </a:lnTo>
                <a:lnTo>
                  <a:pt x="497224" y="83005"/>
                </a:lnTo>
                <a:lnTo>
                  <a:pt x="507009" y="92163"/>
                </a:lnTo>
                <a:lnTo>
                  <a:pt x="507790" y="93459"/>
                </a:lnTo>
                <a:lnTo>
                  <a:pt x="450456" y="93459"/>
                </a:lnTo>
                <a:lnTo>
                  <a:pt x="438021" y="94352"/>
                </a:lnTo>
                <a:lnTo>
                  <a:pt x="405749" y="127889"/>
                </a:lnTo>
                <a:lnTo>
                  <a:pt x="403225" y="159536"/>
                </a:lnTo>
                <a:lnTo>
                  <a:pt x="403796" y="176888"/>
                </a:lnTo>
                <a:lnTo>
                  <a:pt x="418159" y="218720"/>
                </a:lnTo>
                <a:lnTo>
                  <a:pt x="450456" y="227202"/>
                </a:lnTo>
                <a:lnTo>
                  <a:pt x="508470" y="227202"/>
                </a:lnTo>
                <a:lnTo>
                  <a:pt x="507911" y="228192"/>
                </a:lnTo>
                <a:lnTo>
                  <a:pt x="498393" y="237484"/>
                </a:lnTo>
                <a:lnTo>
                  <a:pt x="485613" y="244119"/>
                </a:lnTo>
                <a:lnTo>
                  <a:pt x="469570" y="248100"/>
                </a:lnTo>
                <a:lnTo>
                  <a:pt x="450265" y="249427"/>
                </a:lnTo>
                <a:close/>
              </a:path>
              <a:path w="1564005" h="249554">
                <a:moveTo>
                  <a:pt x="508470" y="227202"/>
                </a:moveTo>
                <a:lnTo>
                  <a:pt x="450456" y="227202"/>
                </a:lnTo>
                <a:lnTo>
                  <a:pt x="463743" y="226259"/>
                </a:lnTo>
                <a:lnTo>
                  <a:pt x="474421" y="223484"/>
                </a:lnTo>
                <a:lnTo>
                  <a:pt x="496734" y="177163"/>
                </a:lnTo>
                <a:lnTo>
                  <a:pt x="497286" y="159536"/>
                </a:lnTo>
                <a:lnTo>
                  <a:pt x="496657" y="142234"/>
                </a:lnTo>
                <a:lnTo>
                  <a:pt x="481340" y="101496"/>
                </a:lnTo>
                <a:lnTo>
                  <a:pt x="450456" y="93459"/>
                </a:lnTo>
                <a:lnTo>
                  <a:pt x="507790" y="93459"/>
                </a:lnTo>
                <a:lnTo>
                  <a:pt x="514302" y="104257"/>
                </a:lnTo>
                <a:lnTo>
                  <a:pt x="519514" y="119602"/>
                </a:lnTo>
                <a:lnTo>
                  <a:pt x="522641" y="138193"/>
                </a:lnTo>
                <a:lnTo>
                  <a:pt x="523684" y="160031"/>
                </a:lnTo>
                <a:lnTo>
                  <a:pt x="522698" y="181893"/>
                </a:lnTo>
                <a:lnTo>
                  <a:pt x="519741" y="200541"/>
                </a:lnTo>
                <a:lnTo>
                  <a:pt x="514811" y="215974"/>
                </a:lnTo>
                <a:lnTo>
                  <a:pt x="508470" y="227202"/>
                </a:lnTo>
                <a:close/>
              </a:path>
              <a:path w="1564005" h="249554">
                <a:moveTo>
                  <a:pt x="621715" y="249427"/>
                </a:moveTo>
                <a:lnTo>
                  <a:pt x="582369" y="239220"/>
                </a:lnTo>
                <a:lnTo>
                  <a:pt x="564479" y="186674"/>
                </a:lnTo>
                <a:lnTo>
                  <a:pt x="563765" y="164095"/>
                </a:lnTo>
                <a:lnTo>
                  <a:pt x="563765" y="74612"/>
                </a:lnTo>
                <a:lnTo>
                  <a:pt x="589368" y="74612"/>
                </a:lnTo>
                <a:lnTo>
                  <a:pt x="589378" y="164095"/>
                </a:lnTo>
                <a:lnTo>
                  <a:pt x="589778" y="180906"/>
                </a:lnTo>
                <a:lnTo>
                  <a:pt x="600214" y="219463"/>
                </a:lnTo>
                <a:lnTo>
                  <a:pt x="625475" y="226605"/>
                </a:lnTo>
                <a:lnTo>
                  <a:pt x="698106" y="226605"/>
                </a:lnTo>
                <a:lnTo>
                  <a:pt x="698106" y="234148"/>
                </a:lnTo>
                <a:lnTo>
                  <a:pt x="672312" y="234148"/>
                </a:lnTo>
                <a:lnTo>
                  <a:pt x="659549" y="240833"/>
                </a:lnTo>
                <a:lnTo>
                  <a:pt x="646861" y="245607"/>
                </a:lnTo>
                <a:lnTo>
                  <a:pt x="634250" y="248472"/>
                </a:lnTo>
                <a:lnTo>
                  <a:pt x="621715" y="249427"/>
                </a:lnTo>
                <a:close/>
              </a:path>
              <a:path w="1564005" h="249554">
                <a:moveTo>
                  <a:pt x="698106" y="226605"/>
                </a:moveTo>
                <a:lnTo>
                  <a:pt x="633018" y="226605"/>
                </a:lnTo>
                <a:lnTo>
                  <a:pt x="640664" y="225512"/>
                </a:lnTo>
                <a:lnTo>
                  <a:pt x="656145" y="221156"/>
                </a:lnTo>
                <a:lnTo>
                  <a:pt x="662063" y="218997"/>
                </a:lnTo>
                <a:lnTo>
                  <a:pt x="666165" y="216889"/>
                </a:lnTo>
                <a:lnTo>
                  <a:pt x="672312" y="213905"/>
                </a:lnTo>
                <a:lnTo>
                  <a:pt x="672312" y="74612"/>
                </a:lnTo>
                <a:lnTo>
                  <a:pt x="698106" y="74612"/>
                </a:lnTo>
                <a:lnTo>
                  <a:pt x="698106" y="226605"/>
                </a:lnTo>
                <a:close/>
              </a:path>
              <a:path w="1564005" h="249554">
                <a:moveTo>
                  <a:pt x="698106" y="246061"/>
                </a:moveTo>
                <a:lnTo>
                  <a:pt x="672312" y="246061"/>
                </a:lnTo>
                <a:lnTo>
                  <a:pt x="672312" y="234148"/>
                </a:lnTo>
                <a:lnTo>
                  <a:pt x="698106" y="234148"/>
                </a:lnTo>
                <a:lnTo>
                  <a:pt x="698106" y="246061"/>
                </a:lnTo>
                <a:close/>
              </a:path>
              <a:path w="1564005" h="249554">
                <a:moveTo>
                  <a:pt x="859980" y="226605"/>
                </a:moveTo>
                <a:lnTo>
                  <a:pt x="800608" y="226605"/>
                </a:lnTo>
                <a:lnTo>
                  <a:pt x="809984" y="226209"/>
                </a:lnTo>
                <a:lnTo>
                  <a:pt x="818187" y="225020"/>
                </a:lnTo>
                <a:lnTo>
                  <a:pt x="825214" y="223036"/>
                </a:lnTo>
                <a:lnTo>
                  <a:pt x="831062" y="220255"/>
                </a:lnTo>
                <a:lnTo>
                  <a:pt x="838072" y="216025"/>
                </a:lnTo>
                <a:lnTo>
                  <a:pt x="841578" y="208913"/>
                </a:lnTo>
                <a:lnTo>
                  <a:pt x="841578" y="188936"/>
                </a:lnTo>
                <a:lnTo>
                  <a:pt x="807502" y="171020"/>
                </a:lnTo>
                <a:lnTo>
                  <a:pt x="793750" y="168566"/>
                </a:lnTo>
                <a:lnTo>
                  <a:pt x="779762" y="165863"/>
                </a:lnTo>
                <a:lnTo>
                  <a:pt x="745334" y="148878"/>
                </a:lnTo>
                <a:lnTo>
                  <a:pt x="738187" y="120243"/>
                </a:lnTo>
                <a:lnTo>
                  <a:pt x="739285" y="108556"/>
                </a:lnTo>
                <a:lnTo>
                  <a:pt x="765085" y="77985"/>
                </a:lnTo>
                <a:lnTo>
                  <a:pt x="799706" y="71234"/>
                </a:lnTo>
                <a:lnTo>
                  <a:pt x="810783" y="71531"/>
                </a:lnTo>
                <a:lnTo>
                  <a:pt x="823175" y="72424"/>
                </a:lnTo>
                <a:lnTo>
                  <a:pt x="836882" y="73913"/>
                </a:lnTo>
                <a:lnTo>
                  <a:pt x="851903" y="75996"/>
                </a:lnTo>
                <a:lnTo>
                  <a:pt x="861618" y="77787"/>
                </a:lnTo>
                <a:lnTo>
                  <a:pt x="861618" y="94246"/>
                </a:lnTo>
                <a:lnTo>
                  <a:pt x="801293" y="94246"/>
                </a:lnTo>
                <a:lnTo>
                  <a:pt x="784884" y="95872"/>
                </a:lnTo>
                <a:lnTo>
                  <a:pt x="773164" y="100749"/>
                </a:lnTo>
                <a:lnTo>
                  <a:pt x="766134" y="108873"/>
                </a:lnTo>
                <a:lnTo>
                  <a:pt x="763790" y="120243"/>
                </a:lnTo>
                <a:lnTo>
                  <a:pt x="763790" y="128180"/>
                </a:lnTo>
                <a:lnTo>
                  <a:pt x="811517" y="147534"/>
                </a:lnTo>
                <a:lnTo>
                  <a:pt x="825637" y="150435"/>
                </a:lnTo>
                <a:lnTo>
                  <a:pt x="860229" y="168277"/>
                </a:lnTo>
                <a:lnTo>
                  <a:pt x="867371" y="198436"/>
                </a:lnTo>
                <a:lnTo>
                  <a:pt x="866318" y="210749"/>
                </a:lnTo>
                <a:lnTo>
                  <a:pt x="863158" y="221302"/>
                </a:lnTo>
                <a:lnTo>
                  <a:pt x="859980" y="226605"/>
                </a:lnTo>
                <a:close/>
              </a:path>
              <a:path w="1564005" h="249554">
                <a:moveTo>
                  <a:pt x="861618" y="99606"/>
                </a:moveTo>
                <a:lnTo>
                  <a:pt x="843488" y="97263"/>
                </a:lnTo>
                <a:lnTo>
                  <a:pt x="827389" y="95588"/>
                </a:lnTo>
                <a:lnTo>
                  <a:pt x="813323" y="94582"/>
                </a:lnTo>
                <a:lnTo>
                  <a:pt x="801293" y="94246"/>
                </a:lnTo>
                <a:lnTo>
                  <a:pt x="861618" y="94246"/>
                </a:lnTo>
                <a:lnTo>
                  <a:pt x="861618" y="99606"/>
                </a:lnTo>
                <a:close/>
              </a:path>
              <a:path w="1564005" h="249554">
                <a:moveTo>
                  <a:pt x="801293" y="249427"/>
                </a:moveTo>
                <a:lnTo>
                  <a:pt x="751484" y="244664"/>
                </a:lnTo>
                <a:lnTo>
                  <a:pt x="741172" y="242886"/>
                </a:lnTo>
                <a:lnTo>
                  <a:pt x="741172" y="220661"/>
                </a:lnTo>
                <a:lnTo>
                  <a:pt x="759695" y="223261"/>
                </a:lnTo>
                <a:lnTo>
                  <a:pt x="775776" y="225119"/>
                </a:lnTo>
                <a:lnTo>
                  <a:pt x="789413" y="226233"/>
                </a:lnTo>
                <a:lnTo>
                  <a:pt x="800608" y="226605"/>
                </a:lnTo>
                <a:lnTo>
                  <a:pt x="859980" y="226605"/>
                </a:lnTo>
                <a:lnTo>
                  <a:pt x="857888" y="230094"/>
                </a:lnTo>
                <a:lnTo>
                  <a:pt x="850506" y="237120"/>
                </a:lnTo>
                <a:lnTo>
                  <a:pt x="841107" y="242504"/>
                </a:lnTo>
                <a:lnTo>
                  <a:pt x="829771" y="246350"/>
                </a:lnTo>
                <a:lnTo>
                  <a:pt x="816500" y="248657"/>
                </a:lnTo>
                <a:lnTo>
                  <a:pt x="801293" y="249427"/>
                </a:lnTo>
                <a:close/>
              </a:path>
              <a:path w="1564005" h="249554">
                <a:moveTo>
                  <a:pt x="905675" y="98221"/>
                </a:moveTo>
                <a:lnTo>
                  <a:pt x="941220" y="73120"/>
                </a:lnTo>
                <a:lnTo>
                  <a:pt x="972451" y="71234"/>
                </a:lnTo>
                <a:lnTo>
                  <a:pt x="985988" y="72072"/>
                </a:lnTo>
                <a:lnTo>
                  <a:pt x="1020347" y="92264"/>
                </a:lnTo>
                <a:lnTo>
                  <a:pt x="1021031" y="93853"/>
                </a:lnTo>
                <a:lnTo>
                  <a:pt x="973734" y="93853"/>
                </a:lnTo>
                <a:lnTo>
                  <a:pt x="959806" y="94064"/>
                </a:lnTo>
                <a:lnTo>
                  <a:pt x="945607" y="94699"/>
                </a:lnTo>
                <a:lnTo>
                  <a:pt x="931136" y="95755"/>
                </a:lnTo>
                <a:lnTo>
                  <a:pt x="905675" y="98221"/>
                </a:lnTo>
                <a:close/>
              </a:path>
              <a:path w="1564005" h="249554">
                <a:moveTo>
                  <a:pt x="944168" y="249427"/>
                </a:moveTo>
                <a:lnTo>
                  <a:pt x="908050" y="236130"/>
                </a:lnTo>
                <a:lnTo>
                  <a:pt x="895756" y="197737"/>
                </a:lnTo>
                <a:lnTo>
                  <a:pt x="896549" y="186015"/>
                </a:lnTo>
                <a:lnTo>
                  <a:pt x="924723" y="151278"/>
                </a:lnTo>
                <a:lnTo>
                  <a:pt x="1002118" y="141083"/>
                </a:lnTo>
                <a:lnTo>
                  <a:pt x="1002118" y="126402"/>
                </a:lnTo>
                <a:lnTo>
                  <a:pt x="982472" y="93853"/>
                </a:lnTo>
                <a:lnTo>
                  <a:pt x="1021031" y="93853"/>
                </a:lnTo>
                <a:lnTo>
                  <a:pt x="1024439" y="101769"/>
                </a:lnTo>
                <a:lnTo>
                  <a:pt x="1026892" y="113148"/>
                </a:lnTo>
                <a:lnTo>
                  <a:pt x="1027709" y="126402"/>
                </a:lnTo>
                <a:lnTo>
                  <a:pt x="1027709" y="160730"/>
                </a:lnTo>
                <a:lnTo>
                  <a:pt x="1002118" y="160730"/>
                </a:lnTo>
                <a:lnTo>
                  <a:pt x="940993" y="166419"/>
                </a:lnTo>
                <a:lnTo>
                  <a:pt x="933551" y="169391"/>
                </a:lnTo>
                <a:lnTo>
                  <a:pt x="924433" y="179449"/>
                </a:lnTo>
                <a:lnTo>
                  <a:pt x="922147" y="186790"/>
                </a:lnTo>
                <a:lnTo>
                  <a:pt x="922147" y="196442"/>
                </a:lnTo>
                <a:lnTo>
                  <a:pt x="923771" y="210160"/>
                </a:lnTo>
                <a:lnTo>
                  <a:pt x="928644" y="219959"/>
                </a:lnTo>
                <a:lnTo>
                  <a:pt x="936768" y="225839"/>
                </a:lnTo>
                <a:lnTo>
                  <a:pt x="948143" y="227798"/>
                </a:lnTo>
                <a:lnTo>
                  <a:pt x="1036353" y="227798"/>
                </a:lnTo>
                <a:lnTo>
                  <a:pt x="1046962" y="229183"/>
                </a:lnTo>
                <a:lnTo>
                  <a:pt x="1046962" y="235736"/>
                </a:lnTo>
                <a:lnTo>
                  <a:pt x="1005890" y="235736"/>
                </a:lnTo>
                <a:lnTo>
                  <a:pt x="990424" y="241727"/>
                </a:lnTo>
                <a:lnTo>
                  <a:pt x="974982" y="246005"/>
                </a:lnTo>
                <a:lnTo>
                  <a:pt x="959563" y="248571"/>
                </a:lnTo>
                <a:lnTo>
                  <a:pt x="944168" y="249427"/>
                </a:lnTo>
                <a:close/>
              </a:path>
              <a:path w="1564005" h="249554">
                <a:moveTo>
                  <a:pt x="1036353" y="227798"/>
                </a:moveTo>
                <a:lnTo>
                  <a:pt x="948143" y="227798"/>
                </a:lnTo>
                <a:lnTo>
                  <a:pt x="959800" y="227315"/>
                </a:lnTo>
                <a:lnTo>
                  <a:pt x="971482" y="225839"/>
                </a:lnTo>
                <a:lnTo>
                  <a:pt x="982817" y="223448"/>
                </a:lnTo>
                <a:lnTo>
                  <a:pt x="994181" y="220064"/>
                </a:lnTo>
                <a:lnTo>
                  <a:pt x="1002118" y="217283"/>
                </a:lnTo>
                <a:lnTo>
                  <a:pt x="1002118" y="160730"/>
                </a:lnTo>
                <a:lnTo>
                  <a:pt x="1027709" y="160730"/>
                </a:lnTo>
                <a:lnTo>
                  <a:pt x="1027709" y="214108"/>
                </a:lnTo>
                <a:lnTo>
                  <a:pt x="1028369" y="222579"/>
                </a:lnTo>
                <a:lnTo>
                  <a:pt x="1034796" y="227595"/>
                </a:lnTo>
                <a:lnTo>
                  <a:pt x="1036353" y="227798"/>
                </a:lnTo>
                <a:close/>
              </a:path>
              <a:path w="1564005" h="249554">
                <a:moveTo>
                  <a:pt x="1046962" y="249427"/>
                </a:moveTo>
                <a:lnTo>
                  <a:pt x="1034122" y="248571"/>
                </a:lnTo>
                <a:lnTo>
                  <a:pt x="1022997" y="246005"/>
                </a:lnTo>
                <a:lnTo>
                  <a:pt x="1013586" y="241727"/>
                </a:lnTo>
                <a:lnTo>
                  <a:pt x="1005890" y="235736"/>
                </a:lnTo>
                <a:lnTo>
                  <a:pt x="1046962" y="235736"/>
                </a:lnTo>
                <a:lnTo>
                  <a:pt x="1046962" y="249427"/>
                </a:lnTo>
                <a:close/>
              </a:path>
              <a:path w="1564005" h="249554">
                <a:moveTo>
                  <a:pt x="1200264" y="86715"/>
                </a:moveTo>
                <a:lnTo>
                  <a:pt x="1103718" y="86715"/>
                </a:lnTo>
                <a:lnTo>
                  <a:pt x="1117458" y="79940"/>
                </a:lnTo>
                <a:lnTo>
                  <a:pt x="1130901" y="75103"/>
                </a:lnTo>
                <a:lnTo>
                  <a:pt x="1144047" y="72201"/>
                </a:lnTo>
                <a:lnTo>
                  <a:pt x="1156893" y="71234"/>
                </a:lnTo>
                <a:lnTo>
                  <a:pt x="1172650" y="72393"/>
                </a:lnTo>
                <a:lnTo>
                  <a:pt x="1185592" y="75872"/>
                </a:lnTo>
                <a:lnTo>
                  <a:pt x="1195720" y="81671"/>
                </a:lnTo>
                <a:lnTo>
                  <a:pt x="1200264" y="86715"/>
                </a:lnTo>
                <a:close/>
              </a:path>
              <a:path w="1564005" h="249554">
                <a:moveTo>
                  <a:pt x="1104112" y="246061"/>
                </a:moveTo>
                <a:lnTo>
                  <a:pt x="1078318" y="246061"/>
                </a:lnTo>
                <a:lnTo>
                  <a:pt x="1078318" y="74612"/>
                </a:lnTo>
                <a:lnTo>
                  <a:pt x="1103718" y="74612"/>
                </a:lnTo>
                <a:lnTo>
                  <a:pt x="1103718" y="86715"/>
                </a:lnTo>
                <a:lnTo>
                  <a:pt x="1200264" y="86715"/>
                </a:lnTo>
                <a:lnTo>
                  <a:pt x="1203032" y="89788"/>
                </a:lnTo>
                <a:lnTo>
                  <a:pt x="1205113" y="94246"/>
                </a:lnTo>
                <a:lnTo>
                  <a:pt x="1145120" y="94246"/>
                </a:lnTo>
                <a:lnTo>
                  <a:pt x="1137386" y="95338"/>
                </a:lnTo>
                <a:lnTo>
                  <a:pt x="1121244" y="99707"/>
                </a:lnTo>
                <a:lnTo>
                  <a:pt x="1115021" y="101790"/>
                </a:lnTo>
                <a:lnTo>
                  <a:pt x="1110665" y="103771"/>
                </a:lnTo>
                <a:lnTo>
                  <a:pt x="1104112" y="106946"/>
                </a:lnTo>
                <a:lnTo>
                  <a:pt x="1104112" y="246061"/>
                </a:lnTo>
                <a:close/>
              </a:path>
              <a:path w="1564005" h="249554">
                <a:moveTo>
                  <a:pt x="1214843" y="246061"/>
                </a:moveTo>
                <a:lnTo>
                  <a:pt x="1189443" y="246061"/>
                </a:lnTo>
                <a:lnTo>
                  <a:pt x="1189428" y="155574"/>
                </a:lnTo>
                <a:lnTo>
                  <a:pt x="1189003" y="139797"/>
                </a:lnTo>
                <a:lnTo>
                  <a:pt x="1177885" y="101677"/>
                </a:lnTo>
                <a:lnTo>
                  <a:pt x="1152525" y="94246"/>
                </a:lnTo>
                <a:lnTo>
                  <a:pt x="1205113" y="94246"/>
                </a:lnTo>
                <a:lnTo>
                  <a:pt x="1208200" y="100857"/>
                </a:lnTo>
                <a:lnTo>
                  <a:pt x="1211891" y="115509"/>
                </a:lnTo>
                <a:lnTo>
                  <a:pt x="1214105" y="133747"/>
                </a:lnTo>
                <a:lnTo>
                  <a:pt x="1214843" y="155574"/>
                </a:lnTo>
                <a:lnTo>
                  <a:pt x="1214843" y="246061"/>
                </a:lnTo>
                <a:close/>
              </a:path>
              <a:path w="1564005" h="249554">
                <a:moveTo>
                  <a:pt x="1394028" y="75603"/>
                </a:moveTo>
                <a:lnTo>
                  <a:pt x="1368628" y="75603"/>
                </a:lnTo>
                <a:lnTo>
                  <a:pt x="1368628" y="0"/>
                </a:lnTo>
                <a:lnTo>
                  <a:pt x="1394028" y="0"/>
                </a:lnTo>
                <a:lnTo>
                  <a:pt x="1394028" y="75603"/>
                </a:lnTo>
                <a:close/>
              </a:path>
              <a:path w="1564005" h="249554">
                <a:moveTo>
                  <a:pt x="1316443" y="249427"/>
                </a:moveTo>
                <a:lnTo>
                  <a:pt x="1307312" y="249427"/>
                </a:lnTo>
                <a:lnTo>
                  <a:pt x="1299337" y="248309"/>
                </a:lnTo>
                <a:lnTo>
                  <a:pt x="1265217" y="222560"/>
                </a:lnTo>
                <a:lnTo>
                  <a:pt x="1254721" y="165391"/>
                </a:lnTo>
                <a:lnTo>
                  <a:pt x="1255764" y="142173"/>
                </a:lnTo>
                <a:lnTo>
                  <a:pt x="1271397" y="93357"/>
                </a:lnTo>
                <a:lnTo>
                  <a:pt x="1308567" y="72617"/>
                </a:lnTo>
                <a:lnTo>
                  <a:pt x="1326362" y="71234"/>
                </a:lnTo>
                <a:lnTo>
                  <a:pt x="1336518" y="71507"/>
                </a:lnTo>
                <a:lnTo>
                  <a:pt x="1346947" y="72328"/>
                </a:lnTo>
                <a:lnTo>
                  <a:pt x="1357650" y="73693"/>
                </a:lnTo>
                <a:lnTo>
                  <a:pt x="1368628" y="75603"/>
                </a:lnTo>
                <a:lnTo>
                  <a:pt x="1394028" y="75603"/>
                </a:lnTo>
                <a:lnTo>
                  <a:pt x="1394028" y="93459"/>
                </a:lnTo>
                <a:lnTo>
                  <a:pt x="1327746" y="93459"/>
                </a:lnTo>
                <a:lnTo>
                  <a:pt x="1315733" y="94500"/>
                </a:lnTo>
                <a:lnTo>
                  <a:pt x="1286920" y="119598"/>
                </a:lnTo>
                <a:lnTo>
                  <a:pt x="1281112" y="161720"/>
                </a:lnTo>
                <a:lnTo>
                  <a:pt x="1281869" y="179951"/>
                </a:lnTo>
                <a:lnTo>
                  <a:pt x="1296923" y="219531"/>
                </a:lnTo>
                <a:lnTo>
                  <a:pt x="1314323" y="226605"/>
                </a:lnTo>
                <a:lnTo>
                  <a:pt x="1394028" y="226605"/>
                </a:lnTo>
                <a:lnTo>
                  <a:pt x="1394028" y="234352"/>
                </a:lnTo>
                <a:lnTo>
                  <a:pt x="1368628" y="234352"/>
                </a:lnTo>
                <a:lnTo>
                  <a:pt x="1355471" y="240945"/>
                </a:lnTo>
                <a:lnTo>
                  <a:pt x="1342388" y="245656"/>
                </a:lnTo>
                <a:lnTo>
                  <a:pt x="1329378" y="248484"/>
                </a:lnTo>
                <a:lnTo>
                  <a:pt x="1316443" y="249427"/>
                </a:lnTo>
                <a:close/>
              </a:path>
              <a:path w="1564005" h="249554">
                <a:moveTo>
                  <a:pt x="1394028" y="226605"/>
                </a:moveTo>
                <a:lnTo>
                  <a:pt x="1327289" y="226605"/>
                </a:lnTo>
                <a:lnTo>
                  <a:pt x="1334592" y="225512"/>
                </a:lnTo>
                <a:lnTo>
                  <a:pt x="1350873" y="221156"/>
                </a:lnTo>
                <a:lnTo>
                  <a:pt x="1357185" y="218997"/>
                </a:lnTo>
                <a:lnTo>
                  <a:pt x="1361681" y="216889"/>
                </a:lnTo>
                <a:lnTo>
                  <a:pt x="1368628" y="213905"/>
                </a:lnTo>
                <a:lnTo>
                  <a:pt x="1368618" y="97623"/>
                </a:lnTo>
                <a:lnTo>
                  <a:pt x="1327746" y="93459"/>
                </a:lnTo>
                <a:lnTo>
                  <a:pt x="1394028" y="93459"/>
                </a:lnTo>
                <a:lnTo>
                  <a:pt x="1394028" y="226605"/>
                </a:lnTo>
                <a:close/>
              </a:path>
              <a:path w="1564005" h="249554">
                <a:moveTo>
                  <a:pt x="1394028" y="246061"/>
                </a:moveTo>
                <a:lnTo>
                  <a:pt x="1368628" y="246061"/>
                </a:lnTo>
                <a:lnTo>
                  <a:pt x="1368628" y="234352"/>
                </a:lnTo>
                <a:lnTo>
                  <a:pt x="1394028" y="234352"/>
                </a:lnTo>
                <a:lnTo>
                  <a:pt x="1394028" y="246061"/>
                </a:lnTo>
                <a:close/>
              </a:path>
              <a:path w="1564005" h="249554">
                <a:moveTo>
                  <a:pt x="1556295" y="226605"/>
                </a:moveTo>
                <a:lnTo>
                  <a:pt x="1496923" y="226605"/>
                </a:lnTo>
                <a:lnTo>
                  <a:pt x="1506305" y="226209"/>
                </a:lnTo>
                <a:lnTo>
                  <a:pt x="1514508" y="225020"/>
                </a:lnTo>
                <a:lnTo>
                  <a:pt x="1521532" y="223036"/>
                </a:lnTo>
                <a:lnTo>
                  <a:pt x="1527378" y="220255"/>
                </a:lnTo>
                <a:lnTo>
                  <a:pt x="1534388" y="216025"/>
                </a:lnTo>
                <a:lnTo>
                  <a:pt x="1537893" y="208913"/>
                </a:lnTo>
                <a:lnTo>
                  <a:pt x="1537893" y="188936"/>
                </a:lnTo>
                <a:lnTo>
                  <a:pt x="1503823" y="171020"/>
                </a:lnTo>
                <a:lnTo>
                  <a:pt x="1490078" y="168566"/>
                </a:lnTo>
                <a:lnTo>
                  <a:pt x="1476083" y="165863"/>
                </a:lnTo>
                <a:lnTo>
                  <a:pt x="1441657" y="148878"/>
                </a:lnTo>
                <a:lnTo>
                  <a:pt x="1434515" y="120243"/>
                </a:lnTo>
                <a:lnTo>
                  <a:pt x="1435613" y="108556"/>
                </a:lnTo>
                <a:lnTo>
                  <a:pt x="1461401" y="77985"/>
                </a:lnTo>
                <a:lnTo>
                  <a:pt x="1496021" y="71234"/>
                </a:lnTo>
                <a:lnTo>
                  <a:pt x="1507099" y="71531"/>
                </a:lnTo>
                <a:lnTo>
                  <a:pt x="1519491" y="72424"/>
                </a:lnTo>
                <a:lnTo>
                  <a:pt x="1533197" y="73913"/>
                </a:lnTo>
                <a:lnTo>
                  <a:pt x="1548218" y="75996"/>
                </a:lnTo>
                <a:lnTo>
                  <a:pt x="1557934" y="77787"/>
                </a:lnTo>
                <a:lnTo>
                  <a:pt x="1557934" y="94246"/>
                </a:lnTo>
                <a:lnTo>
                  <a:pt x="1497609" y="94246"/>
                </a:lnTo>
                <a:lnTo>
                  <a:pt x="1481205" y="95872"/>
                </a:lnTo>
                <a:lnTo>
                  <a:pt x="1469485" y="100749"/>
                </a:lnTo>
                <a:lnTo>
                  <a:pt x="1462451" y="108873"/>
                </a:lnTo>
                <a:lnTo>
                  <a:pt x="1460106" y="120243"/>
                </a:lnTo>
                <a:lnTo>
                  <a:pt x="1460106" y="128180"/>
                </a:lnTo>
                <a:lnTo>
                  <a:pt x="1507832" y="147534"/>
                </a:lnTo>
                <a:lnTo>
                  <a:pt x="1521953" y="150435"/>
                </a:lnTo>
                <a:lnTo>
                  <a:pt x="1556545" y="168277"/>
                </a:lnTo>
                <a:lnTo>
                  <a:pt x="1563687" y="198436"/>
                </a:lnTo>
                <a:lnTo>
                  <a:pt x="1562634" y="210749"/>
                </a:lnTo>
                <a:lnTo>
                  <a:pt x="1559474" y="221302"/>
                </a:lnTo>
                <a:lnTo>
                  <a:pt x="1556295" y="226605"/>
                </a:lnTo>
                <a:close/>
              </a:path>
              <a:path w="1564005" h="249554">
                <a:moveTo>
                  <a:pt x="1557934" y="99606"/>
                </a:moveTo>
                <a:lnTo>
                  <a:pt x="1539805" y="97263"/>
                </a:lnTo>
                <a:lnTo>
                  <a:pt x="1523709" y="95588"/>
                </a:lnTo>
                <a:lnTo>
                  <a:pt x="1509644" y="94582"/>
                </a:lnTo>
                <a:lnTo>
                  <a:pt x="1497609" y="94246"/>
                </a:lnTo>
                <a:lnTo>
                  <a:pt x="1557934" y="94246"/>
                </a:lnTo>
                <a:lnTo>
                  <a:pt x="1557934" y="99606"/>
                </a:lnTo>
                <a:close/>
              </a:path>
              <a:path w="1564005" h="249554">
                <a:moveTo>
                  <a:pt x="1497609" y="249427"/>
                </a:moveTo>
                <a:lnTo>
                  <a:pt x="1447800" y="244664"/>
                </a:lnTo>
                <a:lnTo>
                  <a:pt x="1437487" y="242886"/>
                </a:lnTo>
                <a:lnTo>
                  <a:pt x="1437487" y="220661"/>
                </a:lnTo>
                <a:lnTo>
                  <a:pt x="1456011" y="223261"/>
                </a:lnTo>
                <a:lnTo>
                  <a:pt x="1472091" y="225119"/>
                </a:lnTo>
                <a:lnTo>
                  <a:pt x="1485729" y="226233"/>
                </a:lnTo>
                <a:lnTo>
                  <a:pt x="1496923" y="226605"/>
                </a:lnTo>
                <a:lnTo>
                  <a:pt x="1556295" y="226605"/>
                </a:lnTo>
                <a:lnTo>
                  <a:pt x="1554204" y="230094"/>
                </a:lnTo>
                <a:lnTo>
                  <a:pt x="1546821" y="237120"/>
                </a:lnTo>
                <a:lnTo>
                  <a:pt x="1537423" y="242504"/>
                </a:lnTo>
                <a:lnTo>
                  <a:pt x="1526087" y="246350"/>
                </a:lnTo>
                <a:lnTo>
                  <a:pt x="1512815" y="248657"/>
                </a:lnTo>
                <a:lnTo>
                  <a:pt x="1497609" y="249427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3" name="object 13"/>
          <p:cNvSpPr/>
          <p:nvPr/>
        </p:nvSpPr>
        <p:spPr>
          <a:xfrm>
            <a:off x="3274009" y="2359405"/>
            <a:ext cx="276860" cy="252094"/>
          </a:xfrm>
          <a:custGeom>
            <a:avLst/>
            <a:gdLst/>
            <a:ahLst/>
            <a:cxnLst/>
            <a:rect l="0" t="0" r="r" b="b"/>
            <a:pathLst>
              <a:path w="276860" h="252095">
                <a:moveTo>
                  <a:pt x="73431" y="251613"/>
                </a:moveTo>
                <a:lnTo>
                  <a:pt x="25303" y="239670"/>
                </a:lnTo>
                <a:lnTo>
                  <a:pt x="3949" y="202727"/>
                </a:lnTo>
                <a:lnTo>
                  <a:pt x="0" y="162218"/>
                </a:lnTo>
                <a:lnTo>
                  <a:pt x="1054" y="140380"/>
                </a:lnTo>
                <a:lnTo>
                  <a:pt x="16878" y="94348"/>
                </a:lnTo>
                <a:lnTo>
                  <a:pt x="55122" y="74726"/>
                </a:lnTo>
                <a:lnTo>
                  <a:pt x="73621" y="73418"/>
                </a:lnTo>
                <a:lnTo>
                  <a:pt x="92114" y="74726"/>
                </a:lnTo>
                <a:lnTo>
                  <a:pt x="107703" y="78649"/>
                </a:lnTo>
                <a:lnTo>
                  <a:pt x="120390" y="85189"/>
                </a:lnTo>
                <a:lnTo>
                  <a:pt x="130175" y="94348"/>
                </a:lnTo>
                <a:lnTo>
                  <a:pt x="130956" y="95643"/>
                </a:lnTo>
                <a:lnTo>
                  <a:pt x="73621" y="95643"/>
                </a:lnTo>
                <a:lnTo>
                  <a:pt x="61187" y="96536"/>
                </a:lnTo>
                <a:lnTo>
                  <a:pt x="28921" y="130075"/>
                </a:lnTo>
                <a:lnTo>
                  <a:pt x="26403" y="161722"/>
                </a:lnTo>
                <a:lnTo>
                  <a:pt x="26972" y="179075"/>
                </a:lnTo>
                <a:lnTo>
                  <a:pt x="41332" y="220906"/>
                </a:lnTo>
                <a:lnTo>
                  <a:pt x="73621" y="229388"/>
                </a:lnTo>
                <a:lnTo>
                  <a:pt x="131636" y="229388"/>
                </a:lnTo>
                <a:lnTo>
                  <a:pt x="131076" y="230379"/>
                </a:lnTo>
                <a:lnTo>
                  <a:pt x="121558" y="239670"/>
                </a:lnTo>
                <a:lnTo>
                  <a:pt x="108778" y="246306"/>
                </a:lnTo>
                <a:lnTo>
                  <a:pt x="92736" y="250286"/>
                </a:lnTo>
                <a:lnTo>
                  <a:pt x="73431" y="251613"/>
                </a:lnTo>
                <a:close/>
              </a:path>
              <a:path w="276860" h="252095">
                <a:moveTo>
                  <a:pt x="131636" y="229388"/>
                </a:moveTo>
                <a:lnTo>
                  <a:pt x="73621" y="229388"/>
                </a:lnTo>
                <a:lnTo>
                  <a:pt x="86909" y="228445"/>
                </a:lnTo>
                <a:lnTo>
                  <a:pt x="97586" y="225670"/>
                </a:lnTo>
                <a:lnTo>
                  <a:pt x="119900" y="179349"/>
                </a:lnTo>
                <a:lnTo>
                  <a:pt x="120452" y="161722"/>
                </a:lnTo>
                <a:lnTo>
                  <a:pt x="119823" y="144420"/>
                </a:lnTo>
                <a:lnTo>
                  <a:pt x="104511" y="103680"/>
                </a:lnTo>
                <a:lnTo>
                  <a:pt x="73621" y="95643"/>
                </a:lnTo>
                <a:lnTo>
                  <a:pt x="130956" y="95643"/>
                </a:lnTo>
                <a:lnTo>
                  <a:pt x="137468" y="106442"/>
                </a:lnTo>
                <a:lnTo>
                  <a:pt x="142679" y="121786"/>
                </a:lnTo>
                <a:lnTo>
                  <a:pt x="145807" y="140380"/>
                </a:lnTo>
                <a:lnTo>
                  <a:pt x="146850" y="162218"/>
                </a:lnTo>
                <a:lnTo>
                  <a:pt x="145864" y="184080"/>
                </a:lnTo>
                <a:lnTo>
                  <a:pt x="142906" y="202727"/>
                </a:lnTo>
                <a:lnTo>
                  <a:pt x="137977" y="218160"/>
                </a:lnTo>
                <a:lnTo>
                  <a:pt x="131636" y="229388"/>
                </a:lnTo>
                <a:close/>
              </a:path>
              <a:path w="276860" h="252095">
                <a:moveTo>
                  <a:pt x="221462" y="76796"/>
                </a:moveTo>
                <a:lnTo>
                  <a:pt x="195859" y="76796"/>
                </a:lnTo>
                <a:lnTo>
                  <a:pt x="195859" y="61709"/>
                </a:lnTo>
                <a:lnTo>
                  <a:pt x="201613" y="20909"/>
                </a:lnTo>
                <a:lnTo>
                  <a:pt x="241896" y="0"/>
                </a:lnTo>
                <a:lnTo>
                  <a:pt x="276428" y="0"/>
                </a:lnTo>
                <a:lnTo>
                  <a:pt x="276428" y="22021"/>
                </a:lnTo>
                <a:lnTo>
                  <a:pt x="236347" y="22021"/>
                </a:lnTo>
                <a:lnTo>
                  <a:pt x="230390" y="24739"/>
                </a:lnTo>
                <a:lnTo>
                  <a:pt x="221468" y="61709"/>
                </a:lnTo>
                <a:lnTo>
                  <a:pt x="221462" y="76796"/>
                </a:lnTo>
                <a:close/>
              </a:path>
              <a:path w="276860" h="252095">
                <a:moveTo>
                  <a:pt x="271272" y="99212"/>
                </a:moveTo>
                <a:lnTo>
                  <a:pt x="174231" y="99212"/>
                </a:lnTo>
                <a:lnTo>
                  <a:pt x="174231" y="76796"/>
                </a:lnTo>
                <a:lnTo>
                  <a:pt x="271272" y="76796"/>
                </a:lnTo>
                <a:lnTo>
                  <a:pt x="271272" y="99212"/>
                </a:lnTo>
                <a:close/>
              </a:path>
              <a:path w="276860" h="252095">
                <a:moveTo>
                  <a:pt x="221462" y="248247"/>
                </a:moveTo>
                <a:lnTo>
                  <a:pt x="195859" y="248247"/>
                </a:lnTo>
                <a:lnTo>
                  <a:pt x="195859" y="99212"/>
                </a:lnTo>
                <a:lnTo>
                  <a:pt x="221462" y="99212"/>
                </a:lnTo>
                <a:lnTo>
                  <a:pt x="221462" y="248247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4" name="object 14"/>
          <p:cNvSpPr/>
          <p:nvPr/>
        </p:nvSpPr>
        <p:spPr>
          <a:xfrm>
            <a:off x="3650322" y="2361589"/>
            <a:ext cx="927099" cy="322580"/>
          </a:xfrm>
          <a:custGeom>
            <a:avLst/>
            <a:gdLst/>
            <a:ahLst/>
            <a:cxnLst/>
            <a:rect l="0" t="0" r="r" b="b"/>
            <a:pathLst>
              <a:path w="927100" h="322580">
                <a:moveTo>
                  <a:pt x="119381" y="86906"/>
                </a:moveTo>
                <a:lnTo>
                  <a:pt x="25400" y="86906"/>
                </a:lnTo>
                <a:lnTo>
                  <a:pt x="38434" y="80047"/>
                </a:lnTo>
                <a:lnTo>
                  <a:pt x="51346" y="75150"/>
                </a:lnTo>
                <a:lnTo>
                  <a:pt x="64133" y="72213"/>
                </a:lnTo>
                <a:lnTo>
                  <a:pt x="76796" y="71234"/>
                </a:lnTo>
                <a:lnTo>
                  <a:pt x="91957" y="72529"/>
                </a:lnTo>
                <a:lnTo>
                  <a:pt x="104901" y="76417"/>
                </a:lnTo>
                <a:lnTo>
                  <a:pt x="115626" y="82898"/>
                </a:lnTo>
                <a:lnTo>
                  <a:pt x="119381" y="86906"/>
                </a:lnTo>
                <a:close/>
              </a:path>
              <a:path w="927100" h="322580">
                <a:moveTo>
                  <a:pt x="25793" y="322262"/>
                </a:moveTo>
                <a:lnTo>
                  <a:pt x="0" y="322262"/>
                </a:lnTo>
                <a:lnTo>
                  <a:pt x="0" y="74612"/>
                </a:lnTo>
                <a:lnTo>
                  <a:pt x="25400" y="74612"/>
                </a:lnTo>
                <a:lnTo>
                  <a:pt x="25400" y="86906"/>
                </a:lnTo>
                <a:lnTo>
                  <a:pt x="119381" y="86906"/>
                </a:lnTo>
                <a:lnTo>
                  <a:pt x="124129" y="91973"/>
                </a:lnTo>
                <a:lnTo>
                  <a:pt x="125350" y="94246"/>
                </a:lnTo>
                <a:lnTo>
                  <a:pt x="66281" y="94246"/>
                </a:lnTo>
                <a:lnTo>
                  <a:pt x="58940" y="95376"/>
                </a:lnTo>
                <a:lnTo>
                  <a:pt x="43065" y="99872"/>
                </a:lnTo>
                <a:lnTo>
                  <a:pt x="36842" y="102184"/>
                </a:lnTo>
                <a:lnTo>
                  <a:pt x="32346" y="104571"/>
                </a:lnTo>
                <a:lnTo>
                  <a:pt x="25793" y="107950"/>
                </a:lnTo>
                <a:lnTo>
                  <a:pt x="25793" y="223431"/>
                </a:lnTo>
                <a:lnTo>
                  <a:pt x="37271" y="225081"/>
                </a:lnTo>
                <a:lnTo>
                  <a:pt x="47282" y="226260"/>
                </a:lnTo>
                <a:lnTo>
                  <a:pt x="55826" y="226967"/>
                </a:lnTo>
                <a:lnTo>
                  <a:pt x="62903" y="227203"/>
                </a:lnTo>
                <a:lnTo>
                  <a:pt x="122573" y="227203"/>
                </a:lnTo>
                <a:lnTo>
                  <a:pt x="121640" y="228688"/>
                </a:lnTo>
                <a:lnTo>
                  <a:pt x="111572" y="237764"/>
                </a:lnTo>
                <a:lnTo>
                  <a:pt x="98626" y="244244"/>
                </a:lnTo>
                <a:lnTo>
                  <a:pt x="92881" y="245656"/>
                </a:lnTo>
                <a:lnTo>
                  <a:pt x="25793" y="245656"/>
                </a:lnTo>
                <a:lnTo>
                  <a:pt x="25793" y="322262"/>
                </a:lnTo>
                <a:close/>
              </a:path>
              <a:path w="927100" h="322580">
                <a:moveTo>
                  <a:pt x="122573" y="227203"/>
                </a:moveTo>
                <a:lnTo>
                  <a:pt x="62903" y="227203"/>
                </a:lnTo>
                <a:lnTo>
                  <a:pt x="75673" y="226217"/>
                </a:lnTo>
                <a:lnTo>
                  <a:pt x="86398" y="223259"/>
                </a:lnTo>
                <a:lnTo>
                  <a:pt x="110113" y="190693"/>
                </a:lnTo>
                <a:lnTo>
                  <a:pt x="112915" y="160032"/>
                </a:lnTo>
                <a:lnTo>
                  <a:pt x="112282" y="143506"/>
                </a:lnTo>
                <a:lnTo>
                  <a:pt x="97138" y="102733"/>
                </a:lnTo>
                <a:lnTo>
                  <a:pt x="73025" y="94246"/>
                </a:lnTo>
                <a:lnTo>
                  <a:pt x="125350" y="94246"/>
                </a:lnTo>
                <a:lnTo>
                  <a:pt x="130597" y="104019"/>
                </a:lnTo>
                <a:lnTo>
                  <a:pt x="135216" y="119430"/>
                </a:lnTo>
                <a:lnTo>
                  <a:pt x="137988" y="138204"/>
                </a:lnTo>
                <a:lnTo>
                  <a:pt x="138912" y="160337"/>
                </a:lnTo>
                <a:lnTo>
                  <a:pt x="137833" y="182468"/>
                </a:lnTo>
                <a:lnTo>
                  <a:pt x="134596" y="201237"/>
                </a:lnTo>
                <a:lnTo>
                  <a:pt x="129198" y="216644"/>
                </a:lnTo>
                <a:lnTo>
                  <a:pt x="122573" y="227203"/>
                </a:lnTo>
                <a:close/>
              </a:path>
              <a:path w="927100" h="322580">
                <a:moveTo>
                  <a:pt x="64096" y="249428"/>
                </a:moveTo>
                <a:lnTo>
                  <a:pt x="53888" y="249192"/>
                </a:lnTo>
                <a:lnTo>
                  <a:pt x="44102" y="248485"/>
                </a:lnTo>
                <a:lnTo>
                  <a:pt x="34737" y="247306"/>
                </a:lnTo>
                <a:lnTo>
                  <a:pt x="25793" y="245656"/>
                </a:lnTo>
                <a:lnTo>
                  <a:pt x="92881" y="245656"/>
                </a:lnTo>
                <a:lnTo>
                  <a:pt x="82801" y="248132"/>
                </a:lnTo>
                <a:lnTo>
                  <a:pt x="64096" y="249428"/>
                </a:lnTo>
                <a:close/>
              </a:path>
              <a:path w="927100" h="322580">
                <a:moveTo>
                  <a:pt x="240906" y="249428"/>
                </a:moveTo>
                <a:lnTo>
                  <a:pt x="197463" y="237378"/>
                </a:lnTo>
                <a:lnTo>
                  <a:pt x="176884" y="200618"/>
                </a:lnTo>
                <a:lnTo>
                  <a:pt x="173037" y="161328"/>
                </a:lnTo>
                <a:lnTo>
                  <a:pt x="177502" y="121913"/>
                </a:lnTo>
                <a:lnTo>
                  <a:pt x="190896" y="93759"/>
                </a:lnTo>
                <a:lnTo>
                  <a:pt x="213221" y="76865"/>
                </a:lnTo>
                <a:lnTo>
                  <a:pt x="244475" y="71234"/>
                </a:lnTo>
                <a:lnTo>
                  <a:pt x="260560" y="72443"/>
                </a:lnTo>
                <a:lnTo>
                  <a:pt x="274488" y="76071"/>
                </a:lnTo>
                <a:lnTo>
                  <a:pt x="286258" y="82116"/>
                </a:lnTo>
                <a:lnTo>
                  <a:pt x="295871" y="90576"/>
                </a:lnTo>
                <a:lnTo>
                  <a:pt x="297415" y="92862"/>
                </a:lnTo>
                <a:lnTo>
                  <a:pt x="244779" y="92862"/>
                </a:lnTo>
                <a:lnTo>
                  <a:pt x="234033" y="93717"/>
                </a:lnTo>
                <a:lnTo>
                  <a:pt x="201714" y="124364"/>
                </a:lnTo>
                <a:lnTo>
                  <a:pt x="198831" y="150406"/>
                </a:lnTo>
                <a:lnTo>
                  <a:pt x="312886" y="150406"/>
                </a:lnTo>
                <a:lnTo>
                  <a:pt x="312940" y="171043"/>
                </a:lnTo>
                <a:lnTo>
                  <a:pt x="199237" y="171043"/>
                </a:lnTo>
                <a:lnTo>
                  <a:pt x="199882" y="184316"/>
                </a:lnTo>
                <a:lnTo>
                  <a:pt x="215667" y="219110"/>
                </a:lnTo>
                <a:lnTo>
                  <a:pt x="245465" y="226809"/>
                </a:lnTo>
                <a:lnTo>
                  <a:pt x="307581" y="226809"/>
                </a:lnTo>
                <a:lnTo>
                  <a:pt x="307543" y="244073"/>
                </a:lnTo>
                <a:lnTo>
                  <a:pt x="288755" y="246416"/>
                </a:lnTo>
                <a:lnTo>
                  <a:pt x="271367" y="248091"/>
                </a:lnTo>
                <a:lnTo>
                  <a:pt x="255417" y="249094"/>
                </a:lnTo>
                <a:lnTo>
                  <a:pt x="240906" y="249428"/>
                </a:lnTo>
                <a:close/>
              </a:path>
              <a:path w="927100" h="322580">
                <a:moveTo>
                  <a:pt x="312886" y="150406"/>
                </a:moveTo>
                <a:lnTo>
                  <a:pt x="287934" y="150406"/>
                </a:lnTo>
                <a:lnTo>
                  <a:pt x="287301" y="135792"/>
                </a:lnTo>
                <a:lnTo>
                  <a:pt x="285402" y="123497"/>
                </a:lnTo>
                <a:lnTo>
                  <a:pt x="255438" y="93674"/>
                </a:lnTo>
                <a:lnTo>
                  <a:pt x="244779" y="92862"/>
                </a:lnTo>
                <a:lnTo>
                  <a:pt x="297415" y="92862"/>
                </a:lnTo>
                <a:lnTo>
                  <a:pt x="303339" y="101635"/>
                </a:lnTo>
                <a:lnTo>
                  <a:pt x="308673" y="115457"/>
                </a:lnTo>
                <a:lnTo>
                  <a:pt x="311873" y="132044"/>
                </a:lnTo>
                <a:lnTo>
                  <a:pt x="312886" y="150406"/>
                </a:lnTo>
                <a:close/>
              </a:path>
              <a:path w="927100" h="322580">
                <a:moveTo>
                  <a:pt x="307581" y="226809"/>
                </a:moveTo>
                <a:lnTo>
                  <a:pt x="245465" y="226809"/>
                </a:lnTo>
                <a:lnTo>
                  <a:pt x="258317" y="226685"/>
                </a:lnTo>
                <a:lnTo>
                  <a:pt x="271267" y="226313"/>
                </a:lnTo>
                <a:lnTo>
                  <a:pt x="284315" y="225694"/>
                </a:lnTo>
                <a:lnTo>
                  <a:pt x="297459" y="224828"/>
                </a:lnTo>
                <a:lnTo>
                  <a:pt x="307581" y="223837"/>
                </a:lnTo>
                <a:lnTo>
                  <a:pt x="307581" y="226809"/>
                </a:lnTo>
                <a:close/>
              </a:path>
              <a:path w="927100" h="322580">
                <a:moveTo>
                  <a:pt x="419493" y="249428"/>
                </a:moveTo>
                <a:lnTo>
                  <a:pt x="371373" y="237485"/>
                </a:lnTo>
                <a:lnTo>
                  <a:pt x="350018" y="200542"/>
                </a:lnTo>
                <a:lnTo>
                  <a:pt x="346075" y="160032"/>
                </a:lnTo>
                <a:lnTo>
                  <a:pt x="347129" y="138194"/>
                </a:lnTo>
                <a:lnTo>
                  <a:pt x="362940" y="92163"/>
                </a:lnTo>
                <a:lnTo>
                  <a:pt x="401191" y="72541"/>
                </a:lnTo>
                <a:lnTo>
                  <a:pt x="419696" y="71234"/>
                </a:lnTo>
                <a:lnTo>
                  <a:pt x="438189" y="72541"/>
                </a:lnTo>
                <a:lnTo>
                  <a:pt x="453778" y="76465"/>
                </a:lnTo>
                <a:lnTo>
                  <a:pt x="466465" y="83005"/>
                </a:lnTo>
                <a:lnTo>
                  <a:pt x="476250" y="92163"/>
                </a:lnTo>
                <a:lnTo>
                  <a:pt x="477031" y="93459"/>
                </a:lnTo>
                <a:lnTo>
                  <a:pt x="419696" y="93459"/>
                </a:lnTo>
                <a:lnTo>
                  <a:pt x="407254" y="94352"/>
                </a:lnTo>
                <a:lnTo>
                  <a:pt x="374990" y="127890"/>
                </a:lnTo>
                <a:lnTo>
                  <a:pt x="372465" y="159537"/>
                </a:lnTo>
                <a:lnTo>
                  <a:pt x="373036" y="176889"/>
                </a:lnTo>
                <a:lnTo>
                  <a:pt x="387400" y="218721"/>
                </a:lnTo>
                <a:lnTo>
                  <a:pt x="419696" y="227203"/>
                </a:lnTo>
                <a:lnTo>
                  <a:pt x="477711" y="227203"/>
                </a:lnTo>
                <a:lnTo>
                  <a:pt x="477151" y="228193"/>
                </a:lnTo>
                <a:lnTo>
                  <a:pt x="467626" y="237485"/>
                </a:lnTo>
                <a:lnTo>
                  <a:pt x="454842" y="244120"/>
                </a:lnTo>
                <a:lnTo>
                  <a:pt x="438798" y="248101"/>
                </a:lnTo>
                <a:lnTo>
                  <a:pt x="419493" y="249428"/>
                </a:lnTo>
                <a:close/>
              </a:path>
              <a:path w="927100" h="322580">
                <a:moveTo>
                  <a:pt x="477711" y="227203"/>
                </a:moveTo>
                <a:lnTo>
                  <a:pt x="419696" y="227203"/>
                </a:lnTo>
                <a:lnTo>
                  <a:pt x="432984" y="226260"/>
                </a:lnTo>
                <a:lnTo>
                  <a:pt x="443660" y="223485"/>
                </a:lnTo>
                <a:lnTo>
                  <a:pt x="465975" y="177164"/>
                </a:lnTo>
                <a:lnTo>
                  <a:pt x="466527" y="159537"/>
                </a:lnTo>
                <a:lnTo>
                  <a:pt x="465898" y="142235"/>
                </a:lnTo>
                <a:lnTo>
                  <a:pt x="450581" y="101496"/>
                </a:lnTo>
                <a:lnTo>
                  <a:pt x="419696" y="93459"/>
                </a:lnTo>
                <a:lnTo>
                  <a:pt x="477031" y="93459"/>
                </a:lnTo>
                <a:lnTo>
                  <a:pt x="483543" y="104257"/>
                </a:lnTo>
                <a:lnTo>
                  <a:pt x="488754" y="119602"/>
                </a:lnTo>
                <a:lnTo>
                  <a:pt x="491882" y="138194"/>
                </a:lnTo>
                <a:lnTo>
                  <a:pt x="492925" y="160032"/>
                </a:lnTo>
                <a:lnTo>
                  <a:pt x="491939" y="181894"/>
                </a:lnTo>
                <a:lnTo>
                  <a:pt x="488981" y="200542"/>
                </a:lnTo>
                <a:lnTo>
                  <a:pt x="484052" y="215975"/>
                </a:lnTo>
                <a:lnTo>
                  <a:pt x="477711" y="227203"/>
                </a:lnTo>
                <a:close/>
              </a:path>
              <a:path w="927100" h="322580">
                <a:moveTo>
                  <a:pt x="653964" y="86906"/>
                </a:moveTo>
                <a:lnTo>
                  <a:pt x="559993" y="86906"/>
                </a:lnTo>
                <a:lnTo>
                  <a:pt x="573028" y="80047"/>
                </a:lnTo>
                <a:lnTo>
                  <a:pt x="585939" y="75150"/>
                </a:lnTo>
                <a:lnTo>
                  <a:pt x="598727" y="72213"/>
                </a:lnTo>
                <a:lnTo>
                  <a:pt x="611390" y="71234"/>
                </a:lnTo>
                <a:lnTo>
                  <a:pt x="626549" y="72529"/>
                </a:lnTo>
                <a:lnTo>
                  <a:pt x="639489" y="76417"/>
                </a:lnTo>
                <a:lnTo>
                  <a:pt x="650209" y="82898"/>
                </a:lnTo>
                <a:lnTo>
                  <a:pt x="653964" y="86906"/>
                </a:lnTo>
                <a:close/>
              </a:path>
              <a:path w="927100" h="322580">
                <a:moveTo>
                  <a:pt x="560387" y="322262"/>
                </a:moveTo>
                <a:lnTo>
                  <a:pt x="534593" y="322262"/>
                </a:lnTo>
                <a:lnTo>
                  <a:pt x="534593" y="74612"/>
                </a:lnTo>
                <a:lnTo>
                  <a:pt x="559993" y="74612"/>
                </a:lnTo>
                <a:lnTo>
                  <a:pt x="559993" y="86906"/>
                </a:lnTo>
                <a:lnTo>
                  <a:pt x="653964" y="86906"/>
                </a:lnTo>
                <a:lnTo>
                  <a:pt x="658710" y="91973"/>
                </a:lnTo>
                <a:lnTo>
                  <a:pt x="659931" y="94246"/>
                </a:lnTo>
                <a:lnTo>
                  <a:pt x="600875" y="94246"/>
                </a:lnTo>
                <a:lnTo>
                  <a:pt x="593534" y="95376"/>
                </a:lnTo>
                <a:lnTo>
                  <a:pt x="577659" y="99872"/>
                </a:lnTo>
                <a:lnTo>
                  <a:pt x="571436" y="102184"/>
                </a:lnTo>
                <a:lnTo>
                  <a:pt x="566940" y="104571"/>
                </a:lnTo>
                <a:lnTo>
                  <a:pt x="560387" y="107950"/>
                </a:lnTo>
                <a:lnTo>
                  <a:pt x="560387" y="223431"/>
                </a:lnTo>
                <a:lnTo>
                  <a:pt x="571857" y="225081"/>
                </a:lnTo>
                <a:lnTo>
                  <a:pt x="581866" y="226260"/>
                </a:lnTo>
                <a:lnTo>
                  <a:pt x="590412" y="226967"/>
                </a:lnTo>
                <a:lnTo>
                  <a:pt x="597496" y="227203"/>
                </a:lnTo>
                <a:lnTo>
                  <a:pt x="657165" y="227203"/>
                </a:lnTo>
                <a:lnTo>
                  <a:pt x="656234" y="228688"/>
                </a:lnTo>
                <a:lnTo>
                  <a:pt x="646164" y="237764"/>
                </a:lnTo>
                <a:lnTo>
                  <a:pt x="633215" y="244244"/>
                </a:lnTo>
                <a:lnTo>
                  <a:pt x="627470" y="245656"/>
                </a:lnTo>
                <a:lnTo>
                  <a:pt x="560387" y="245656"/>
                </a:lnTo>
                <a:lnTo>
                  <a:pt x="560387" y="322262"/>
                </a:lnTo>
                <a:close/>
              </a:path>
              <a:path w="927100" h="322580">
                <a:moveTo>
                  <a:pt x="657165" y="227203"/>
                </a:moveTo>
                <a:lnTo>
                  <a:pt x="597496" y="227203"/>
                </a:lnTo>
                <a:lnTo>
                  <a:pt x="610265" y="226217"/>
                </a:lnTo>
                <a:lnTo>
                  <a:pt x="620987" y="223259"/>
                </a:lnTo>
                <a:lnTo>
                  <a:pt x="644702" y="190693"/>
                </a:lnTo>
                <a:lnTo>
                  <a:pt x="647509" y="160032"/>
                </a:lnTo>
                <a:lnTo>
                  <a:pt x="646876" y="143506"/>
                </a:lnTo>
                <a:lnTo>
                  <a:pt x="631727" y="102733"/>
                </a:lnTo>
                <a:lnTo>
                  <a:pt x="607618" y="94246"/>
                </a:lnTo>
                <a:lnTo>
                  <a:pt x="659931" y="94246"/>
                </a:lnTo>
                <a:lnTo>
                  <a:pt x="665178" y="104019"/>
                </a:lnTo>
                <a:lnTo>
                  <a:pt x="669798" y="119430"/>
                </a:lnTo>
                <a:lnTo>
                  <a:pt x="672569" y="138204"/>
                </a:lnTo>
                <a:lnTo>
                  <a:pt x="673493" y="160337"/>
                </a:lnTo>
                <a:lnTo>
                  <a:pt x="672414" y="182468"/>
                </a:lnTo>
                <a:lnTo>
                  <a:pt x="669178" y="201237"/>
                </a:lnTo>
                <a:lnTo>
                  <a:pt x="663785" y="216644"/>
                </a:lnTo>
                <a:lnTo>
                  <a:pt x="657165" y="227203"/>
                </a:lnTo>
                <a:close/>
              </a:path>
              <a:path w="927100" h="322580">
                <a:moveTo>
                  <a:pt x="598690" y="249428"/>
                </a:moveTo>
                <a:lnTo>
                  <a:pt x="588482" y="249192"/>
                </a:lnTo>
                <a:lnTo>
                  <a:pt x="578696" y="248485"/>
                </a:lnTo>
                <a:lnTo>
                  <a:pt x="569331" y="247306"/>
                </a:lnTo>
                <a:lnTo>
                  <a:pt x="560387" y="245656"/>
                </a:lnTo>
                <a:lnTo>
                  <a:pt x="627470" y="245656"/>
                </a:lnTo>
                <a:lnTo>
                  <a:pt x="617390" y="248132"/>
                </a:lnTo>
                <a:lnTo>
                  <a:pt x="598690" y="249428"/>
                </a:lnTo>
                <a:close/>
              </a:path>
              <a:path w="927100" h="322580">
                <a:moveTo>
                  <a:pt x="742950" y="246062"/>
                </a:moveTo>
                <a:lnTo>
                  <a:pt x="717359" y="246062"/>
                </a:lnTo>
                <a:lnTo>
                  <a:pt x="717359" y="0"/>
                </a:lnTo>
                <a:lnTo>
                  <a:pt x="742950" y="0"/>
                </a:lnTo>
                <a:lnTo>
                  <a:pt x="742950" y="246062"/>
                </a:lnTo>
                <a:close/>
              </a:path>
              <a:path w="927100" h="322580">
                <a:moveTo>
                  <a:pt x="854671" y="249428"/>
                </a:moveTo>
                <a:lnTo>
                  <a:pt x="811234" y="237378"/>
                </a:lnTo>
                <a:lnTo>
                  <a:pt x="790649" y="200618"/>
                </a:lnTo>
                <a:lnTo>
                  <a:pt x="786803" y="161328"/>
                </a:lnTo>
                <a:lnTo>
                  <a:pt x="791267" y="121913"/>
                </a:lnTo>
                <a:lnTo>
                  <a:pt x="804662" y="93759"/>
                </a:lnTo>
                <a:lnTo>
                  <a:pt x="826986" y="76865"/>
                </a:lnTo>
                <a:lnTo>
                  <a:pt x="858240" y="71234"/>
                </a:lnTo>
                <a:lnTo>
                  <a:pt x="874325" y="72443"/>
                </a:lnTo>
                <a:lnTo>
                  <a:pt x="888253" y="76071"/>
                </a:lnTo>
                <a:lnTo>
                  <a:pt x="900024" y="82116"/>
                </a:lnTo>
                <a:lnTo>
                  <a:pt x="909637" y="90576"/>
                </a:lnTo>
                <a:lnTo>
                  <a:pt x="911181" y="92862"/>
                </a:lnTo>
                <a:lnTo>
                  <a:pt x="858545" y="92862"/>
                </a:lnTo>
                <a:lnTo>
                  <a:pt x="847799" y="93717"/>
                </a:lnTo>
                <a:lnTo>
                  <a:pt x="815486" y="124364"/>
                </a:lnTo>
                <a:lnTo>
                  <a:pt x="812609" y="150406"/>
                </a:lnTo>
                <a:lnTo>
                  <a:pt x="926651" y="150406"/>
                </a:lnTo>
                <a:lnTo>
                  <a:pt x="926706" y="171043"/>
                </a:lnTo>
                <a:lnTo>
                  <a:pt x="813003" y="171043"/>
                </a:lnTo>
                <a:lnTo>
                  <a:pt x="813648" y="184316"/>
                </a:lnTo>
                <a:lnTo>
                  <a:pt x="829432" y="219110"/>
                </a:lnTo>
                <a:lnTo>
                  <a:pt x="859231" y="226809"/>
                </a:lnTo>
                <a:lnTo>
                  <a:pt x="921346" y="226809"/>
                </a:lnTo>
                <a:lnTo>
                  <a:pt x="921308" y="244073"/>
                </a:lnTo>
                <a:lnTo>
                  <a:pt x="902520" y="246416"/>
                </a:lnTo>
                <a:lnTo>
                  <a:pt x="885132" y="248091"/>
                </a:lnTo>
                <a:lnTo>
                  <a:pt x="869183" y="249094"/>
                </a:lnTo>
                <a:lnTo>
                  <a:pt x="854671" y="249428"/>
                </a:lnTo>
                <a:close/>
              </a:path>
              <a:path w="927100" h="322580">
                <a:moveTo>
                  <a:pt x="926651" y="150406"/>
                </a:moveTo>
                <a:lnTo>
                  <a:pt x="901700" y="150406"/>
                </a:lnTo>
                <a:lnTo>
                  <a:pt x="901068" y="135792"/>
                </a:lnTo>
                <a:lnTo>
                  <a:pt x="899172" y="123497"/>
                </a:lnTo>
                <a:lnTo>
                  <a:pt x="869203" y="93674"/>
                </a:lnTo>
                <a:lnTo>
                  <a:pt x="858545" y="92862"/>
                </a:lnTo>
                <a:lnTo>
                  <a:pt x="911181" y="92862"/>
                </a:lnTo>
                <a:lnTo>
                  <a:pt x="917105" y="101635"/>
                </a:lnTo>
                <a:lnTo>
                  <a:pt x="922439" y="115457"/>
                </a:lnTo>
                <a:lnTo>
                  <a:pt x="925639" y="132044"/>
                </a:lnTo>
                <a:lnTo>
                  <a:pt x="926651" y="150406"/>
                </a:lnTo>
                <a:close/>
              </a:path>
              <a:path w="927100" h="322580">
                <a:moveTo>
                  <a:pt x="921346" y="226809"/>
                </a:moveTo>
                <a:lnTo>
                  <a:pt x="859231" y="226809"/>
                </a:lnTo>
                <a:lnTo>
                  <a:pt x="872082" y="226685"/>
                </a:lnTo>
                <a:lnTo>
                  <a:pt x="885032" y="226313"/>
                </a:lnTo>
                <a:lnTo>
                  <a:pt x="898080" y="225694"/>
                </a:lnTo>
                <a:lnTo>
                  <a:pt x="911225" y="224828"/>
                </a:lnTo>
                <a:lnTo>
                  <a:pt x="921346" y="223837"/>
                </a:lnTo>
                <a:lnTo>
                  <a:pt x="921346" y="226809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5" name="object 15"/>
          <p:cNvSpPr/>
          <p:nvPr/>
        </p:nvSpPr>
        <p:spPr>
          <a:xfrm>
            <a:off x="4692192" y="2367736"/>
            <a:ext cx="211531" cy="239914"/>
          </a:xfrm>
          <a:prstGeom prst="rect">
            <a:avLst/>
          </a:prstGeom>
          <a:blipFill dpi="0" rotWithShape="1">
            <a:blip r:embed="rId1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6" name="object 16"/>
          <p:cNvSpPr/>
          <p:nvPr/>
        </p:nvSpPr>
        <p:spPr>
          <a:xfrm>
            <a:off x="5030215" y="2361589"/>
            <a:ext cx="660399" cy="249554"/>
          </a:xfrm>
          <a:custGeom>
            <a:avLst/>
            <a:gdLst/>
            <a:ahLst/>
            <a:cxnLst/>
            <a:rect l="0" t="0" r="r" b="b"/>
            <a:pathLst>
              <a:path w="660400" h="249554">
                <a:moveTo>
                  <a:pt x="26390" y="246061"/>
                </a:moveTo>
                <a:lnTo>
                  <a:pt x="0" y="246061"/>
                </a:lnTo>
                <a:lnTo>
                  <a:pt x="0" y="8928"/>
                </a:lnTo>
                <a:lnTo>
                  <a:pt x="26390" y="8928"/>
                </a:lnTo>
                <a:lnTo>
                  <a:pt x="26390" y="246061"/>
                </a:lnTo>
                <a:close/>
              </a:path>
              <a:path w="660400" h="249554">
                <a:moveTo>
                  <a:pt x="201714" y="86715"/>
                </a:moveTo>
                <a:lnTo>
                  <a:pt x="105168" y="86715"/>
                </a:lnTo>
                <a:lnTo>
                  <a:pt x="118908" y="79940"/>
                </a:lnTo>
                <a:lnTo>
                  <a:pt x="132351" y="75103"/>
                </a:lnTo>
                <a:lnTo>
                  <a:pt x="145496" y="72201"/>
                </a:lnTo>
                <a:lnTo>
                  <a:pt x="158343" y="71234"/>
                </a:lnTo>
                <a:lnTo>
                  <a:pt x="174100" y="72393"/>
                </a:lnTo>
                <a:lnTo>
                  <a:pt x="187042" y="75872"/>
                </a:lnTo>
                <a:lnTo>
                  <a:pt x="197169" y="81671"/>
                </a:lnTo>
                <a:lnTo>
                  <a:pt x="201714" y="86715"/>
                </a:lnTo>
                <a:close/>
              </a:path>
              <a:path w="660400" h="249554">
                <a:moveTo>
                  <a:pt x="105562" y="246061"/>
                </a:moveTo>
                <a:lnTo>
                  <a:pt x="79768" y="246061"/>
                </a:lnTo>
                <a:lnTo>
                  <a:pt x="79768" y="74612"/>
                </a:lnTo>
                <a:lnTo>
                  <a:pt x="105168" y="74612"/>
                </a:lnTo>
                <a:lnTo>
                  <a:pt x="105168" y="86715"/>
                </a:lnTo>
                <a:lnTo>
                  <a:pt x="201714" y="86715"/>
                </a:lnTo>
                <a:lnTo>
                  <a:pt x="204482" y="89788"/>
                </a:lnTo>
                <a:lnTo>
                  <a:pt x="206563" y="94246"/>
                </a:lnTo>
                <a:lnTo>
                  <a:pt x="146570" y="94246"/>
                </a:lnTo>
                <a:lnTo>
                  <a:pt x="138836" y="95338"/>
                </a:lnTo>
                <a:lnTo>
                  <a:pt x="122694" y="99707"/>
                </a:lnTo>
                <a:lnTo>
                  <a:pt x="116471" y="101790"/>
                </a:lnTo>
                <a:lnTo>
                  <a:pt x="112115" y="103771"/>
                </a:lnTo>
                <a:lnTo>
                  <a:pt x="105562" y="106946"/>
                </a:lnTo>
                <a:lnTo>
                  <a:pt x="105562" y="246061"/>
                </a:lnTo>
                <a:close/>
              </a:path>
              <a:path w="660400" h="249554">
                <a:moveTo>
                  <a:pt x="216293" y="246061"/>
                </a:moveTo>
                <a:lnTo>
                  <a:pt x="190893" y="246061"/>
                </a:lnTo>
                <a:lnTo>
                  <a:pt x="190877" y="155574"/>
                </a:lnTo>
                <a:lnTo>
                  <a:pt x="190453" y="139797"/>
                </a:lnTo>
                <a:lnTo>
                  <a:pt x="179337" y="101677"/>
                </a:lnTo>
                <a:lnTo>
                  <a:pt x="153987" y="94246"/>
                </a:lnTo>
                <a:lnTo>
                  <a:pt x="206563" y="94246"/>
                </a:lnTo>
                <a:lnTo>
                  <a:pt x="209650" y="100857"/>
                </a:lnTo>
                <a:lnTo>
                  <a:pt x="213340" y="115509"/>
                </a:lnTo>
                <a:lnTo>
                  <a:pt x="215555" y="133747"/>
                </a:lnTo>
                <a:lnTo>
                  <a:pt x="216293" y="155574"/>
                </a:lnTo>
                <a:lnTo>
                  <a:pt x="216293" y="246061"/>
                </a:lnTo>
                <a:close/>
              </a:path>
              <a:path w="660400" h="249554">
                <a:moveTo>
                  <a:pt x="395478" y="75603"/>
                </a:moveTo>
                <a:lnTo>
                  <a:pt x="370078" y="75603"/>
                </a:lnTo>
                <a:lnTo>
                  <a:pt x="370078" y="0"/>
                </a:lnTo>
                <a:lnTo>
                  <a:pt x="395478" y="0"/>
                </a:lnTo>
                <a:lnTo>
                  <a:pt x="395478" y="75603"/>
                </a:lnTo>
                <a:close/>
              </a:path>
              <a:path w="660400" h="249554">
                <a:moveTo>
                  <a:pt x="317893" y="249427"/>
                </a:moveTo>
                <a:lnTo>
                  <a:pt x="308762" y="249427"/>
                </a:lnTo>
                <a:lnTo>
                  <a:pt x="300786" y="248309"/>
                </a:lnTo>
                <a:lnTo>
                  <a:pt x="266667" y="222560"/>
                </a:lnTo>
                <a:lnTo>
                  <a:pt x="256171" y="165391"/>
                </a:lnTo>
                <a:lnTo>
                  <a:pt x="257214" y="142173"/>
                </a:lnTo>
                <a:lnTo>
                  <a:pt x="272846" y="93357"/>
                </a:lnTo>
                <a:lnTo>
                  <a:pt x="310017" y="72617"/>
                </a:lnTo>
                <a:lnTo>
                  <a:pt x="327812" y="71234"/>
                </a:lnTo>
                <a:lnTo>
                  <a:pt x="337970" y="71507"/>
                </a:lnTo>
                <a:lnTo>
                  <a:pt x="348402" y="72328"/>
                </a:lnTo>
                <a:lnTo>
                  <a:pt x="359105" y="73693"/>
                </a:lnTo>
                <a:lnTo>
                  <a:pt x="370078" y="75603"/>
                </a:lnTo>
                <a:lnTo>
                  <a:pt x="395478" y="75603"/>
                </a:lnTo>
                <a:lnTo>
                  <a:pt x="395478" y="93459"/>
                </a:lnTo>
                <a:lnTo>
                  <a:pt x="329196" y="93459"/>
                </a:lnTo>
                <a:lnTo>
                  <a:pt x="317183" y="94500"/>
                </a:lnTo>
                <a:lnTo>
                  <a:pt x="288372" y="119598"/>
                </a:lnTo>
                <a:lnTo>
                  <a:pt x="282575" y="161720"/>
                </a:lnTo>
                <a:lnTo>
                  <a:pt x="283330" y="179951"/>
                </a:lnTo>
                <a:lnTo>
                  <a:pt x="298373" y="219531"/>
                </a:lnTo>
                <a:lnTo>
                  <a:pt x="315772" y="226605"/>
                </a:lnTo>
                <a:lnTo>
                  <a:pt x="395478" y="226605"/>
                </a:lnTo>
                <a:lnTo>
                  <a:pt x="395478" y="234352"/>
                </a:lnTo>
                <a:lnTo>
                  <a:pt x="370078" y="234352"/>
                </a:lnTo>
                <a:lnTo>
                  <a:pt x="356921" y="240945"/>
                </a:lnTo>
                <a:lnTo>
                  <a:pt x="343838" y="245656"/>
                </a:lnTo>
                <a:lnTo>
                  <a:pt x="330828" y="248484"/>
                </a:lnTo>
                <a:lnTo>
                  <a:pt x="317893" y="249427"/>
                </a:lnTo>
                <a:close/>
              </a:path>
              <a:path w="660400" h="249554">
                <a:moveTo>
                  <a:pt x="395478" y="226605"/>
                </a:moveTo>
                <a:lnTo>
                  <a:pt x="328739" y="226605"/>
                </a:lnTo>
                <a:lnTo>
                  <a:pt x="336054" y="225512"/>
                </a:lnTo>
                <a:lnTo>
                  <a:pt x="352323" y="221156"/>
                </a:lnTo>
                <a:lnTo>
                  <a:pt x="358635" y="218997"/>
                </a:lnTo>
                <a:lnTo>
                  <a:pt x="363131" y="216889"/>
                </a:lnTo>
                <a:lnTo>
                  <a:pt x="370078" y="213905"/>
                </a:lnTo>
                <a:lnTo>
                  <a:pt x="370068" y="97623"/>
                </a:lnTo>
                <a:lnTo>
                  <a:pt x="329196" y="93459"/>
                </a:lnTo>
                <a:lnTo>
                  <a:pt x="395478" y="93459"/>
                </a:lnTo>
                <a:lnTo>
                  <a:pt x="395478" y="226605"/>
                </a:lnTo>
                <a:close/>
              </a:path>
              <a:path w="660400" h="249554">
                <a:moveTo>
                  <a:pt x="395478" y="246061"/>
                </a:moveTo>
                <a:lnTo>
                  <a:pt x="370078" y="246061"/>
                </a:lnTo>
                <a:lnTo>
                  <a:pt x="370078" y="234352"/>
                </a:lnTo>
                <a:lnTo>
                  <a:pt x="395478" y="234352"/>
                </a:lnTo>
                <a:lnTo>
                  <a:pt x="395478" y="246061"/>
                </a:lnTo>
                <a:close/>
              </a:path>
              <a:path w="660400" h="249554">
                <a:moveTo>
                  <a:pt x="470890" y="246061"/>
                </a:moveTo>
                <a:lnTo>
                  <a:pt x="445084" y="246061"/>
                </a:lnTo>
                <a:lnTo>
                  <a:pt x="445084" y="74612"/>
                </a:lnTo>
                <a:lnTo>
                  <a:pt x="470890" y="74612"/>
                </a:lnTo>
                <a:lnTo>
                  <a:pt x="470890" y="246061"/>
                </a:lnTo>
                <a:close/>
              </a:path>
              <a:path w="660400" h="249554">
                <a:moveTo>
                  <a:pt x="470890" y="35915"/>
                </a:moveTo>
                <a:lnTo>
                  <a:pt x="445084" y="35915"/>
                </a:lnTo>
                <a:lnTo>
                  <a:pt x="445084" y="6146"/>
                </a:lnTo>
                <a:lnTo>
                  <a:pt x="470890" y="6146"/>
                </a:lnTo>
                <a:lnTo>
                  <a:pt x="470890" y="35915"/>
                </a:lnTo>
                <a:close/>
              </a:path>
              <a:path w="660400" h="249554">
                <a:moveTo>
                  <a:pt x="519112" y="98221"/>
                </a:moveTo>
                <a:lnTo>
                  <a:pt x="554651" y="73120"/>
                </a:lnTo>
                <a:lnTo>
                  <a:pt x="585876" y="71234"/>
                </a:lnTo>
                <a:lnTo>
                  <a:pt x="599413" y="72072"/>
                </a:lnTo>
                <a:lnTo>
                  <a:pt x="633779" y="92264"/>
                </a:lnTo>
                <a:lnTo>
                  <a:pt x="634463" y="93853"/>
                </a:lnTo>
                <a:lnTo>
                  <a:pt x="587171" y="93853"/>
                </a:lnTo>
                <a:lnTo>
                  <a:pt x="573243" y="94064"/>
                </a:lnTo>
                <a:lnTo>
                  <a:pt x="559042" y="94699"/>
                </a:lnTo>
                <a:lnTo>
                  <a:pt x="544568" y="95755"/>
                </a:lnTo>
                <a:lnTo>
                  <a:pt x="519112" y="98221"/>
                </a:lnTo>
                <a:close/>
              </a:path>
              <a:path w="660400" h="249554">
                <a:moveTo>
                  <a:pt x="557606" y="249427"/>
                </a:moveTo>
                <a:lnTo>
                  <a:pt x="521487" y="236130"/>
                </a:lnTo>
                <a:lnTo>
                  <a:pt x="509181" y="197737"/>
                </a:lnTo>
                <a:lnTo>
                  <a:pt x="509976" y="186015"/>
                </a:lnTo>
                <a:lnTo>
                  <a:pt x="538157" y="151278"/>
                </a:lnTo>
                <a:lnTo>
                  <a:pt x="615543" y="141083"/>
                </a:lnTo>
                <a:lnTo>
                  <a:pt x="615543" y="126402"/>
                </a:lnTo>
                <a:lnTo>
                  <a:pt x="595896" y="93853"/>
                </a:lnTo>
                <a:lnTo>
                  <a:pt x="634463" y="93853"/>
                </a:lnTo>
                <a:lnTo>
                  <a:pt x="637871" y="101769"/>
                </a:lnTo>
                <a:lnTo>
                  <a:pt x="640327" y="113148"/>
                </a:lnTo>
                <a:lnTo>
                  <a:pt x="641146" y="126402"/>
                </a:lnTo>
                <a:lnTo>
                  <a:pt x="641146" y="160730"/>
                </a:lnTo>
                <a:lnTo>
                  <a:pt x="615543" y="160730"/>
                </a:lnTo>
                <a:lnTo>
                  <a:pt x="554431" y="166419"/>
                </a:lnTo>
                <a:lnTo>
                  <a:pt x="546988" y="169391"/>
                </a:lnTo>
                <a:lnTo>
                  <a:pt x="537857" y="179449"/>
                </a:lnTo>
                <a:lnTo>
                  <a:pt x="535571" y="186790"/>
                </a:lnTo>
                <a:lnTo>
                  <a:pt x="535571" y="196442"/>
                </a:lnTo>
                <a:lnTo>
                  <a:pt x="537197" y="210160"/>
                </a:lnTo>
                <a:lnTo>
                  <a:pt x="542074" y="219959"/>
                </a:lnTo>
                <a:lnTo>
                  <a:pt x="550198" y="225839"/>
                </a:lnTo>
                <a:lnTo>
                  <a:pt x="561568" y="227798"/>
                </a:lnTo>
                <a:lnTo>
                  <a:pt x="649779" y="227798"/>
                </a:lnTo>
                <a:lnTo>
                  <a:pt x="660400" y="229183"/>
                </a:lnTo>
                <a:lnTo>
                  <a:pt x="660400" y="235736"/>
                </a:lnTo>
                <a:lnTo>
                  <a:pt x="619315" y="235736"/>
                </a:lnTo>
                <a:lnTo>
                  <a:pt x="603849" y="241727"/>
                </a:lnTo>
                <a:lnTo>
                  <a:pt x="588408" y="246005"/>
                </a:lnTo>
                <a:lnTo>
                  <a:pt x="572993" y="248571"/>
                </a:lnTo>
                <a:lnTo>
                  <a:pt x="557606" y="249427"/>
                </a:lnTo>
                <a:close/>
              </a:path>
              <a:path w="660400" h="249554">
                <a:moveTo>
                  <a:pt x="649779" y="227798"/>
                </a:moveTo>
                <a:lnTo>
                  <a:pt x="561568" y="227798"/>
                </a:lnTo>
                <a:lnTo>
                  <a:pt x="573232" y="227315"/>
                </a:lnTo>
                <a:lnTo>
                  <a:pt x="584916" y="225839"/>
                </a:lnTo>
                <a:lnTo>
                  <a:pt x="596249" y="223448"/>
                </a:lnTo>
                <a:lnTo>
                  <a:pt x="607606" y="220064"/>
                </a:lnTo>
                <a:lnTo>
                  <a:pt x="615543" y="217283"/>
                </a:lnTo>
                <a:lnTo>
                  <a:pt x="615543" y="160730"/>
                </a:lnTo>
                <a:lnTo>
                  <a:pt x="641146" y="160730"/>
                </a:lnTo>
                <a:lnTo>
                  <a:pt x="641146" y="214108"/>
                </a:lnTo>
                <a:lnTo>
                  <a:pt x="641807" y="222579"/>
                </a:lnTo>
                <a:lnTo>
                  <a:pt x="648220" y="227595"/>
                </a:lnTo>
                <a:lnTo>
                  <a:pt x="649779" y="227798"/>
                </a:lnTo>
                <a:close/>
              </a:path>
              <a:path w="660400" h="249554">
                <a:moveTo>
                  <a:pt x="660400" y="249427"/>
                </a:moveTo>
                <a:lnTo>
                  <a:pt x="647560" y="248571"/>
                </a:lnTo>
                <a:lnTo>
                  <a:pt x="636433" y="246005"/>
                </a:lnTo>
                <a:lnTo>
                  <a:pt x="627019" y="241727"/>
                </a:lnTo>
                <a:lnTo>
                  <a:pt x="619315" y="235736"/>
                </a:lnTo>
                <a:lnTo>
                  <a:pt x="660400" y="235736"/>
                </a:lnTo>
                <a:lnTo>
                  <a:pt x="660400" y="249427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7" name="object 17"/>
          <p:cNvSpPr/>
          <p:nvPr/>
        </p:nvSpPr>
        <p:spPr>
          <a:xfrm>
            <a:off x="5788901" y="2361589"/>
            <a:ext cx="328295" cy="249554"/>
          </a:xfrm>
          <a:custGeom>
            <a:avLst/>
            <a:gdLst/>
            <a:ahLst/>
            <a:cxnLst/>
            <a:rect l="0" t="0" r="r" b="b"/>
            <a:pathLst>
              <a:path w="328295" h="249554">
                <a:moveTo>
                  <a:pt x="139306" y="75603"/>
                </a:moveTo>
                <a:lnTo>
                  <a:pt x="113906" y="75603"/>
                </a:lnTo>
                <a:lnTo>
                  <a:pt x="113906" y="0"/>
                </a:lnTo>
                <a:lnTo>
                  <a:pt x="139306" y="0"/>
                </a:lnTo>
                <a:lnTo>
                  <a:pt x="139306" y="75603"/>
                </a:lnTo>
                <a:close/>
              </a:path>
              <a:path w="328295" h="249554">
                <a:moveTo>
                  <a:pt x="61721" y="249427"/>
                </a:moveTo>
                <a:lnTo>
                  <a:pt x="52590" y="249427"/>
                </a:lnTo>
                <a:lnTo>
                  <a:pt x="44627" y="248309"/>
                </a:lnTo>
                <a:lnTo>
                  <a:pt x="10495" y="222560"/>
                </a:lnTo>
                <a:lnTo>
                  <a:pt x="0" y="165391"/>
                </a:lnTo>
                <a:lnTo>
                  <a:pt x="1042" y="142173"/>
                </a:lnTo>
                <a:lnTo>
                  <a:pt x="16675" y="93357"/>
                </a:lnTo>
                <a:lnTo>
                  <a:pt x="53845" y="72617"/>
                </a:lnTo>
                <a:lnTo>
                  <a:pt x="71640" y="71234"/>
                </a:lnTo>
                <a:lnTo>
                  <a:pt x="81798" y="71507"/>
                </a:lnTo>
                <a:lnTo>
                  <a:pt x="92230" y="72328"/>
                </a:lnTo>
                <a:lnTo>
                  <a:pt x="102933" y="73693"/>
                </a:lnTo>
                <a:lnTo>
                  <a:pt x="113906" y="75603"/>
                </a:lnTo>
                <a:lnTo>
                  <a:pt x="139306" y="75603"/>
                </a:lnTo>
                <a:lnTo>
                  <a:pt x="139306" y="93459"/>
                </a:lnTo>
                <a:lnTo>
                  <a:pt x="73025" y="93459"/>
                </a:lnTo>
                <a:lnTo>
                  <a:pt x="61011" y="94500"/>
                </a:lnTo>
                <a:lnTo>
                  <a:pt x="32200" y="119598"/>
                </a:lnTo>
                <a:lnTo>
                  <a:pt x="26403" y="161720"/>
                </a:lnTo>
                <a:lnTo>
                  <a:pt x="27158" y="179951"/>
                </a:lnTo>
                <a:lnTo>
                  <a:pt x="42202" y="219531"/>
                </a:lnTo>
                <a:lnTo>
                  <a:pt x="59601" y="226605"/>
                </a:lnTo>
                <a:lnTo>
                  <a:pt x="139306" y="226605"/>
                </a:lnTo>
                <a:lnTo>
                  <a:pt x="139306" y="234352"/>
                </a:lnTo>
                <a:lnTo>
                  <a:pt x="113906" y="234352"/>
                </a:lnTo>
                <a:lnTo>
                  <a:pt x="100750" y="240945"/>
                </a:lnTo>
                <a:lnTo>
                  <a:pt x="87666" y="245656"/>
                </a:lnTo>
                <a:lnTo>
                  <a:pt x="74656" y="248484"/>
                </a:lnTo>
                <a:lnTo>
                  <a:pt x="61721" y="249427"/>
                </a:lnTo>
                <a:close/>
              </a:path>
              <a:path w="328295" h="249554">
                <a:moveTo>
                  <a:pt x="139306" y="226605"/>
                </a:moveTo>
                <a:lnTo>
                  <a:pt x="72567" y="226605"/>
                </a:lnTo>
                <a:lnTo>
                  <a:pt x="79882" y="225512"/>
                </a:lnTo>
                <a:lnTo>
                  <a:pt x="96151" y="221156"/>
                </a:lnTo>
                <a:lnTo>
                  <a:pt x="102463" y="218997"/>
                </a:lnTo>
                <a:lnTo>
                  <a:pt x="106959" y="216889"/>
                </a:lnTo>
                <a:lnTo>
                  <a:pt x="113906" y="213905"/>
                </a:lnTo>
                <a:lnTo>
                  <a:pt x="113896" y="97623"/>
                </a:lnTo>
                <a:lnTo>
                  <a:pt x="73025" y="93459"/>
                </a:lnTo>
                <a:lnTo>
                  <a:pt x="139306" y="93459"/>
                </a:lnTo>
                <a:lnTo>
                  <a:pt x="139306" y="226605"/>
                </a:lnTo>
                <a:close/>
              </a:path>
              <a:path w="328295" h="249554">
                <a:moveTo>
                  <a:pt x="139306" y="246061"/>
                </a:moveTo>
                <a:lnTo>
                  <a:pt x="113906" y="246061"/>
                </a:lnTo>
                <a:lnTo>
                  <a:pt x="113906" y="234352"/>
                </a:lnTo>
                <a:lnTo>
                  <a:pt x="139306" y="234352"/>
                </a:lnTo>
                <a:lnTo>
                  <a:pt x="139306" y="246061"/>
                </a:lnTo>
                <a:close/>
              </a:path>
              <a:path w="328295" h="249554">
                <a:moveTo>
                  <a:pt x="254800" y="249427"/>
                </a:moveTo>
                <a:lnTo>
                  <a:pt x="206672" y="237484"/>
                </a:lnTo>
                <a:lnTo>
                  <a:pt x="185324" y="200541"/>
                </a:lnTo>
                <a:lnTo>
                  <a:pt x="181381" y="160031"/>
                </a:lnTo>
                <a:lnTo>
                  <a:pt x="182434" y="138193"/>
                </a:lnTo>
                <a:lnTo>
                  <a:pt x="198246" y="92163"/>
                </a:lnTo>
                <a:lnTo>
                  <a:pt x="236496" y="72541"/>
                </a:lnTo>
                <a:lnTo>
                  <a:pt x="255003" y="71234"/>
                </a:lnTo>
                <a:lnTo>
                  <a:pt x="273490" y="72541"/>
                </a:lnTo>
                <a:lnTo>
                  <a:pt x="289080" y="76465"/>
                </a:lnTo>
                <a:lnTo>
                  <a:pt x="301769" y="83005"/>
                </a:lnTo>
                <a:lnTo>
                  <a:pt x="311556" y="92163"/>
                </a:lnTo>
                <a:lnTo>
                  <a:pt x="312337" y="93459"/>
                </a:lnTo>
                <a:lnTo>
                  <a:pt x="255003" y="93459"/>
                </a:lnTo>
                <a:lnTo>
                  <a:pt x="242561" y="94352"/>
                </a:lnTo>
                <a:lnTo>
                  <a:pt x="210292" y="127889"/>
                </a:lnTo>
                <a:lnTo>
                  <a:pt x="207771" y="159536"/>
                </a:lnTo>
                <a:lnTo>
                  <a:pt x="208341" y="176888"/>
                </a:lnTo>
                <a:lnTo>
                  <a:pt x="222706" y="218720"/>
                </a:lnTo>
                <a:lnTo>
                  <a:pt x="255003" y="227202"/>
                </a:lnTo>
                <a:lnTo>
                  <a:pt x="313004" y="227202"/>
                </a:lnTo>
                <a:lnTo>
                  <a:pt x="312445" y="228192"/>
                </a:lnTo>
                <a:lnTo>
                  <a:pt x="302927" y="237484"/>
                </a:lnTo>
                <a:lnTo>
                  <a:pt x="290147" y="244119"/>
                </a:lnTo>
                <a:lnTo>
                  <a:pt x="274104" y="248100"/>
                </a:lnTo>
                <a:lnTo>
                  <a:pt x="254800" y="249427"/>
                </a:lnTo>
                <a:close/>
              </a:path>
              <a:path w="328295" h="249554">
                <a:moveTo>
                  <a:pt x="313004" y="227202"/>
                </a:moveTo>
                <a:lnTo>
                  <a:pt x="255003" y="227202"/>
                </a:lnTo>
                <a:lnTo>
                  <a:pt x="268283" y="226259"/>
                </a:lnTo>
                <a:lnTo>
                  <a:pt x="278957" y="223484"/>
                </a:lnTo>
                <a:lnTo>
                  <a:pt x="301270" y="177163"/>
                </a:lnTo>
                <a:lnTo>
                  <a:pt x="301820" y="159536"/>
                </a:lnTo>
                <a:lnTo>
                  <a:pt x="301193" y="142234"/>
                </a:lnTo>
                <a:lnTo>
                  <a:pt x="285880" y="101496"/>
                </a:lnTo>
                <a:lnTo>
                  <a:pt x="255003" y="93459"/>
                </a:lnTo>
                <a:lnTo>
                  <a:pt x="312337" y="93459"/>
                </a:lnTo>
                <a:lnTo>
                  <a:pt x="318847" y="104257"/>
                </a:lnTo>
                <a:lnTo>
                  <a:pt x="324054" y="119602"/>
                </a:lnTo>
                <a:lnTo>
                  <a:pt x="327177" y="138193"/>
                </a:lnTo>
                <a:lnTo>
                  <a:pt x="328218" y="160031"/>
                </a:lnTo>
                <a:lnTo>
                  <a:pt x="327232" y="181893"/>
                </a:lnTo>
                <a:lnTo>
                  <a:pt x="324275" y="200541"/>
                </a:lnTo>
                <a:lnTo>
                  <a:pt x="319346" y="215974"/>
                </a:lnTo>
                <a:lnTo>
                  <a:pt x="313004" y="227202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8" name="object 18"/>
          <p:cNvSpPr/>
          <p:nvPr/>
        </p:nvSpPr>
        <p:spPr>
          <a:xfrm>
            <a:off x="6233274" y="2383815"/>
            <a:ext cx="456565" cy="227965"/>
          </a:xfrm>
          <a:custGeom>
            <a:avLst/>
            <a:gdLst/>
            <a:ahLst/>
            <a:cxnLst/>
            <a:rect l="0" t="0" r="r" b="b"/>
            <a:pathLst>
              <a:path w="456565" h="227965">
                <a:moveTo>
                  <a:pt x="121958" y="64490"/>
                </a:moveTo>
                <a:lnTo>
                  <a:pt x="25400" y="64490"/>
                </a:lnTo>
                <a:lnTo>
                  <a:pt x="39145" y="57715"/>
                </a:lnTo>
                <a:lnTo>
                  <a:pt x="52589" y="52878"/>
                </a:lnTo>
                <a:lnTo>
                  <a:pt x="65735" y="49976"/>
                </a:lnTo>
                <a:lnTo>
                  <a:pt x="78587" y="49009"/>
                </a:lnTo>
                <a:lnTo>
                  <a:pt x="94344" y="50168"/>
                </a:lnTo>
                <a:lnTo>
                  <a:pt x="107286" y="53647"/>
                </a:lnTo>
                <a:lnTo>
                  <a:pt x="117413" y="59446"/>
                </a:lnTo>
                <a:lnTo>
                  <a:pt x="121958" y="64490"/>
                </a:lnTo>
                <a:close/>
              </a:path>
              <a:path w="456565" h="227965">
                <a:moveTo>
                  <a:pt x="25793" y="223838"/>
                </a:moveTo>
                <a:lnTo>
                  <a:pt x="0" y="223838"/>
                </a:lnTo>
                <a:lnTo>
                  <a:pt x="0" y="52387"/>
                </a:lnTo>
                <a:lnTo>
                  <a:pt x="25400" y="52387"/>
                </a:lnTo>
                <a:lnTo>
                  <a:pt x="25400" y="64490"/>
                </a:lnTo>
                <a:lnTo>
                  <a:pt x="121958" y="64490"/>
                </a:lnTo>
                <a:lnTo>
                  <a:pt x="124726" y="67563"/>
                </a:lnTo>
                <a:lnTo>
                  <a:pt x="126804" y="72021"/>
                </a:lnTo>
                <a:lnTo>
                  <a:pt x="66814" y="72021"/>
                </a:lnTo>
                <a:lnTo>
                  <a:pt x="59067" y="73113"/>
                </a:lnTo>
                <a:lnTo>
                  <a:pt x="42925" y="77482"/>
                </a:lnTo>
                <a:lnTo>
                  <a:pt x="36715" y="79565"/>
                </a:lnTo>
                <a:lnTo>
                  <a:pt x="32346" y="81546"/>
                </a:lnTo>
                <a:lnTo>
                  <a:pt x="25793" y="84721"/>
                </a:lnTo>
                <a:lnTo>
                  <a:pt x="25793" y="223838"/>
                </a:lnTo>
                <a:close/>
              </a:path>
              <a:path w="456565" h="227965">
                <a:moveTo>
                  <a:pt x="136525" y="223838"/>
                </a:moveTo>
                <a:lnTo>
                  <a:pt x="111125" y="223838"/>
                </a:lnTo>
                <a:lnTo>
                  <a:pt x="111109" y="133351"/>
                </a:lnTo>
                <a:lnTo>
                  <a:pt x="110684" y="117574"/>
                </a:lnTo>
                <a:lnTo>
                  <a:pt x="99579" y="79452"/>
                </a:lnTo>
                <a:lnTo>
                  <a:pt x="74218" y="72021"/>
                </a:lnTo>
                <a:lnTo>
                  <a:pt x="126804" y="72021"/>
                </a:lnTo>
                <a:lnTo>
                  <a:pt x="129886" y="78632"/>
                </a:lnTo>
                <a:lnTo>
                  <a:pt x="133573" y="93284"/>
                </a:lnTo>
                <a:lnTo>
                  <a:pt x="135787" y="111524"/>
                </a:lnTo>
                <a:lnTo>
                  <a:pt x="136525" y="133351"/>
                </a:lnTo>
                <a:lnTo>
                  <a:pt x="136525" y="223838"/>
                </a:lnTo>
                <a:close/>
              </a:path>
              <a:path w="456565" h="227965">
                <a:moveTo>
                  <a:pt x="249834" y="227204"/>
                </a:moveTo>
                <a:lnTo>
                  <a:pt x="201706" y="215261"/>
                </a:lnTo>
                <a:lnTo>
                  <a:pt x="180359" y="178318"/>
                </a:lnTo>
                <a:lnTo>
                  <a:pt x="176415" y="137808"/>
                </a:lnTo>
                <a:lnTo>
                  <a:pt x="177470" y="115970"/>
                </a:lnTo>
                <a:lnTo>
                  <a:pt x="193281" y="69938"/>
                </a:lnTo>
                <a:lnTo>
                  <a:pt x="231530" y="50316"/>
                </a:lnTo>
                <a:lnTo>
                  <a:pt x="250037" y="49009"/>
                </a:lnTo>
                <a:lnTo>
                  <a:pt x="268525" y="50316"/>
                </a:lnTo>
                <a:lnTo>
                  <a:pt x="284114" y="54240"/>
                </a:lnTo>
                <a:lnTo>
                  <a:pt x="296804" y="60780"/>
                </a:lnTo>
                <a:lnTo>
                  <a:pt x="306590" y="69938"/>
                </a:lnTo>
                <a:lnTo>
                  <a:pt x="307371" y="71234"/>
                </a:lnTo>
                <a:lnTo>
                  <a:pt x="250037" y="71234"/>
                </a:lnTo>
                <a:lnTo>
                  <a:pt x="237595" y="72127"/>
                </a:lnTo>
                <a:lnTo>
                  <a:pt x="205331" y="105665"/>
                </a:lnTo>
                <a:lnTo>
                  <a:pt x="202806" y="137313"/>
                </a:lnTo>
                <a:lnTo>
                  <a:pt x="203377" y="154665"/>
                </a:lnTo>
                <a:lnTo>
                  <a:pt x="217740" y="196497"/>
                </a:lnTo>
                <a:lnTo>
                  <a:pt x="250037" y="204979"/>
                </a:lnTo>
                <a:lnTo>
                  <a:pt x="308039" y="204979"/>
                </a:lnTo>
                <a:lnTo>
                  <a:pt x="307479" y="205969"/>
                </a:lnTo>
                <a:lnTo>
                  <a:pt x="297961" y="215261"/>
                </a:lnTo>
                <a:lnTo>
                  <a:pt x="285181" y="221896"/>
                </a:lnTo>
                <a:lnTo>
                  <a:pt x="269139" y="225877"/>
                </a:lnTo>
                <a:lnTo>
                  <a:pt x="249834" y="227204"/>
                </a:lnTo>
                <a:close/>
              </a:path>
              <a:path w="456565" h="227965">
                <a:moveTo>
                  <a:pt x="308039" y="204979"/>
                </a:moveTo>
                <a:lnTo>
                  <a:pt x="250037" y="204979"/>
                </a:lnTo>
                <a:lnTo>
                  <a:pt x="263323" y="204036"/>
                </a:lnTo>
                <a:lnTo>
                  <a:pt x="273996" y="201261"/>
                </a:lnTo>
                <a:lnTo>
                  <a:pt x="296305" y="154940"/>
                </a:lnTo>
                <a:lnTo>
                  <a:pt x="296855" y="137313"/>
                </a:lnTo>
                <a:lnTo>
                  <a:pt x="296228" y="120011"/>
                </a:lnTo>
                <a:lnTo>
                  <a:pt x="280914" y="79271"/>
                </a:lnTo>
                <a:lnTo>
                  <a:pt x="250037" y="71234"/>
                </a:lnTo>
                <a:lnTo>
                  <a:pt x="307371" y="71234"/>
                </a:lnTo>
                <a:lnTo>
                  <a:pt x="313882" y="82032"/>
                </a:lnTo>
                <a:lnTo>
                  <a:pt x="319089" y="97377"/>
                </a:lnTo>
                <a:lnTo>
                  <a:pt x="322212" y="115970"/>
                </a:lnTo>
                <a:lnTo>
                  <a:pt x="323253" y="137808"/>
                </a:lnTo>
                <a:lnTo>
                  <a:pt x="322267" y="159670"/>
                </a:lnTo>
                <a:lnTo>
                  <a:pt x="319309" y="178318"/>
                </a:lnTo>
                <a:lnTo>
                  <a:pt x="314380" y="193751"/>
                </a:lnTo>
                <a:lnTo>
                  <a:pt x="308039" y="204979"/>
                </a:lnTo>
                <a:close/>
              </a:path>
              <a:path w="456565" h="227965">
                <a:moveTo>
                  <a:pt x="399262" y="52387"/>
                </a:moveTo>
                <a:lnTo>
                  <a:pt x="373862" y="52387"/>
                </a:lnTo>
                <a:lnTo>
                  <a:pt x="373862" y="0"/>
                </a:lnTo>
                <a:lnTo>
                  <a:pt x="399262" y="0"/>
                </a:lnTo>
                <a:lnTo>
                  <a:pt x="399262" y="52387"/>
                </a:lnTo>
                <a:close/>
              </a:path>
              <a:path w="456565" h="227965">
                <a:moveTo>
                  <a:pt x="453834" y="74803"/>
                </a:moveTo>
                <a:lnTo>
                  <a:pt x="349643" y="74803"/>
                </a:lnTo>
                <a:lnTo>
                  <a:pt x="349643" y="52387"/>
                </a:lnTo>
                <a:lnTo>
                  <a:pt x="453834" y="52387"/>
                </a:lnTo>
                <a:lnTo>
                  <a:pt x="453834" y="74803"/>
                </a:lnTo>
                <a:close/>
              </a:path>
              <a:path w="456565" h="227965">
                <a:moveTo>
                  <a:pt x="421284" y="227597"/>
                </a:moveTo>
                <a:lnTo>
                  <a:pt x="384174" y="214605"/>
                </a:lnTo>
                <a:lnTo>
                  <a:pt x="373862" y="164897"/>
                </a:lnTo>
                <a:lnTo>
                  <a:pt x="373862" y="74803"/>
                </a:lnTo>
                <a:lnTo>
                  <a:pt x="399262" y="74803"/>
                </a:lnTo>
                <a:lnTo>
                  <a:pt x="399262" y="155969"/>
                </a:lnTo>
                <a:lnTo>
                  <a:pt x="399529" y="169385"/>
                </a:lnTo>
                <a:lnTo>
                  <a:pt x="413219" y="203594"/>
                </a:lnTo>
                <a:lnTo>
                  <a:pt x="454418" y="203594"/>
                </a:lnTo>
                <a:lnTo>
                  <a:pt x="456209" y="223838"/>
                </a:lnTo>
                <a:lnTo>
                  <a:pt x="445396" y="225481"/>
                </a:lnTo>
                <a:lnTo>
                  <a:pt x="435970" y="226656"/>
                </a:lnTo>
                <a:lnTo>
                  <a:pt x="427932" y="227362"/>
                </a:lnTo>
                <a:lnTo>
                  <a:pt x="421284" y="227597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9" name="object 19"/>
          <p:cNvSpPr/>
          <p:nvPr/>
        </p:nvSpPr>
        <p:spPr>
          <a:xfrm>
            <a:off x="6791744" y="2361589"/>
            <a:ext cx="653415" cy="249554"/>
          </a:xfrm>
          <a:custGeom>
            <a:avLst/>
            <a:gdLst/>
            <a:ahLst/>
            <a:cxnLst/>
            <a:rect l="0" t="0" r="r" b="b"/>
            <a:pathLst>
              <a:path w="653415" h="249554">
                <a:moveTo>
                  <a:pt x="25793" y="246061"/>
                </a:moveTo>
                <a:lnTo>
                  <a:pt x="0" y="246061"/>
                </a:lnTo>
                <a:lnTo>
                  <a:pt x="0" y="0"/>
                </a:lnTo>
                <a:lnTo>
                  <a:pt x="25793" y="0"/>
                </a:lnTo>
                <a:lnTo>
                  <a:pt x="25793" y="84328"/>
                </a:lnTo>
                <a:lnTo>
                  <a:pt x="119807" y="84328"/>
                </a:lnTo>
                <a:lnTo>
                  <a:pt x="124726" y="89788"/>
                </a:lnTo>
                <a:lnTo>
                  <a:pt x="126804" y="94246"/>
                </a:lnTo>
                <a:lnTo>
                  <a:pt x="74218" y="94246"/>
                </a:lnTo>
                <a:lnTo>
                  <a:pt x="63493" y="94732"/>
                </a:lnTo>
                <a:lnTo>
                  <a:pt x="52939" y="96186"/>
                </a:lnTo>
                <a:lnTo>
                  <a:pt x="42557" y="98607"/>
                </a:lnTo>
                <a:lnTo>
                  <a:pt x="32346" y="101993"/>
                </a:lnTo>
                <a:lnTo>
                  <a:pt x="25793" y="104571"/>
                </a:lnTo>
                <a:lnTo>
                  <a:pt x="25793" y="246061"/>
                </a:lnTo>
                <a:close/>
              </a:path>
              <a:path w="653415" h="249554">
                <a:moveTo>
                  <a:pt x="119807" y="84328"/>
                </a:moveTo>
                <a:lnTo>
                  <a:pt x="25793" y="84328"/>
                </a:lnTo>
                <a:lnTo>
                  <a:pt x="39364" y="78601"/>
                </a:lnTo>
                <a:lnTo>
                  <a:pt x="52685" y="74509"/>
                </a:lnTo>
                <a:lnTo>
                  <a:pt x="65759" y="72053"/>
                </a:lnTo>
                <a:lnTo>
                  <a:pt x="78587" y="71234"/>
                </a:lnTo>
                <a:lnTo>
                  <a:pt x="94344" y="72393"/>
                </a:lnTo>
                <a:lnTo>
                  <a:pt x="107286" y="75872"/>
                </a:lnTo>
                <a:lnTo>
                  <a:pt x="117413" y="81671"/>
                </a:lnTo>
                <a:lnTo>
                  <a:pt x="119807" y="84328"/>
                </a:lnTo>
                <a:close/>
              </a:path>
              <a:path w="653415" h="249554">
                <a:moveTo>
                  <a:pt x="136525" y="246061"/>
                </a:moveTo>
                <a:lnTo>
                  <a:pt x="110731" y="246061"/>
                </a:lnTo>
                <a:lnTo>
                  <a:pt x="110715" y="155574"/>
                </a:lnTo>
                <a:lnTo>
                  <a:pt x="110297" y="139797"/>
                </a:lnTo>
                <a:lnTo>
                  <a:pt x="99334" y="101677"/>
                </a:lnTo>
                <a:lnTo>
                  <a:pt x="74218" y="94246"/>
                </a:lnTo>
                <a:lnTo>
                  <a:pt x="126804" y="94246"/>
                </a:lnTo>
                <a:lnTo>
                  <a:pt x="129886" y="100857"/>
                </a:lnTo>
                <a:lnTo>
                  <a:pt x="133573" y="115509"/>
                </a:lnTo>
                <a:lnTo>
                  <a:pt x="135787" y="133747"/>
                </a:lnTo>
                <a:lnTo>
                  <a:pt x="136525" y="155574"/>
                </a:lnTo>
                <a:lnTo>
                  <a:pt x="136525" y="246061"/>
                </a:lnTo>
                <a:close/>
              </a:path>
              <a:path w="653415" h="249554">
                <a:moveTo>
                  <a:pt x="182956" y="98221"/>
                </a:moveTo>
                <a:lnTo>
                  <a:pt x="218506" y="73120"/>
                </a:lnTo>
                <a:lnTo>
                  <a:pt x="249732" y="71234"/>
                </a:lnTo>
                <a:lnTo>
                  <a:pt x="263270" y="72072"/>
                </a:lnTo>
                <a:lnTo>
                  <a:pt x="297636" y="92264"/>
                </a:lnTo>
                <a:lnTo>
                  <a:pt x="298319" y="93853"/>
                </a:lnTo>
                <a:lnTo>
                  <a:pt x="251028" y="93853"/>
                </a:lnTo>
                <a:lnTo>
                  <a:pt x="237100" y="94064"/>
                </a:lnTo>
                <a:lnTo>
                  <a:pt x="222899" y="94699"/>
                </a:lnTo>
                <a:lnTo>
                  <a:pt x="208424" y="95755"/>
                </a:lnTo>
                <a:lnTo>
                  <a:pt x="182956" y="98221"/>
                </a:lnTo>
                <a:close/>
              </a:path>
              <a:path w="653415" h="249554">
                <a:moveTo>
                  <a:pt x="221462" y="249427"/>
                </a:moveTo>
                <a:lnTo>
                  <a:pt x="185343" y="236130"/>
                </a:lnTo>
                <a:lnTo>
                  <a:pt x="173037" y="197737"/>
                </a:lnTo>
                <a:lnTo>
                  <a:pt x="173832" y="186015"/>
                </a:lnTo>
                <a:lnTo>
                  <a:pt x="202014" y="151278"/>
                </a:lnTo>
                <a:lnTo>
                  <a:pt x="279400" y="141083"/>
                </a:lnTo>
                <a:lnTo>
                  <a:pt x="279400" y="126402"/>
                </a:lnTo>
                <a:lnTo>
                  <a:pt x="259753" y="93853"/>
                </a:lnTo>
                <a:lnTo>
                  <a:pt x="298319" y="93853"/>
                </a:lnTo>
                <a:lnTo>
                  <a:pt x="301728" y="101769"/>
                </a:lnTo>
                <a:lnTo>
                  <a:pt x="304184" y="113148"/>
                </a:lnTo>
                <a:lnTo>
                  <a:pt x="305003" y="126402"/>
                </a:lnTo>
                <a:lnTo>
                  <a:pt x="305003" y="160730"/>
                </a:lnTo>
                <a:lnTo>
                  <a:pt x="279400" y="160730"/>
                </a:lnTo>
                <a:lnTo>
                  <a:pt x="218287" y="166419"/>
                </a:lnTo>
                <a:lnTo>
                  <a:pt x="210845" y="169391"/>
                </a:lnTo>
                <a:lnTo>
                  <a:pt x="201714" y="179449"/>
                </a:lnTo>
                <a:lnTo>
                  <a:pt x="199428" y="186790"/>
                </a:lnTo>
                <a:lnTo>
                  <a:pt x="199428" y="196442"/>
                </a:lnTo>
                <a:lnTo>
                  <a:pt x="201054" y="210160"/>
                </a:lnTo>
                <a:lnTo>
                  <a:pt x="205930" y="219959"/>
                </a:lnTo>
                <a:lnTo>
                  <a:pt x="214054" y="225839"/>
                </a:lnTo>
                <a:lnTo>
                  <a:pt x="225425" y="227798"/>
                </a:lnTo>
                <a:lnTo>
                  <a:pt x="313634" y="227798"/>
                </a:lnTo>
                <a:lnTo>
                  <a:pt x="324243" y="229183"/>
                </a:lnTo>
                <a:lnTo>
                  <a:pt x="324243" y="235736"/>
                </a:lnTo>
                <a:lnTo>
                  <a:pt x="283171" y="235736"/>
                </a:lnTo>
                <a:lnTo>
                  <a:pt x="267705" y="241727"/>
                </a:lnTo>
                <a:lnTo>
                  <a:pt x="252264" y="246005"/>
                </a:lnTo>
                <a:lnTo>
                  <a:pt x="236850" y="248571"/>
                </a:lnTo>
                <a:lnTo>
                  <a:pt x="221462" y="249427"/>
                </a:lnTo>
                <a:close/>
              </a:path>
              <a:path w="653415" h="249554">
                <a:moveTo>
                  <a:pt x="313634" y="227798"/>
                </a:moveTo>
                <a:lnTo>
                  <a:pt x="225425" y="227798"/>
                </a:lnTo>
                <a:lnTo>
                  <a:pt x="237083" y="227315"/>
                </a:lnTo>
                <a:lnTo>
                  <a:pt x="248767" y="225839"/>
                </a:lnTo>
                <a:lnTo>
                  <a:pt x="260104" y="223448"/>
                </a:lnTo>
                <a:lnTo>
                  <a:pt x="271462" y="220064"/>
                </a:lnTo>
                <a:lnTo>
                  <a:pt x="279400" y="217283"/>
                </a:lnTo>
                <a:lnTo>
                  <a:pt x="279400" y="160730"/>
                </a:lnTo>
                <a:lnTo>
                  <a:pt x="305003" y="160730"/>
                </a:lnTo>
                <a:lnTo>
                  <a:pt x="305003" y="214108"/>
                </a:lnTo>
                <a:lnTo>
                  <a:pt x="305663" y="222579"/>
                </a:lnTo>
                <a:lnTo>
                  <a:pt x="312077" y="227595"/>
                </a:lnTo>
                <a:lnTo>
                  <a:pt x="313634" y="227798"/>
                </a:lnTo>
                <a:close/>
              </a:path>
              <a:path w="653415" h="249554">
                <a:moveTo>
                  <a:pt x="324243" y="249427"/>
                </a:moveTo>
                <a:lnTo>
                  <a:pt x="311411" y="248571"/>
                </a:lnTo>
                <a:lnTo>
                  <a:pt x="300288" y="246005"/>
                </a:lnTo>
                <a:lnTo>
                  <a:pt x="290875" y="241727"/>
                </a:lnTo>
                <a:lnTo>
                  <a:pt x="283171" y="235736"/>
                </a:lnTo>
                <a:lnTo>
                  <a:pt x="324243" y="235736"/>
                </a:lnTo>
                <a:lnTo>
                  <a:pt x="324243" y="249427"/>
                </a:lnTo>
                <a:close/>
              </a:path>
              <a:path w="653415" h="249554">
                <a:moveTo>
                  <a:pt x="439343" y="246061"/>
                </a:moveTo>
                <a:lnTo>
                  <a:pt x="387946" y="246061"/>
                </a:lnTo>
                <a:lnTo>
                  <a:pt x="339534" y="74612"/>
                </a:lnTo>
                <a:lnTo>
                  <a:pt x="366915" y="74612"/>
                </a:lnTo>
                <a:lnTo>
                  <a:pt x="407200" y="223836"/>
                </a:lnTo>
                <a:lnTo>
                  <a:pt x="445594" y="223836"/>
                </a:lnTo>
                <a:lnTo>
                  <a:pt x="439343" y="246061"/>
                </a:lnTo>
                <a:close/>
              </a:path>
              <a:path w="653415" h="249554">
                <a:moveTo>
                  <a:pt x="445594" y="223836"/>
                </a:moveTo>
                <a:lnTo>
                  <a:pt x="419696" y="223836"/>
                </a:lnTo>
                <a:lnTo>
                  <a:pt x="461175" y="74612"/>
                </a:lnTo>
                <a:lnTo>
                  <a:pt x="487565" y="74612"/>
                </a:lnTo>
                <a:lnTo>
                  <a:pt x="445594" y="223836"/>
                </a:lnTo>
                <a:close/>
              </a:path>
              <a:path w="653415" h="249554">
                <a:moveTo>
                  <a:pt x="580834" y="249427"/>
                </a:moveTo>
                <a:lnTo>
                  <a:pt x="537391" y="237377"/>
                </a:lnTo>
                <a:lnTo>
                  <a:pt x="516812" y="200617"/>
                </a:lnTo>
                <a:lnTo>
                  <a:pt x="512965" y="161327"/>
                </a:lnTo>
                <a:lnTo>
                  <a:pt x="517430" y="121913"/>
                </a:lnTo>
                <a:lnTo>
                  <a:pt x="530825" y="93759"/>
                </a:lnTo>
                <a:lnTo>
                  <a:pt x="553149" y="76865"/>
                </a:lnTo>
                <a:lnTo>
                  <a:pt x="584403" y="71234"/>
                </a:lnTo>
                <a:lnTo>
                  <a:pt x="600488" y="72443"/>
                </a:lnTo>
                <a:lnTo>
                  <a:pt x="614416" y="76071"/>
                </a:lnTo>
                <a:lnTo>
                  <a:pt x="626186" y="82116"/>
                </a:lnTo>
                <a:lnTo>
                  <a:pt x="635800" y="90576"/>
                </a:lnTo>
                <a:lnTo>
                  <a:pt x="637343" y="92862"/>
                </a:lnTo>
                <a:lnTo>
                  <a:pt x="584695" y="92862"/>
                </a:lnTo>
                <a:lnTo>
                  <a:pt x="573950" y="93717"/>
                </a:lnTo>
                <a:lnTo>
                  <a:pt x="541635" y="124363"/>
                </a:lnTo>
                <a:lnTo>
                  <a:pt x="538759" y="150405"/>
                </a:lnTo>
                <a:lnTo>
                  <a:pt x="652801" y="150405"/>
                </a:lnTo>
                <a:lnTo>
                  <a:pt x="652856" y="171042"/>
                </a:lnTo>
                <a:lnTo>
                  <a:pt x="539153" y="171042"/>
                </a:lnTo>
                <a:lnTo>
                  <a:pt x="539798" y="184315"/>
                </a:lnTo>
                <a:lnTo>
                  <a:pt x="555593" y="219109"/>
                </a:lnTo>
                <a:lnTo>
                  <a:pt x="585393" y="226808"/>
                </a:lnTo>
                <a:lnTo>
                  <a:pt x="647509" y="226808"/>
                </a:lnTo>
                <a:lnTo>
                  <a:pt x="647471" y="244072"/>
                </a:lnTo>
                <a:lnTo>
                  <a:pt x="628683" y="246415"/>
                </a:lnTo>
                <a:lnTo>
                  <a:pt x="611295" y="248090"/>
                </a:lnTo>
                <a:lnTo>
                  <a:pt x="595345" y="249093"/>
                </a:lnTo>
                <a:lnTo>
                  <a:pt x="580834" y="249427"/>
                </a:lnTo>
                <a:close/>
              </a:path>
              <a:path w="653415" h="249554">
                <a:moveTo>
                  <a:pt x="652801" y="150405"/>
                </a:moveTo>
                <a:lnTo>
                  <a:pt x="627862" y="150405"/>
                </a:lnTo>
                <a:lnTo>
                  <a:pt x="627229" y="135791"/>
                </a:lnTo>
                <a:lnTo>
                  <a:pt x="625330" y="123497"/>
                </a:lnTo>
                <a:lnTo>
                  <a:pt x="595355" y="93674"/>
                </a:lnTo>
                <a:lnTo>
                  <a:pt x="584695" y="92862"/>
                </a:lnTo>
                <a:lnTo>
                  <a:pt x="637343" y="92862"/>
                </a:lnTo>
                <a:lnTo>
                  <a:pt x="643265" y="101635"/>
                </a:lnTo>
                <a:lnTo>
                  <a:pt x="648595" y="115457"/>
                </a:lnTo>
                <a:lnTo>
                  <a:pt x="651791" y="132043"/>
                </a:lnTo>
                <a:lnTo>
                  <a:pt x="652801" y="150405"/>
                </a:lnTo>
                <a:close/>
              </a:path>
              <a:path w="653415" h="249554">
                <a:moveTo>
                  <a:pt x="647509" y="226808"/>
                </a:moveTo>
                <a:lnTo>
                  <a:pt x="585393" y="226808"/>
                </a:lnTo>
                <a:lnTo>
                  <a:pt x="598243" y="226684"/>
                </a:lnTo>
                <a:lnTo>
                  <a:pt x="611190" y="226312"/>
                </a:lnTo>
                <a:lnTo>
                  <a:pt x="624237" y="225693"/>
                </a:lnTo>
                <a:lnTo>
                  <a:pt x="637387" y="224827"/>
                </a:lnTo>
                <a:lnTo>
                  <a:pt x="647509" y="223836"/>
                </a:lnTo>
                <a:lnTo>
                  <a:pt x="647509" y="226808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0" name="object 20"/>
          <p:cNvSpPr/>
          <p:nvPr/>
        </p:nvSpPr>
        <p:spPr>
          <a:xfrm>
            <a:off x="7539926" y="2361589"/>
            <a:ext cx="452120" cy="250190"/>
          </a:xfrm>
          <a:custGeom>
            <a:avLst/>
            <a:gdLst/>
            <a:ahLst/>
            <a:cxnLst/>
            <a:rect l="0" t="0" r="r" b="b"/>
            <a:pathLst>
              <a:path w="452120" h="250190">
                <a:moveTo>
                  <a:pt x="49606" y="74612"/>
                </a:moveTo>
                <a:lnTo>
                  <a:pt x="24206" y="74612"/>
                </a:lnTo>
                <a:lnTo>
                  <a:pt x="24206" y="22225"/>
                </a:lnTo>
                <a:lnTo>
                  <a:pt x="49606" y="22225"/>
                </a:lnTo>
                <a:lnTo>
                  <a:pt x="49606" y="74612"/>
                </a:lnTo>
                <a:close/>
              </a:path>
              <a:path w="452120" h="250190">
                <a:moveTo>
                  <a:pt x="104178" y="97028"/>
                </a:moveTo>
                <a:lnTo>
                  <a:pt x="0" y="97028"/>
                </a:lnTo>
                <a:lnTo>
                  <a:pt x="0" y="74612"/>
                </a:lnTo>
                <a:lnTo>
                  <a:pt x="104178" y="74612"/>
                </a:lnTo>
                <a:lnTo>
                  <a:pt x="104178" y="97028"/>
                </a:lnTo>
                <a:close/>
              </a:path>
              <a:path w="452120" h="250190">
                <a:moveTo>
                  <a:pt x="71640" y="249822"/>
                </a:moveTo>
                <a:lnTo>
                  <a:pt x="34531" y="236830"/>
                </a:lnTo>
                <a:lnTo>
                  <a:pt x="24206" y="187122"/>
                </a:lnTo>
                <a:lnTo>
                  <a:pt x="24206" y="97028"/>
                </a:lnTo>
                <a:lnTo>
                  <a:pt x="49606" y="97028"/>
                </a:lnTo>
                <a:lnTo>
                  <a:pt x="49606" y="178194"/>
                </a:lnTo>
                <a:lnTo>
                  <a:pt x="49872" y="191610"/>
                </a:lnTo>
                <a:lnTo>
                  <a:pt x="63563" y="225819"/>
                </a:lnTo>
                <a:lnTo>
                  <a:pt x="104775" y="225819"/>
                </a:lnTo>
                <a:lnTo>
                  <a:pt x="106565" y="246063"/>
                </a:lnTo>
                <a:lnTo>
                  <a:pt x="95747" y="247706"/>
                </a:lnTo>
                <a:lnTo>
                  <a:pt x="86321" y="248881"/>
                </a:lnTo>
                <a:lnTo>
                  <a:pt x="78287" y="249587"/>
                </a:lnTo>
                <a:lnTo>
                  <a:pt x="71640" y="249822"/>
                </a:lnTo>
                <a:close/>
              </a:path>
              <a:path w="452120" h="250190">
                <a:moveTo>
                  <a:pt x="161328" y="246063"/>
                </a:moveTo>
                <a:lnTo>
                  <a:pt x="135534" y="246063"/>
                </a:lnTo>
                <a:lnTo>
                  <a:pt x="135534" y="0"/>
                </a:lnTo>
                <a:lnTo>
                  <a:pt x="161328" y="0"/>
                </a:lnTo>
                <a:lnTo>
                  <a:pt x="161328" y="84328"/>
                </a:lnTo>
                <a:lnTo>
                  <a:pt x="255333" y="84328"/>
                </a:lnTo>
                <a:lnTo>
                  <a:pt x="260248" y="89788"/>
                </a:lnTo>
                <a:lnTo>
                  <a:pt x="262329" y="94246"/>
                </a:lnTo>
                <a:lnTo>
                  <a:pt x="209753" y="94246"/>
                </a:lnTo>
                <a:lnTo>
                  <a:pt x="199020" y="94732"/>
                </a:lnTo>
                <a:lnTo>
                  <a:pt x="188464" y="96186"/>
                </a:lnTo>
                <a:lnTo>
                  <a:pt x="178084" y="98607"/>
                </a:lnTo>
                <a:lnTo>
                  <a:pt x="167881" y="101993"/>
                </a:lnTo>
                <a:lnTo>
                  <a:pt x="161328" y="104571"/>
                </a:lnTo>
                <a:lnTo>
                  <a:pt x="161328" y="246063"/>
                </a:lnTo>
                <a:close/>
              </a:path>
              <a:path w="452120" h="250190">
                <a:moveTo>
                  <a:pt x="255333" y="84328"/>
                </a:moveTo>
                <a:lnTo>
                  <a:pt x="161328" y="84328"/>
                </a:lnTo>
                <a:lnTo>
                  <a:pt x="174899" y="78601"/>
                </a:lnTo>
                <a:lnTo>
                  <a:pt x="188218" y="74509"/>
                </a:lnTo>
                <a:lnTo>
                  <a:pt x="201288" y="72053"/>
                </a:lnTo>
                <a:lnTo>
                  <a:pt x="214109" y="71234"/>
                </a:lnTo>
                <a:lnTo>
                  <a:pt x="229873" y="72393"/>
                </a:lnTo>
                <a:lnTo>
                  <a:pt x="242817" y="75872"/>
                </a:lnTo>
                <a:lnTo>
                  <a:pt x="252942" y="81671"/>
                </a:lnTo>
                <a:lnTo>
                  <a:pt x="255333" y="84328"/>
                </a:lnTo>
                <a:close/>
              </a:path>
              <a:path w="452120" h="250190">
                <a:moveTo>
                  <a:pt x="272059" y="246063"/>
                </a:moveTo>
                <a:lnTo>
                  <a:pt x="246265" y="246063"/>
                </a:lnTo>
                <a:lnTo>
                  <a:pt x="246250" y="155576"/>
                </a:lnTo>
                <a:lnTo>
                  <a:pt x="245830" y="139799"/>
                </a:lnTo>
                <a:lnTo>
                  <a:pt x="234863" y="101677"/>
                </a:lnTo>
                <a:lnTo>
                  <a:pt x="209753" y="94246"/>
                </a:lnTo>
                <a:lnTo>
                  <a:pt x="262329" y="94246"/>
                </a:lnTo>
                <a:lnTo>
                  <a:pt x="265415" y="100857"/>
                </a:lnTo>
                <a:lnTo>
                  <a:pt x="269106" y="115509"/>
                </a:lnTo>
                <a:lnTo>
                  <a:pt x="271321" y="133749"/>
                </a:lnTo>
                <a:lnTo>
                  <a:pt x="272059" y="155576"/>
                </a:lnTo>
                <a:lnTo>
                  <a:pt x="272059" y="246063"/>
                </a:lnTo>
                <a:close/>
              </a:path>
              <a:path w="452120" h="250190">
                <a:moveTo>
                  <a:pt x="379806" y="249429"/>
                </a:moveTo>
                <a:lnTo>
                  <a:pt x="336373" y="237379"/>
                </a:lnTo>
                <a:lnTo>
                  <a:pt x="315791" y="200619"/>
                </a:lnTo>
                <a:lnTo>
                  <a:pt x="311950" y="161329"/>
                </a:lnTo>
                <a:lnTo>
                  <a:pt x="316414" y="121913"/>
                </a:lnTo>
                <a:lnTo>
                  <a:pt x="329809" y="93759"/>
                </a:lnTo>
                <a:lnTo>
                  <a:pt x="352133" y="76865"/>
                </a:lnTo>
                <a:lnTo>
                  <a:pt x="383387" y="71234"/>
                </a:lnTo>
                <a:lnTo>
                  <a:pt x="399472" y="72443"/>
                </a:lnTo>
                <a:lnTo>
                  <a:pt x="413399" y="76071"/>
                </a:lnTo>
                <a:lnTo>
                  <a:pt x="425166" y="82116"/>
                </a:lnTo>
                <a:lnTo>
                  <a:pt x="434771" y="90576"/>
                </a:lnTo>
                <a:lnTo>
                  <a:pt x="436315" y="92862"/>
                </a:lnTo>
                <a:lnTo>
                  <a:pt x="383679" y="92862"/>
                </a:lnTo>
                <a:lnTo>
                  <a:pt x="372933" y="93717"/>
                </a:lnTo>
                <a:lnTo>
                  <a:pt x="340620" y="124365"/>
                </a:lnTo>
                <a:lnTo>
                  <a:pt x="337743" y="150407"/>
                </a:lnTo>
                <a:lnTo>
                  <a:pt x="451785" y="150407"/>
                </a:lnTo>
                <a:lnTo>
                  <a:pt x="451840" y="171044"/>
                </a:lnTo>
                <a:lnTo>
                  <a:pt x="338137" y="171044"/>
                </a:lnTo>
                <a:lnTo>
                  <a:pt x="338782" y="184317"/>
                </a:lnTo>
                <a:lnTo>
                  <a:pt x="354572" y="219111"/>
                </a:lnTo>
                <a:lnTo>
                  <a:pt x="384378" y="226810"/>
                </a:lnTo>
                <a:lnTo>
                  <a:pt x="446481" y="226810"/>
                </a:lnTo>
                <a:lnTo>
                  <a:pt x="446443" y="244074"/>
                </a:lnTo>
                <a:lnTo>
                  <a:pt x="427655" y="246417"/>
                </a:lnTo>
                <a:lnTo>
                  <a:pt x="410267" y="248092"/>
                </a:lnTo>
                <a:lnTo>
                  <a:pt x="394317" y="249095"/>
                </a:lnTo>
                <a:lnTo>
                  <a:pt x="379806" y="249429"/>
                </a:lnTo>
                <a:close/>
              </a:path>
              <a:path w="452120" h="250190">
                <a:moveTo>
                  <a:pt x="451785" y="150407"/>
                </a:moveTo>
                <a:lnTo>
                  <a:pt x="426834" y="150407"/>
                </a:lnTo>
                <a:lnTo>
                  <a:pt x="426203" y="135793"/>
                </a:lnTo>
                <a:lnTo>
                  <a:pt x="424308" y="123497"/>
                </a:lnTo>
                <a:lnTo>
                  <a:pt x="394338" y="93674"/>
                </a:lnTo>
                <a:lnTo>
                  <a:pt x="383679" y="92862"/>
                </a:lnTo>
                <a:lnTo>
                  <a:pt x="436315" y="92862"/>
                </a:lnTo>
                <a:lnTo>
                  <a:pt x="442239" y="101635"/>
                </a:lnTo>
                <a:lnTo>
                  <a:pt x="447573" y="115457"/>
                </a:lnTo>
                <a:lnTo>
                  <a:pt x="450773" y="132045"/>
                </a:lnTo>
                <a:lnTo>
                  <a:pt x="451785" y="150407"/>
                </a:lnTo>
                <a:close/>
              </a:path>
              <a:path w="452120" h="250190">
                <a:moveTo>
                  <a:pt x="446481" y="226810"/>
                </a:moveTo>
                <a:lnTo>
                  <a:pt x="384378" y="226810"/>
                </a:lnTo>
                <a:lnTo>
                  <a:pt x="397222" y="226686"/>
                </a:lnTo>
                <a:lnTo>
                  <a:pt x="410168" y="226314"/>
                </a:lnTo>
                <a:lnTo>
                  <a:pt x="423215" y="225695"/>
                </a:lnTo>
                <a:lnTo>
                  <a:pt x="436359" y="224829"/>
                </a:lnTo>
                <a:lnTo>
                  <a:pt x="446481" y="223838"/>
                </a:lnTo>
                <a:lnTo>
                  <a:pt x="446481" y="226810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1" name="object 21"/>
          <p:cNvSpPr/>
          <p:nvPr/>
        </p:nvSpPr>
        <p:spPr>
          <a:xfrm>
            <a:off x="8096020" y="2432824"/>
            <a:ext cx="934085" cy="178435"/>
          </a:xfrm>
          <a:custGeom>
            <a:avLst/>
            <a:gdLst/>
            <a:ahLst/>
            <a:cxnLst/>
            <a:rect l="0" t="0" r="r" b="b"/>
            <a:pathLst>
              <a:path w="934085" h="178435">
                <a:moveTo>
                  <a:pt x="9918" y="26987"/>
                </a:moveTo>
                <a:lnTo>
                  <a:pt x="45464" y="1885"/>
                </a:lnTo>
                <a:lnTo>
                  <a:pt x="76695" y="0"/>
                </a:lnTo>
                <a:lnTo>
                  <a:pt x="90232" y="838"/>
                </a:lnTo>
                <a:lnTo>
                  <a:pt x="124591" y="21030"/>
                </a:lnTo>
                <a:lnTo>
                  <a:pt x="125274" y="22618"/>
                </a:lnTo>
                <a:lnTo>
                  <a:pt x="77977" y="22618"/>
                </a:lnTo>
                <a:lnTo>
                  <a:pt x="64055" y="22830"/>
                </a:lnTo>
                <a:lnTo>
                  <a:pt x="49855" y="23464"/>
                </a:lnTo>
                <a:lnTo>
                  <a:pt x="35381" y="24520"/>
                </a:lnTo>
                <a:lnTo>
                  <a:pt x="9918" y="26987"/>
                </a:lnTo>
                <a:close/>
              </a:path>
              <a:path w="934085" h="178435">
                <a:moveTo>
                  <a:pt x="48412" y="178193"/>
                </a:moveTo>
                <a:lnTo>
                  <a:pt x="12306" y="164896"/>
                </a:lnTo>
                <a:lnTo>
                  <a:pt x="0" y="126504"/>
                </a:lnTo>
                <a:lnTo>
                  <a:pt x="793" y="114782"/>
                </a:lnTo>
                <a:lnTo>
                  <a:pt x="28971" y="80044"/>
                </a:lnTo>
                <a:lnTo>
                  <a:pt x="106362" y="69849"/>
                </a:lnTo>
                <a:lnTo>
                  <a:pt x="106362" y="55168"/>
                </a:lnTo>
                <a:lnTo>
                  <a:pt x="86715" y="22618"/>
                </a:lnTo>
                <a:lnTo>
                  <a:pt x="125274" y="22618"/>
                </a:lnTo>
                <a:lnTo>
                  <a:pt x="128682" y="30535"/>
                </a:lnTo>
                <a:lnTo>
                  <a:pt x="131135" y="41914"/>
                </a:lnTo>
                <a:lnTo>
                  <a:pt x="131952" y="55168"/>
                </a:lnTo>
                <a:lnTo>
                  <a:pt x="131952" y="89496"/>
                </a:lnTo>
                <a:lnTo>
                  <a:pt x="106362" y="89496"/>
                </a:lnTo>
                <a:lnTo>
                  <a:pt x="45237" y="95186"/>
                </a:lnTo>
                <a:lnTo>
                  <a:pt x="37795" y="98158"/>
                </a:lnTo>
                <a:lnTo>
                  <a:pt x="28676" y="108216"/>
                </a:lnTo>
                <a:lnTo>
                  <a:pt x="26390" y="115557"/>
                </a:lnTo>
                <a:lnTo>
                  <a:pt x="26390" y="125209"/>
                </a:lnTo>
                <a:lnTo>
                  <a:pt x="28014" y="138927"/>
                </a:lnTo>
                <a:lnTo>
                  <a:pt x="32888" y="148726"/>
                </a:lnTo>
                <a:lnTo>
                  <a:pt x="41012" y="154605"/>
                </a:lnTo>
                <a:lnTo>
                  <a:pt x="52387" y="156565"/>
                </a:lnTo>
                <a:lnTo>
                  <a:pt x="140596" y="156565"/>
                </a:lnTo>
                <a:lnTo>
                  <a:pt x="151206" y="157949"/>
                </a:lnTo>
                <a:lnTo>
                  <a:pt x="151206" y="164503"/>
                </a:lnTo>
                <a:lnTo>
                  <a:pt x="110134" y="164503"/>
                </a:lnTo>
                <a:lnTo>
                  <a:pt x="94668" y="170494"/>
                </a:lnTo>
                <a:lnTo>
                  <a:pt x="79225" y="174772"/>
                </a:lnTo>
                <a:lnTo>
                  <a:pt x="63807" y="177338"/>
                </a:lnTo>
                <a:lnTo>
                  <a:pt x="48412" y="178193"/>
                </a:lnTo>
                <a:close/>
              </a:path>
              <a:path w="934085" h="178435">
                <a:moveTo>
                  <a:pt x="140596" y="156565"/>
                </a:moveTo>
                <a:lnTo>
                  <a:pt x="52387" y="156565"/>
                </a:lnTo>
                <a:lnTo>
                  <a:pt x="64043" y="156082"/>
                </a:lnTo>
                <a:lnTo>
                  <a:pt x="75725" y="154605"/>
                </a:lnTo>
                <a:lnTo>
                  <a:pt x="87061" y="152215"/>
                </a:lnTo>
                <a:lnTo>
                  <a:pt x="98425" y="148831"/>
                </a:lnTo>
                <a:lnTo>
                  <a:pt x="106362" y="146049"/>
                </a:lnTo>
                <a:lnTo>
                  <a:pt x="106362" y="89496"/>
                </a:lnTo>
                <a:lnTo>
                  <a:pt x="131952" y="89496"/>
                </a:lnTo>
                <a:lnTo>
                  <a:pt x="131952" y="142874"/>
                </a:lnTo>
                <a:lnTo>
                  <a:pt x="132626" y="151345"/>
                </a:lnTo>
                <a:lnTo>
                  <a:pt x="139039" y="156362"/>
                </a:lnTo>
                <a:lnTo>
                  <a:pt x="140596" y="156565"/>
                </a:lnTo>
                <a:close/>
              </a:path>
              <a:path w="934085" h="178435">
                <a:moveTo>
                  <a:pt x="151206" y="178193"/>
                </a:moveTo>
                <a:lnTo>
                  <a:pt x="138371" y="177338"/>
                </a:lnTo>
                <a:lnTo>
                  <a:pt x="127246" y="174772"/>
                </a:lnTo>
                <a:lnTo>
                  <a:pt x="117832" y="170494"/>
                </a:lnTo>
                <a:lnTo>
                  <a:pt x="110134" y="164503"/>
                </a:lnTo>
                <a:lnTo>
                  <a:pt x="151206" y="164503"/>
                </a:lnTo>
                <a:lnTo>
                  <a:pt x="151206" y="178193"/>
                </a:lnTo>
                <a:close/>
              </a:path>
              <a:path w="934085" h="178435">
                <a:moveTo>
                  <a:pt x="245668" y="178193"/>
                </a:moveTo>
                <a:lnTo>
                  <a:pt x="199736" y="166642"/>
                </a:lnTo>
                <a:lnTo>
                  <a:pt x="179211" y="130052"/>
                </a:lnTo>
                <a:lnTo>
                  <a:pt x="175412" y="88303"/>
                </a:lnTo>
                <a:lnTo>
                  <a:pt x="176436" y="65714"/>
                </a:lnTo>
                <a:lnTo>
                  <a:pt x="191782" y="19748"/>
                </a:lnTo>
                <a:lnTo>
                  <a:pt x="228562" y="1233"/>
                </a:lnTo>
                <a:lnTo>
                  <a:pt x="246252" y="0"/>
                </a:lnTo>
                <a:lnTo>
                  <a:pt x="252889" y="259"/>
                </a:lnTo>
                <a:lnTo>
                  <a:pt x="261485" y="1039"/>
                </a:lnTo>
                <a:lnTo>
                  <a:pt x="272040" y="2341"/>
                </a:lnTo>
                <a:lnTo>
                  <a:pt x="284556" y="4165"/>
                </a:lnTo>
                <a:lnTo>
                  <a:pt x="292696" y="5156"/>
                </a:lnTo>
                <a:lnTo>
                  <a:pt x="292696" y="23012"/>
                </a:lnTo>
                <a:lnTo>
                  <a:pt x="252018" y="23012"/>
                </a:lnTo>
                <a:lnTo>
                  <a:pt x="238595" y="23881"/>
                </a:lnTo>
                <a:lnTo>
                  <a:pt x="204438" y="56699"/>
                </a:lnTo>
                <a:lnTo>
                  <a:pt x="201802" y="88303"/>
                </a:lnTo>
                <a:lnTo>
                  <a:pt x="202417" y="105636"/>
                </a:lnTo>
                <a:lnTo>
                  <a:pt x="217855" y="147056"/>
                </a:lnTo>
                <a:lnTo>
                  <a:pt x="252209" y="155371"/>
                </a:lnTo>
                <a:lnTo>
                  <a:pt x="293090" y="155371"/>
                </a:lnTo>
                <a:lnTo>
                  <a:pt x="293090" y="173431"/>
                </a:lnTo>
                <a:lnTo>
                  <a:pt x="278219" y="175514"/>
                </a:lnTo>
                <a:lnTo>
                  <a:pt x="265360" y="177003"/>
                </a:lnTo>
                <a:lnTo>
                  <a:pt x="254510" y="177896"/>
                </a:lnTo>
                <a:lnTo>
                  <a:pt x="245668" y="178193"/>
                </a:lnTo>
                <a:close/>
              </a:path>
              <a:path w="934085" h="178435">
                <a:moveTo>
                  <a:pt x="292696" y="25996"/>
                </a:moveTo>
                <a:lnTo>
                  <a:pt x="279809" y="24694"/>
                </a:lnTo>
                <a:lnTo>
                  <a:pt x="268733" y="23761"/>
                </a:lnTo>
                <a:lnTo>
                  <a:pt x="259469" y="23200"/>
                </a:lnTo>
                <a:lnTo>
                  <a:pt x="252018" y="23012"/>
                </a:lnTo>
                <a:lnTo>
                  <a:pt x="292696" y="23012"/>
                </a:lnTo>
                <a:lnTo>
                  <a:pt x="292696" y="25996"/>
                </a:lnTo>
                <a:close/>
              </a:path>
              <a:path w="934085" h="178435">
                <a:moveTo>
                  <a:pt x="293090" y="155371"/>
                </a:moveTo>
                <a:lnTo>
                  <a:pt x="252209" y="155371"/>
                </a:lnTo>
                <a:lnTo>
                  <a:pt x="293090" y="152196"/>
                </a:lnTo>
                <a:lnTo>
                  <a:pt x="293090" y="155371"/>
                </a:lnTo>
                <a:close/>
              </a:path>
              <a:path w="934085" h="178435">
                <a:moveTo>
                  <a:pt x="395084" y="178193"/>
                </a:moveTo>
                <a:lnTo>
                  <a:pt x="349151" y="166642"/>
                </a:lnTo>
                <a:lnTo>
                  <a:pt x="328633" y="130052"/>
                </a:lnTo>
                <a:lnTo>
                  <a:pt x="324840" y="88303"/>
                </a:lnTo>
                <a:lnTo>
                  <a:pt x="325864" y="65714"/>
                </a:lnTo>
                <a:lnTo>
                  <a:pt x="341210" y="19748"/>
                </a:lnTo>
                <a:lnTo>
                  <a:pt x="377988" y="1233"/>
                </a:lnTo>
                <a:lnTo>
                  <a:pt x="395681" y="0"/>
                </a:lnTo>
                <a:lnTo>
                  <a:pt x="402317" y="259"/>
                </a:lnTo>
                <a:lnTo>
                  <a:pt x="410913" y="1039"/>
                </a:lnTo>
                <a:lnTo>
                  <a:pt x="421468" y="2341"/>
                </a:lnTo>
                <a:lnTo>
                  <a:pt x="433985" y="4165"/>
                </a:lnTo>
                <a:lnTo>
                  <a:pt x="442112" y="5156"/>
                </a:lnTo>
                <a:lnTo>
                  <a:pt x="442112" y="23012"/>
                </a:lnTo>
                <a:lnTo>
                  <a:pt x="401434" y="23012"/>
                </a:lnTo>
                <a:lnTo>
                  <a:pt x="388016" y="23881"/>
                </a:lnTo>
                <a:lnTo>
                  <a:pt x="353860" y="56699"/>
                </a:lnTo>
                <a:lnTo>
                  <a:pt x="351231" y="88303"/>
                </a:lnTo>
                <a:lnTo>
                  <a:pt x="351845" y="105636"/>
                </a:lnTo>
                <a:lnTo>
                  <a:pt x="367276" y="147056"/>
                </a:lnTo>
                <a:lnTo>
                  <a:pt x="401637" y="155371"/>
                </a:lnTo>
                <a:lnTo>
                  <a:pt x="442519" y="155371"/>
                </a:lnTo>
                <a:lnTo>
                  <a:pt x="442519" y="173431"/>
                </a:lnTo>
                <a:lnTo>
                  <a:pt x="427646" y="175514"/>
                </a:lnTo>
                <a:lnTo>
                  <a:pt x="414781" y="177003"/>
                </a:lnTo>
                <a:lnTo>
                  <a:pt x="403928" y="177896"/>
                </a:lnTo>
                <a:lnTo>
                  <a:pt x="395084" y="178193"/>
                </a:lnTo>
                <a:close/>
              </a:path>
              <a:path w="934085" h="178435">
                <a:moveTo>
                  <a:pt x="442112" y="25996"/>
                </a:moveTo>
                <a:lnTo>
                  <a:pt x="429227" y="24694"/>
                </a:lnTo>
                <a:lnTo>
                  <a:pt x="418153" y="23761"/>
                </a:lnTo>
                <a:lnTo>
                  <a:pt x="408890" y="23200"/>
                </a:lnTo>
                <a:lnTo>
                  <a:pt x="401434" y="23012"/>
                </a:lnTo>
                <a:lnTo>
                  <a:pt x="442112" y="23012"/>
                </a:lnTo>
                <a:lnTo>
                  <a:pt x="442112" y="25996"/>
                </a:lnTo>
                <a:close/>
              </a:path>
              <a:path w="934085" h="178435">
                <a:moveTo>
                  <a:pt x="442519" y="155371"/>
                </a:moveTo>
                <a:lnTo>
                  <a:pt x="401637" y="155371"/>
                </a:lnTo>
                <a:lnTo>
                  <a:pt x="442519" y="152196"/>
                </a:lnTo>
                <a:lnTo>
                  <a:pt x="442519" y="155371"/>
                </a:lnTo>
                <a:close/>
              </a:path>
              <a:path w="934085" h="178435">
                <a:moveTo>
                  <a:pt x="541732" y="178193"/>
                </a:moveTo>
                <a:lnTo>
                  <a:pt x="498294" y="166143"/>
                </a:lnTo>
                <a:lnTo>
                  <a:pt x="477709" y="129384"/>
                </a:lnTo>
                <a:lnTo>
                  <a:pt x="473863" y="90093"/>
                </a:lnTo>
                <a:lnTo>
                  <a:pt x="478328" y="50679"/>
                </a:lnTo>
                <a:lnTo>
                  <a:pt x="491722" y="22525"/>
                </a:lnTo>
                <a:lnTo>
                  <a:pt x="514046" y="5631"/>
                </a:lnTo>
                <a:lnTo>
                  <a:pt x="545300" y="0"/>
                </a:lnTo>
                <a:lnTo>
                  <a:pt x="561386" y="1209"/>
                </a:lnTo>
                <a:lnTo>
                  <a:pt x="575314" y="4837"/>
                </a:lnTo>
                <a:lnTo>
                  <a:pt x="587084" y="10881"/>
                </a:lnTo>
                <a:lnTo>
                  <a:pt x="596697" y="19342"/>
                </a:lnTo>
                <a:lnTo>
                  <a:pt x="598241" y="21628"/>
                </a:lnTo>
                <a:lnTo>
                  <a:pt x="545605" y="21628"/>
                </a:lnTo>
                <a:lnTo>
                  <a:pt x="534859" y="22483"/>
                </a:lnTo>
                <a:lnTo>
                  <a:pt x="502546" y="53130"/>
                </a:lnTo>
                <a:lnTo>
                  <a:pt x="499669" y="79171"/>
                </a:lnTo>
                <a:lnTo>
                  <a:pt x="613711" y="79171"/>
                </a:lnTo>
                <a:lnTo>
                  <a:pt x="613766" y="99809"/>
                </a:lnTo>
                <a:lnTo>
                  <a:pt x="500063" y="99809"/>
                </a:lnTo>
                <a:lnTo>
                  <a:pt x="500708" y="113082"/>
                </a:lnTo>
                <a:lnTo>
                  <a:pt x="516493" y="147875"/>
                </a:lnTo>
                <a:lnTo>
                  <a:pt x="546291" y="155574"/>
                </a:lnTo>
                <a:lnTo>
                  <a:pt x="608407" y="155574"/>
                </a:lnTo>
                <a:lnTo>
                  <a:pt x="608369" y="172839"/>
                </a:lnTo>
                <a:lnTo>
                  <a:pt x="589581" y="175182"/>
                </a:lnTo>
                <a:lnTo>
                  <a:pt x="572193" y="176857"/>
                </a:lnTo>
                <a:lnTo>
                  <a:pt x="556243" y="177859"/>
                </a:lnTo>
                <a:lnTo>
                  <a:pt x="541732" y="178193"/>
                </a:lnTo>
                <a:close/>
              </a:path>
              <a:path w="934085" h="178435">
                <a:moveTo>
                  <a:pt x="613711" y="79171"/>
                </a:moveTo>
                <a:lnTo>
                  <a:pt x="588760" y="79171"/>
                </a:lnTo>
                <a:lnTo>
                  <a:pt x="588128" y="64558"/>
                </a:lnTo>
                <a:lnTo>
                  <a:pt x="586233" y="52263"/>
                </a:lnTo>
                <a:lnTo>
                  <a:pt x="556264" y="22440"/>
                </a:lnTo>
                <a:lnTo>
                  <a:pt x="545605" y="21628"/>
                </a:lnTo>
                <a:lnTo>
                  <a:pt x="598241" y="21628"/>
                </a:lnTo>
                <a:lnTo>
                  <a:pt x="604165" y="30400"/>
                </a:lnTo>
                <a:lnTo>
                  <a:pt x="609499" y="44222"/>
                </a:lnTo>
                <a:lnTo>
                  <a:pt x="612699" y="60809"/>
                </a:lnTo>
                <a:lnTo>
                  <a:pt x="613711" y="79171"/>
                </a:lnTo>
                <a:close/>
              </a:path>
              <a:path w="934085" h="178435">
                <a:moveTo>
                  <a:pt x="608407" y="155574"/>
                </a:moveTo>
                <a:lnTo>
                  <a:pt x="546291" y="155574"/>
                </a:lnTo>
                <a:lnTo>
                  <a:pt x="559142" y="155451"/>
                </a:lnTo>
                <a:lnTo>
                  <a:pt x="572093" y="155079"/>
                </a:lnTo>
                <a:lnTo>
                  <a:pt x="585140" y="154460"/>
                </a:lnTo>
                <a:lnTo>
                  <a:pt x="598285" y="153593"/>
                </a:lnTo>
                <a:lnTo>
                  <a:pt x="608407" y="152603"/>
                </a:lnTo>
                <a:lnTo>
                  <a:pt x="608407" y="155574"/>
                </a:lnTo>
                <a:close/>
              </a:path>
              <a:path w="934085" h="178435">
                <a:moveTo>
                  <a:pt x="767106" y="155371"/>
                </a:moveTo>
                <a:lnTo>
                  <a:pt x="707721" y="155371"/>
                </a:lnTo>
                <a:lnTo>
                  <a:pt x="717105" y="154976"/>
                </a:lnTo>
                <a:lnTo>
                  <a:pt x="725312" y="153787"/>
                </a:lnTo>
                <a:lnTo>
                  <a:pt x="732340" y="151803"/>
                </a:lnTo>
                <a:lnTo>
                  <a:pt x="738188" y="149021"/>
                </a:lnTo>
                <a:lnTo>
                  <a:pt x="745198" y="144792"/>
                </a:lnTo>
                <a:lnTo>
                  <a:pt x="748704" y="137680"/>
                </a:lnTo>
                <a:lnTo>
                  <a:pt x="748704" y="117703"/>
                </a:lnTo>
                <a:lnTo>
                  <a:pt x="714628" y="99787"/>
                </a:lnTo>
                <a:lnTo>
                  <a:pt x="700875" y="97332"/>
                </a:lnTo>
                <a:lnTo>
                  <a:pt x="686888" y="94630"/>
                </a:lnTo>
                <a:lnTo>
                  <a:pt x="652460" y="77645"/>
                </a:lnTo>
                <a:lnTo>
                  <a:pt x="645313" y="49009"/>
                </a:lnTo>
                <a:lnTo>
                  <a:pt x="646411" y="37322"/>
                </a:lnTo>
                <a:lnTo>
                  <a:pt x="672211" y="6750"/>
                </a:lnTo>
                <a:lnTo>
                  <a:pt x="706832" y="0"/>
                </a:lnTo>
                <a:lnTo>
                  <a:pt x="717909" y="297"/>
                </a:lnTo>
                <a:lnTo>
                  <a:pt x="730300" y="1190"/>
                </a:lnTo>
                <a:lnTo>
                  <a:pt x="744002" y="2678"/>
                </a:lnTo>
                <a:lnTo>
                  <a:pt x="759016" y="4762"/>
                </a:lnTo>
                <a:lnTo>
                  <a:pt x="768744" y="6553"/>
                </a:lnTo>
                <a:lnTo>
                  <a:pt x="768744" y="23012"/>
                </a:lnTo>
                <a:lnTo>
                  <a:pt x="708419" y="23012"/>
                </a:lnTo>
                <a:lnTo>
                  <a:pt x="692010" y="24638"/>
                </a:lnTo>
                <a:lnTo>
                  <a:pt x="680290" y="29514"/>
                </a:lnTo>
                <a:lnTo>
                  <a:pt x="673259" y="37639"/>
                </a:lnTo>
                <a:lnTo>
                  <a:pt x="670916" y="49009"/>
                </a:lnTo>
                <a:lnTo>
                  <a:pt x="670916" y="56946"/>
                </a:lnTo>
                <a:lnTo>
                  <a:pt x="718643" y="76301"/>
                </a:lnTo>
                <a:lnTo>
                  <a:pt x="732763" y="79202"/>
                </a:lnTo>
                <a:lnTo>
                  <a:pt x="767355" y="97044"/>
                </a:lnTo>
                <a:lnTo>
                  <a:pt x="774497" y="127203"/>
                </a:lnTo>
                <a:lnTo>
                  <a:pt x="773444" y="139516"/>
                </a:lnTo>
                <a:lnTo>
                  <a:pt x="770284" y="150069"/>
                </a:lnTo>
                <a:lnTo>
                  <a:pt x="767106" y="155371"/>
                </a:lnTo>
                <a:close/>
              </a:path>
              <a:path w="934085" h="178435">
                <a:moveTo>
                  <a:pt x="768744" y="28371"/>
                </a:moveTo>
                <a:lnTo>
                  <a:pt x="750614" y="26028"/>
                </a:lnTo>
                <a:lnTo>
                  <a:pt x="734515" y="24353"/>
                </a:lnTo>
                <a:lnTo>
                  <a:pt x="720449" y="23347"/>
                </a:lnTo>
                <a:lnTo>
                  <a:pt x="708419" y="23012"/>
                </a:lnTo>
                <a:lnTo>
                  <a:pt x="768744" y="23012"/>
                </a:lnTo>
                <a:lnTo>
                  <a:pt x="768744" y="28371"/>
                </a:lnTo>
                <a:close/>
              </a:path>
              <a:path w="934085" h="178435">
                <a:moveTo>
                  <a:pt x="708419" y="178193"/>
                </a:moveTo>
                <a:lnTo>
                  <a:pt x="658610" y="173431"/>
                </a:lnTo>
                <a:lnTo>
                  <a:pt x="648297" y="171653"/>
                </a:lnTo>
                <a:lnTo>
                  <a:pt x="648297" y="149428"/>
                </a:lnTo>
                <a:lnTo>
                  <a:pt x="666821" y="152028"/>
                </a:lnTo>
                <a:lnTo>
                  <a:pt x="682900" y="153885"/>
                </a:lnTo>
                <a:lnTo>
                  <a:pt x="696534" y="155000"/>
                </a:lnTo>
                <a:lnTo>
                  <a:pt x="707721" y="155371"/>
                </a:lnTo>
                <a:lnTo>
                  <a:pt x="767106" y="155371"/>
                </a:lnTo>
                <a:lnTo>
                  <a:pt x="765014" y="158860"/>
                </a:lnTo>
                <a:lnTo>
                  <a:pt x="757632" y="165887"/>
                </a:lnTo>
                <a:lnTo>
                  <a:pt x="748233" y="171271"/>
                </a:lnTo>
                <a:lnTo>
                  <a:pt x="736897" y="175117"/>
                </a:lnTo>
                <a:lnTo>
                  <a:pt x="723626" y="177424"/>
                </a:lnTo>
                <a:lnTo>
                  <a:pt x="708419" y="178193"/>
                </a:lnTo>
                <a:close/>
              </a:path>
              <a:path w="934085" h="178435">
                <a:moveTo>
                  <a:pt x="926447" y="155371"/>
                </a:moveTo>
                <a:lnTo>
                  <a:pt x="867068" y="155371"/>
                </a:lnTo>
                <a:lnTo>
                  <a:pt x="876452" y="154976"/>
                </a:lnTo>
                <a:lnTo>
                  <a:pt x="884659" y="153787"/>
                </a:lnTo>
                <a:lnTo>
                  <a:pt x="891687" y="151803"/>
                </a:lnTo>
                <a:lnTo>
                  <a:pt x="897535" y="149021"/>
                </a:lnTo>
                <a:lnTo>
                  <a:pt x="904545" y="144792"/>
                </a:lnTo>
                <a:lnTo>
                  <a:pt x="908051" y="137680"/>
                </a:lnTo>
                <a:lnTo>
                  <a:pt x="908051" y="117703"/>
                </a:lnTo>
                <a:lnTo>
                  <a:pt x="873974" y="99787"/>
                </a:lnTo>
                <a:lnTo>
                  <a:pt x="860222" y="97332"/>
                </a:lnTo>
                <a:lnTo>
                  <a:pt x="846235" y="94630"/>
                </a:lnTo>
                <a:lnTo>
                  <a:pt x="811807" y="77645"/>
                </a:lnTo>
                <a:lnTo>
                  <a:pt x="804660" y="49009"/>
                </a:lnTo>
                <a:lnTo>
                  <a:pt x="805758" y="37322"/>
                </a:lnTo>
                <a:lnTo>
                  <a:pt x="831558" y="6750"/>
                </a:lnTo>
                <a:lnTo>
                  <a:pt x="866179" y="0"/>
                </a:lnTo>
                <a:lnTo>
                  <a:pt x="877256" y="297"/>
                </a:lnTo>
                <a:lnTo>
                  <a:pt x="889647" y="1190"/>
                </a:lnTo>
                <a:lnTo>
                  <a:pt x="903349" y="2678"/>
                </a:lnTo>
                <a:lnTo>
                  <a:pt x="918363" y="4762"/>
                </a:lnTo>
                <a:lnTo>
                  <a:pt x="928091" y="6553"/>
                </a:lnTo>
                <a:lnTo>
                  <a:pt x="928091" y="23012"/>
                </a:lnTo>
                <a:lnTo>
                  <a:pt x="867766" y="23012"/>
                </a:lnTo>
                <a:lnTo>
                  <a:pt x="851357" y="24638"/>
                </a:lnTo>
                <a:lnTo>
                  <a:pt x="839637" y="29514"/>
                </a:lnTo>
                <a:lnTo>
                  <a:pt x="832606" y="37639"/>
                </a:lnTo>
                <a:lnTo>
                  <a:pt x="830263" y="49009"/>
                </a:lnTo>
                <a:lnTo>
                  <a:pt x="830263" y="56946"/>
                </a:lnTo>
                <a:lnTo>
                  <a:pt x="877990" y="76301"/>
                </a:lnTo>
                <a:lnTo>
                  <a:pt x="892108" y="79202"/>
                </a:lnTo>
                <a:lnTo>
                  <a:pt x="926702" y="97044"/>
                </a:lnTo>
                <a:lnTo>
                  <a:pt x="933844" y="127203"/>
                </a:lnTo>
                <a:lnTo>
                  <a:pt x="932790" y="139516"/>
                </a:lnTo>
                <a:lnTo>
                  <a:pt x="929626" y="150069"/>
                </a:lnTo>
                <a:lnTo>
                  <a:pt x="926447" y="155371"/>
                </a:lnTo>
                <a:close/>
              </a:path>
              <a:path w="934085" h="178435">
                <a:moveTo>
                  <a:pt x="928091" y="28371"/>
                </a:moveTo>
                <a:lnTo>
                  <a:pt x="909961" y="26028"/>
                </a:lnTo>
                <a:lnTo>
                  <a:pt x="893861" y="24353"/>
                </a:lnTo>
                <a:lnTo>
                  <a:pt x="879796" y="23347"/>
                </a:lnTo>
                <a:lnTo>
                  <a:pt x="867766" y="23012"/>
                </a:lnTo>
                <a:lnTo>
                  <a:pt x="928091" y="23012"/>
                </a:lnTo>
                <a:lnTo>
                  <a:pt x="928091" y="28371"/>
                </a:lnTo>
                <a:close/>
              </a:path>
              <a:path w="934085" h="178435">
                <a:moveTo>
                  <a:pt x="867766" y="178193"/>
                </a:moveTo>
                <a:lnTo>
                  <a:pt x="817957" y="173431"/>
                </a:lnTo>
                <a:lnTo>
                  <a:pt x="807644" y="171653"/>
                </a:lnTo>
                <a:lnTo>
                  <a:pt x="807644" y="149428"/>
                </a:lnTo>
                <a:lnTo>
                  <a:pt x="826166" y="152028"/>
                </a:lnTo>
                <a:lnTo>
                  <a:pt x="842242" y="153885"/>
                </a:lnTo>
                <a:lnTo>
                  <a:pt x="855875" y="155000"/>
                </a:lnTo>
                <a:lnTo>
                  <a:pt x="867068" y="155371"/>
                </a:lnTo>
                <a:lnTo>
                  <a:pt x="926447" y="155371"/>
                </a:lnTo>
                <a:lnTo>
                  <a:pt x="924356" y="158860"/>
                </a:lnTo>
                <a:lnTo>
                  <a:pt x="916979" y="165887"/>
                </a:lnTo>
                <a:lnTo>
                  <a:pt x="907580" y="171271"/>
                </a:lnTo>
                <a:lnTo>
                  <a:pt x="896244" y="175117"/>
                </a:lnTo>
                <a:lnTo>
                  <a:pt x="882973" y="177424"/>
                </a:lnTo>
                <a:lnTo>
                  <a:pt x="867766" y="17819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2" name="object 22"/>
          <p:cNvSpPr/>
          <p:nvPr/>
        </p:nvSpPr>
        <p:spPr>
          <a:xfrm>
            <a:off x="9206610" y="2361589"/>
            <a:ext cx="1377949" cy="250190"/>
          </a:xfrm>
          <a:custGeom>
            <a:avLst/>
            <a:gdLst/>
            <a:ahLst/>
            <a:cxnLst/>
            <a:rect l="0" t="0" r="r" b="b"/>
            <a:pathLst>
              <a:path w="1377950" h="250190">
                <a:moveTo>
                  <a:pt x="67868" y="249429"/>
                </a:moveTo>
                <a:lnTo>
                  <a:pt x="24431" y="237379"/>
                </a:lnTo>
                <a:lnTo>
                  <a:pt x="3846" y="200619"/>
                </a:lnTo>
                <a:lnTo>
                  <a:pt x="0" y="161329"/>
                </a:lnTo>
                <a:lnTo>
                  <a:pt x="4464" y="121913"/>
                </a:lnTo>
                <a:lnTo>
                  <a:pt x="17859" y="93759"/>
                </a:lnTo>
                <a:lnTo>
                  <a:pt x="40183" y="76865"/>
                </a:lnTo>
                <a:lnTo>
                  <a:pt x="71437" y="71234"/>
                </a:lnTo>
                <a:lnTo>
                  <a:pt x="87529" y="72443"/>
                </a:lnTo>
                <a:lnTo>
                  <a:pt x="101460" y="76071"/>
                </a:lnTo>
                <a:lnTo>
                  <a:pt x="113228" y="82116"/>
                </a:lnTo>
                <a:lnTo>
                  <a:pt x="122834" y="90576"/>
                </a:lnTo>
                <a:lnTo>
                  <a:pt x="124378" y="92862"/>
                </a:lnTo>
                <a:lnTo>
                  <a:pt x="71742" y="92862"/>
                </a:lnTo>
                <a:lnTo>
                  <a:pt x="60995" y="93717"/>
                </a:lnTo>
                <a:lnTo>
                  <a:pt x="28682" y="124365"/>
                </a:lnTo>
                <a:lnTo>
                  <a:pt x="25806" y="150407"/>
                </a:lnTo>
                <a:lnTo>
                  <a:pt x="139848" y="150407"/>
                </a:lnTo>
                <a:lnTo>
                  <a:pt x="139903" y="171044"/>
                </a:lnTo>
                <a:lnTo>
                  <a:pt x="26200" y="171044"/>
                </a:lnTo>
                <a:lnTo>
                  <a:pt x="26845" y="184317"/>
                </a:lnTo>
                <a:lnTo>
                  <a:pt x="42629" y="219111"/>
                </a:lnTo>
                <a:lnTo>
                  <a:pt x="72440" y="226810"/>
                </a:lnTo>
                <a:lnTo>
                  <a:pt x="134543" y="226810"/>
                </a:lnTo>
                <a:lnTo>
                  <a:pt x="134505" y="244074"/>
                </a:lnTo>
                <a:lnTo>
                  <a:pt x="115717" y="246417"/>
                </a:lnTo>
                <a:lnTo>
                  <a:pt x="98329" y="248092"/>
                </a:lnTo>
                <a:lnTo>
                  <a:pt x="82380" y="249095"/>
                </a:lnTo>
                <a:lnTo>
                  <a:pt x="67868" y="249429"/>
                </a:lnTo>
                <a:close/>
              </a:path>
              <a:path w="1377950" h="250190">
                <a:moveTo>
                  <a:pt x="139848" y="150407"/>
                </a:moveTo>
                <a:lnTo>
                  <a:pt x="114896" y="150407"/>
                </a:lnTo>
                <a:lnTo>
                  <a:pt x="114265" y="135793"/>
                </a:lnTo>
                <a:lnTo>
                  <a:pt x="112369" y="123497"/>
                </a:lnTo>
                <a:lnTo>
                  <a:pt x="82400" y="93674"/>
                </a:lnTo>
                <a:lnTo>
                  <a:pt x="71742" y="92862"/>
                </a:lnTo>
                <a:lnTo>
                  <a:pt x="124378" y="92862"/>
                </a:lnTo>
                <a:lnTo>
                  <a:pt x="130302" y="101635"/>
                </a:lnTo>
                <a:lnTo>
                  <a:pt x="135636" y="115457"/>
                </a:lnTo>
                <a:lnTo>
                  <a:pt x="138836" y="132045"/>
                </a:lnTo>
                <a:lnTo>
                  <a:pt x="139848" y="150407"/>
                </a:lnTo>
                <a:close/>
              </a:path>
              <a:path w="1377950" h="250190">
                <a:moveTo>
                  <a:pt x="134543" y="226810"/>
                </a:moveTo>
                <a:lnTo>
                  <a:pt x="72440" y="226810"/>
                </a:lnTo>
                <a:lnTo>
                  <a:pt x="85284" y="226686"/>
                </a:lnTo>
                <a:lnTo>
                  <a:pt x="98231" y="226314"/>
                </a:lnTo>
                <a:lnTo>
                  <a:pt x="111277" y="225695"/>
                </a:lnTo>
                <a:lnTo>
                  <a:pt x="124421" y="224829"/>
                </a:lnTo>
                <a:lnTo>
                  <a:pt x="134543" y="223838"/>
                </a:lnTo>
                <a:lnTo>
                  <a:pt x="134543" y="226810"/>
                </a:lnTo>
                <a:close/>
              </a:path>
              <a:path w="1377950" h="250190">
                <a:moveTo>
                  <a:pt x="312343" y="75603"/>
                </a:moveTo>
                <a:lnTo>
                  <a:pt x="286943" y="75603"/>
                </a:lnTo>
                <a:lnTo>
                  <a:pt x="286943" y="0"/>
                </a:lnTo>
                <a:lnTo>
                  <a:pt x="312343" y="0"/>
                </a:lnTo>
                <a:lnTo>
                  <a:pt x="312343" y="75603"/>
                </a:lnTo>
                <a:close/>
              </a:path>
              <a:path w="1377950" h="250190">
                <a:moveTo>
                  <a:pt x="234759" y="249429"/>
                </a:moveTo>
                <a:lnTo>
                  <a:pt x="225628" y="249429"/>
                </a:lnTo>
                <a:lnTo>
                  <a:pt x="217652" y="248311"/>
                </a:lnTo>
                <a:lnTo>
                  <a:pt x="183533" y="222562"/>
                </a:lnTo>
                <a:lnTo>
                  <a:pt x="173037" y="165393"/>
                </a:lnTo>
                <a:lnTo>
                  <a:pt x="174080" y="142175"/>
                </a:lnTo>
                <a:lnTo>
                  <a:pt x="189712" y="93357"/>
                </a:lnTo>
                <a:lnTo>
                  <a:pt x="226883" y="72617"/>
                </a:lnTo>
                <a:lnTo>
                  <a:pt x="244678" y="71234"/>
                </a:lnTo>
                <a:lnTo>
                  <a:pt x="254836" y="71507"/>
                </a:lnTo>
                <a:lnTo>
                  <a:pt x="265268" y="72328"/>
                </a:lnTo>
                <a:lnTo>
                  <a:pt x="275971" y="73693"/>
                </a:lnTo>
                <a:lnTo>
                  <a:pt x="286943" y="75603"/>
                </a:lnTo>
                <a:lnTo>
                  <a:pt x="312343" y="75603"/>
                </a:lnTo>
                <a:lnTo>
                  <a:pt x="312343" y="93459"/>
                </a:lnTo>
                <a:lnTo>
                  <a:pt x="246062" y="93459"/>
                </a:lnTo>
                <a:lnTo>
                  <a:pt x="234049" y="94500"/>
                </a:lnTo>
                <a:lnTo>
                  <a:pt x="205237" y="119598"/>
                </a:lnTo>
                <a:lnTo>
                  <a:pt x="199440" y="161722"/>
                </a:lnTo>
                <a:lnTo>
                  <a:pt x="200196" y="179953"/>
                </a:lnTo>
                <a:lnTo>
                  <a:pt x="215239" y="219533"/>
                </a:lnTo>
                <a:lnTo>
                  <a:pt x="232638" y="226607"/>
                </a:lnTo>
                <a:lnTo>
                  <a:pt x="312343" y="226607"/>
                </a:lnTo>
                <a:lnTo>
                  <a:pt x="312343" y="234354"/>
                </a:lnTo>
                <a:lnTo>
                  <a:pt x="286943" y="234354"/>
                </a:lnTo>
                <a:lnTo>
                  <a:pt x="273787" y="240947"/>
                </a:lnTo>
                <a:lnTo>
                  <a:pt x="260704" y="245658"/>
                </a:lnTo>
                <a:lnTo>
                  <a:pt x="247694" y="248486"/>
                </a:lnTo>
                <a:lnTo>
                  <a:pt x="234759" y="249429"/>
                </a:lnTo>
                <a:close/>
              </a:path>
              <a:path w="1377950" h="250190">
                <a:moveTo>
                  <a:pt x="312343" y="226607"/>
                </a:moveTo>
                <a:lnTo>
                  <a:pt x="245605" y="226607"/>
                </a:lnTo>
                <a:lnTo>
                  <a:pt x="252920" y="225514"/>
                </a:lnTo>
                <a:lnTo>
                  <a:pt x="269189" y="221158"/>
                </a:lnTo>
                <a:lnTo>
                  <a:pt x="275501" y="218999"/>
                </a:lnTo>
                <a:lnTo>
                  <a:pt x="279996" y="216891"/>
                </a:lnTo>
                <a:lnTo>
                  <a:pt x="286943" y="213907"/>
                </a:lnTo>
                <a:lnTo>
                  <a:pt x="286934" y="97623"/>
                </a:lnTo>
                <a:lnTo>
                  <a:pt x="246062" y="93459"/>
                </a:lnTo>
                <a:lnTo>
                  <a:pt x="312343" y="93459"/>
                </a:lnTo>
                <a:lnTo>
                  <a:pt x="312343" y="226607"/>
                </a:lnTo>
                <a:close/>
              </a:path>
              <a:path w="1377950" h="250190">
                <a:moveTo>
                  <a:pt x="312343" y="246063"/>
                </a:moveTo>
                <a:lnTo>
                  <a:pt x="286943" y="246063"/>
                </a:lnTo>
                <a:lnTo>
                  <a:pt x="286943" y="234354"/>
                </a:lnTo>
                <a:lnTo>
                  <a:pt x="312343" y="234354"/>
                </a:lnTo>
                <a:lnTo>
                  <a:pt x="312343" y="246063"/>
                </a:lnTo>
                <a:close/>
              </a:path>
              <a:path w="1377950" h="250190">
                <a:moveTo>
                  <a:pt x="418312" y="249429"/>
                </a:moveTo>
                <a:lnTo>
                  <a:pt x="378966" y="239222"/>
                </a:lnTo>
                <a:lnTo>
                  <a:pt x="361076" y="186676"/>
                </a:lnTo>
                <a:lnTo>
                  <a:pt x="360362" y="164097"/>
                </a:lnTo>
                <a:lnTo>
                  <a:pt x="360362" y="74612"/>
                </a:lnTo>
                <a:lnTo>
                  <a:pt x="385965" y="74612"/>
                </a:lnTo>
                <a:lnTo>
                  <a:pt x="385975" y="164097"/>
                </a:lnTo>
                <a:lnTo>
                  <a:pt x="386375" y="180908"/>
                </a:lnTo>
                <a:lnTo>
                  <a:pt x="396818" y="219465"/>
                </a:lnTo>
                <a:lnTo>
                  <a:pt x="422084" y="226607"/>
                </a:lnTo>
                <a:lnTo>
                  <a:pt x="494715" y="226607"/>
                </a:lnTo>
                <a:lnTo>
                  <a:pt x="494715" y="234150"/>
                </a:lnTo>
                <a:lnTo>
                  <a:pt x="468909" y="234150"/>
                </a:lnTo>
                <a:lnTo>
                  <a:pt x="456151" y="240835"/>
                </a:lnTo>
                <a:lnTo>
                  <a:pt x="443463" y="245609"/>
                </a:lnTo>
                <a:lnTo>
                  <a:pt x="430849" y="248474"/>
                </a:lnTo>
                <a:lnTo>
                  <a:pt x="418312" y="249429"/>
                </a:lnTo>
                <a:close/>
              </a:path>
              <a:path w="1377950" h="250190">
                <a:moveTo>
                  <a:pt x="494715" y="226607"/>
                </a:moveTo>
                <a:lnTo>
                  <a:pt x="429628" y="226607"/>
                </a:lnTo>
                <a:lnTo>
                  <a:pt x="437261" y="225514"/>
                </a:lnTo>
                <a:lnTo>
                  <a:pt x="452742" y="221158"/>
                </a:lnTo>
                <a:lnTo>
                  <a:pt x="458660" y="218999"/>
                </a:lnTo>
                <a:lnTo>
                  <a:pt x="462762" y="216891"/>
                </a:lnTo>
                <a:lnTo>
                  <a:pt x="468909" y="213907"/>
                </a:lnTo>
                <a:lnTo>
                  <a:pt x="468909" y="74612"/>
                </a:lnTo>
                <a:lnTo>
                  <a:pt x="494715" y="74612"/>
                </a:lnTo>
                <a:lnTo>
                  <a:pt x="494715" y="226607"/>
                </a:lnTo>
                <a:close/>
              </a:path>
              <a:path w="1377950" h="250190">
                <a:moveTo>
                  <a:pt x="494715" y="246063"/>
                </a:moveTo>
                <a:lnTo>
                  <a:pt x="468909" y="246063"/>
                </a:lnTo>
                <a:lnTo>
                  <a:pt x="468909" y="234150"/>
                </a:lnTo>
                <a:lnTo>
                  <a:pt x="494715" y="234150"/>
                </a:lnTo>
                <a:lnTo>
                  <a:pt x="494715" y="246063"/>
                </a:lnTo>
                <a:close/>
              </a:path>
              <a:path w="1377950" h="250190">
                <a:moveTo>
                  <a:pt x="607021" y="249429"/>
                </a:moveTo>
                <a:lnTo>
                  <a:pt x="561091" y="237877"/>
                </a:lnTo>
                <a:lnTo>
                  <a:pt x="540575" y="201288"/>
                </a:lnTo>
                <a:lnTo>
                  <a:pt x="536778" y="159538"/>
                </a:lnTo>
                <a:lnTo>
                  <a:pt x="537801" y="136950"/>
                </a:lnTo>
                <a:lnTo>
                  <a:pt x="553148" y="90982"/>
                </a:lnTo>
                <a:lnTo>
                  <a:pt x="589928" y="72467"/>
                </a:lnTo>
                <a:lnTo>
                  <a:pt x="607618" y="71234"/>
                </a:lnTo>
                <a:lnTo>
                  <a:pt x="614255" y="71494"/>
                </a:lnTo>
                <a:lnTo>
                  <a:pt x="622850" y="72274"/>
                </a:lnTo>
                <a:lnTo>
                  <a:pt x="633405" y="73575"/>
                </a:lnTo>
                <a:lnTo>
                  <a:pt x="645922" y="75399"/>
                </a:lnTo>
                <a:lnTo>
                  <a:pt x="654050" y="76390"/>
                </a:lnTo>
                <a:lnTo>
                  <a:pt x="654050" y="94246"/>
                </a:lnTo>
                <a:lnTo>
                  <a:pt x="613371" y="94246"/>
                </a:lnTo>
                <a:lnTo>
                  <a:pt x="599953" y="95115"/>
                </a:lnTo>
                <a:lnTo>
                  <a:pt x="565797" y="127934"/>
                </a:lnTo>
                <a:lnTo>
                  <a:pt x="563168" y="159538"/>
                </a:lnTo>
                <a:lnTo>
                  <a:pt x="563783" y="176871"/>
                </a:lnTo>
                <a:lnTo>
                  <a:pt x="579213" y="218291"/>
                </a:lnTo>
                <a:lnTo>
                  <a:pt x="613575" y="226607"/>
                </a:lnTo>
                <a:lnTo>
                  <a:pt x="654456" y="226607"/>
                </a:lnTo>
                <a:lnTo>
                  <a:pt x="654456" y="244666"/>
                </a:lnTo>
                <a:lnTo>
                  <a:pt x="639583" y="246750"/>
                </a:lnTo>
                <a:lnTo>
                  <a:pt x="626719" y="248238"/>
                </a:lnTo>
                <a:lnTo>
                  <a:pt x="615865" y="249131"/>
                </a:lnTo>
                <a:lnTo>
                  <a:pt x="607021" y="249429"/>
                </a:lnTo>
                <a:close/>
              </a:path>
              <a:path w="1377950" h="250190">
                <a:moveTo>
                  <a:pt x="654050" y="97231"/>
                </a:moveTo>
                <a:lnTo>
                  <a:pt x="641170" y="95929"/>
                </a:lnTo>
                <a:lnTo>
                  <a:pt x="630096" y="94995"/>
                </a:lnTo>
                <a:lnTo>
                  <a:pt x="620829" y="94434"/>
                </a:lnTo>
                <a:lnTo>
                  <a:pt x="613371" y="94246"/>
                </a:lnTo>
                <a:lnTo>
                  <a:pt x="654050" y="94246"/>
                </a:lnTo>
                <a:lnTo>
                  <a:pt x="654050" y="97231"/>
                </a:lnTo>
                <a:close/>
              </a:path>
              <a:path w="1377950" h="250190">
                <a:moveTo>
                  <a:pt x="654456" y="226607"/>
                </a:moveTo>
                <a:lnTo>
                  <a:pt x="613575" y="226607"/>
                </a:lnTo>
                <a:lnTo>
                  <a:pt x="654456" y="223432"/>
                </a:lnTo>
                <a:lnTo>
                  <a:pt x="654456" y="226607"/>
                </a:lnTo>
                <a:close/>
              </a:path>
              <a:path w="1377950" h="250190">
                <a:moveTo>
                  <a:pt x="692353" y="98221"/>
                </a:moveTo>
                <a:lnTo>
                  <a:pt x="727898" y="73120"/>
                </a:lnTo>
                <a:lnTo>
                  <a:pt x="759129" y="71234"/>
                </a:lnTo>
                <a:lnTo>
                  <a:pt x="772667" y="72072"/>
                </a:lnTo>
                <a:lnTo>
                  <a:pt x="807025" y="92264"/>
                </a:lnTo>
                <a:lnTo>
                  <a:pt x="807709" y="93853"/>
                </a:lnTo>
                <a:lnTo>
                  <a:pt x="760412" y="93853"/>
                </a:lnTo>
                <a:lnTo>
                  <a:pt x="746489" y="94064"/>
                </a:lnTo>
                <a:lnTo>
                  <a:pt x="732289" y="94699"/>
                </a:lnTo>
                <a:lnTo>
                  <a:pt x="717816" y="95755"/>
                </a:lnTo>
                <a:lnTo>
                  <a:pt x="692353" y="98221"/>
                </a:lnTo>
                <a:close/>
              </a:path>
              <a:path w="1377950" h="250190">
                <a:moveTo>
                  <a:pt x="730846" y="249429"/>
                </a:moveTo>
                <a:lnTo>
                  <a:pt x="694740" y="236132"/>
                </a:lnTo>
                <a:lnTo>
                  <a:pt x="682434" y="197739"/>
                </a:lnTo>
                <a:lnTo>
                  <a:pt x="683227" y="186017"/>
                </a:lnTo>
                <a:lnTo>
                  <a:pt x="711406" y="151280"/>
                </a:lnTo>
                <a:lnTo>
                  <a:pt x="788797" y="141085"/>
                </a:lnTo>
                <a:lnTo>
                  <a:pt x="788797" y="126404"/>
                </a:lnTo>
                <a:lnTo>
                  <a:pt x="769150" y="93853"/>
                </a:lnTo>
                <a:lnTo>
                  <a:pt x="807709" y="93853"/>
                </a:lnTo>
                <a:lnTo>
                  <a:pt x="811117" y="101769"/>
                </a:lnTo>
                <a:lnTo>
                  <a:pt x="813570" y="113148"/>
                </a:lnTo>
                <a:lnTo>
                  <a:pt x="814387" y="126404"/>
                </a:lnTo>
                <a:lnTo>
                  <a:pt x="814387" y="160732"/>
                </a:lnTo>
                <a:lnTo>
                  <a:pt x="788797" y="160732"/>
                </a:lnTo>
                <a:lnTo>
                  <a:pt x="727671" y="166421"/>
                </a:lnTo>
                <a:lnTo>
                  <a:pt x="720229" y="169393"/>
                </a:lnTo>
                <a:lnTo>
                  <a:pt x="711111" y="179451"/>
                </a:lnTo>
                <a:lnTo>
                  <a:pt x="708825" y="186792"/>
                </a:lnTo>
                <a:lnTo>
                  <a:pt x="708825" y="196444"/>
                </a:lnTo>
                <a:lnTo>
                  <a:pt x="710449" y="210162"/>
                </a:lnTo>
                <a:lnTo>
                  <a:pt x="715322" y="219961"/>
                </a:lnTo>
                <a:lnTo>
                  <a:pt x="723446" y="225841"/>
                </a:lnTo>
                <a:lnTo>
                  <a:pt x="734822" y="227800"/>
                </a:lnTo>
                <a:lnTo>
                  <a:pt x="823031" y="227800"/>
                </a:lnTo>
                <a:lnTo>
                  <a:pt x="833640" y="229185"/>
                </a:lnTo>
                <a:lnTo>
                  <a:pt x="833640" y="235738"/>
                </a:lnTo>
                <a:lnTo>
                  <a:pt x="792568" y="235738"/>
                </a:lnTo>
                <a:lnTo>
                  <a:pt x="777102" y="241729"/>
                </a:lnTo>
                <a:lnTo>
                  <a:pt x="761660" y="246007"/>
                </a:lnTo>
                <a:lnTo>
                  <a:pt x="746241" y="248573"/>
                </a:lnTo>
                <a:lnTo>
                  <a:pt x="730846" y="249429"/>
                </a:lnTo>
                <a:close/>
              </a:path>
              <a:path w="1377950" h="250190">
                <a:moveTo>
                  <a:pt x="823031" y="227800"/>
                </a:moveTo>
                <a:lnTo>
                  <a:pt x="734822" y="227800"/>
                </a:lnTo>
                <a:lnTo>
                  <a:pt x="746478" y="227317"/>
                </a:lnTo>
                <a:lnTo>
                  <a:pt x="758160" y="225841"/>
                </a:lnTo>
                <a:lnTo>
                  <a:pt x="769495" y="223450"/>
                </a:lnTo>
                <a:lnTo>
                  <a:pt x="780859" y="220066"/>
                </a:lnTo>
                <a:lnTo>
                  <a:pt x="788797" y="217285"/>
                </a:lnTo>
                <a:lnTo>
                  <a:pt x="788797" y="160732"/>
                </a:lnTo>
                <a:lnTo>
                  <a:pt x="814387" y="160732"/>
                </a:lnTo>
                <a:lnTo>
                  <a:pt x="814387" y="214110"/>
                </a:lnTo>
                <a:lnTo>
                  <a:pt x="815060" y="222581"/>
                </a:lnTo>
                <a:lnTo>
                  <a:pt x="821474" y="227597"/>
                </a:lnTo>
                <a:lnTo>
                  <a:pt x="823031" y="227800"/>
                </a:lnTo>
                <a:close/>
              </a:path>
              <a:path w="1377950" h="250190">
                <a:moveTo>
                  <a:pt x="833640" y="249429"/>
                </a:moveTo>
                <a:lnTo>
                  <a:pt x="820806" y="248573"/>
                </a:lnTo>
                <a:lnTo>
                  <a:pt x="809680" y="246007"/>
                </a:lnTo>
                <a:lnTo>
                  <a:pt x="800266" y="241729"/>
                </a:lnTo>
                <a:lnTo>
                  <a:pt x="792568" y="235738"/>
                </a:lnTo>
                <a:lnTo>
                  <a:pt x="833640" y="235738"/>
                </a:lnTo>
                <a:lnTo>
                  <a:pt x="833640" y="249429"/>
                </a:lnTo>
                <a:close/>
              </a:path>
              <a:path w="1377950" h="250190">
                <a:moveTo>
                  <a:pt x="899325" y="74612"/>
                </a:moveTo>
                <a:lnTo>
                  <a:pt x="873925" y="74612"/>
                </a:lnTo>
                <a:lnTo>
                  <a:pt x="873925" y="22225"/>
                </a:lnTo>
                <a:lnTo>
                  <a:pt x="899325" y="22225"/>
                </a:lnTo>
                <a:lnTo>
                  <a:pt x="899325" y="74612"/>
                </a:lnTo>
                <a:close/>
              </a:path>
              <a:path w="1377950" h="250190">
                <a:moveTo>
                  <a:pt x="953897" y="97028"/>
                </a:moveTo>
                <a:lnTo>
                  <a:pt x="849718" y="97028"/>
                </a:lnTo>
                <a:lnTo>
                  <a:pt x="849718" y="74612"/>
                </a:lnTo>
                <a:lnTo>
                  <a:pt x="953897" y="74612"/>
                </a:lnTo>
                <a:lnTo>
                  <a:pt x="953897" y="97028"/>
                </a:lnTo>
                <a:close/>
              </a:path>
              <a:path w="1377950" h="250190">
                <a:moveTo>
                  <a:pt x="921346" y="249822"/>
                </a:moveTo>
                <a:lnTo>
                  <a:pt x="884237" y="236830"/>
                </a:lnTo>
                <a:lnTo>
                  <a:pt x="873925" y="187122"/>
                </a:lnTo>
                <a:lnTo>
                  <a:pt x="873925" y="97028"/>
                </a:lnTo>
                <a:lnTo>
                  <a:pt x="899325" y="97028"/>
                </a:lnTo>
                <a:lnTo>
                  <a:pt x="899325" y="178194"/>
                </a:lnTo>
                <a:lnTo>
                  <a:pt x="899591" y="191610"/>
                </a:lnTo>
                <a:lnTo>
                  <a:pt x="913282" y="225819"/>
                </a:lnTo>
                <a:lnTo>
                  <a:pt x="954493" y="225819"/>
                </a:lnTo>
                <a:lnTo>
                  <a:pt x="956271" y="246063"/>
                </a:lnTo>
                <a:lnTo>
                  <a:pt x="945458" y="247706"/>
                </a:lnTo>
                <a:lnTo>
                  <a:pt x="936032" y="248881"/>
                </a:lnTo>
                <a:lnTo>
                  <a:pt x="927995" y="249587"/>
                </a:lnTo>
                <a:lnTo>
                  <a:pt x="921346" y="249822"/>
                </a:lnTo>
                <a:close/>
              </a:path>
              <a:path w="1377950" h="250190">
                <a:moveTo>
                  <a:pt x="1011047" y="246063"/>
                </a:moveTo>
                <a:lnTo>
                  <a:pt x="985253" y="246063"/>
                </a:lnTo>
                <a:lnTo>
                  <a:pt x="985253" y="74612"/>
                </a:lnTo>
                <a:lnTo>
                  <a:pt x="1011047" y="74612"/>
                </a:lnTo>
                <a:lnTo>
                  <a:pt x="1011047" y="246063"/>
                </a:lnTo>
                <a:close/>
              </a:path>
              <a:path w="1377950" h="250190">
                <a:moveTo>
                  <a:pt x="1011047" y="35915"/>
                </a:moveTo>
                <a:lnTo>
                  <a:pt x="985253" y="35915"/>
                </a:lnTo>
                <a:lnTo>
                  <a:pt x="985253" y="6146"/>
                </a:lnTo>
                <a:lnTo>
                  <a:pt x="1011047" y="6146"/>
                </a:lnTo>
                <a:lnTo>
                  <a:pt x="1011047" y="35915"/>
                </a:lnTo>
                <a:close/>
              </a:path>
              <a:path w="1377950" h="250190">
                <a:moveTo>
                  <a:pt x="1126134" y="249429"/>
                </a:moveTo>
                <a:lnTo>
                  <a:pt x="1078006" y="237486"/>
                </a:lnTo>
                <a:lnTo>
                  <a:pt x="1056659" y="200543"/>
                </a:lnTo>
                <a:lnTo>
                  <a:pt x="1052715" y="160033"/>
                </a:lnTo>
                <a:lnTo>
                  <a:pt x="1053770" y="138195"/>
                </a:lnTo>
                <a:lnTo>
                  <a:pt x="1069581" y="92163"/>
                </a:lnTo>
                <a:lnTo>
                  <a:pt x="1107832" y="72541"/>
                </a:lnTo>
                <a:lnTo>
                  <a:pt x="1126337" y="71234"/>
                </a:lnTo>
                <a:lnTo>
                  <a:pt x="1144830" y="72541"/>
                </a:lnTo>
                <a:lnTo>
                  <a:pt x="1160419" y="76465"/>
                </a:lnTo>
                <a:lnTo>
                  <a:pt x="1173105" y="83005"/>
                </a:lnTo>
                <a:lnTo>
                  <a:pt x="1182890" y="92163"/>
                </a:lnTo>
                <a:lnTo>
                  <a:pt x="1183671" y="93459"/>
                </a:lnTo>
                <a:lnTo>
                  <a:pt x="1126337" y="93459"/>
                </a:lnTo>
                <a:lnTo>
                  <a:pt x="1113895" y="94352"/>
                </a:lnTo>
                <a:lnTo>
                  <a:pt x="1081631" y="127891"/>
                </a:lnTo>
                <a:lnTo>
                  <a:pt x="1079106" y="159538"/>
                </a:lnTo>
                <a:lnTo>
                  <a:pt x="1079677" y="176890"/>
                </a:lnTo>
                <a:lnTo>
                  <a:pt x="1094040" y="218722"/>
                </a:lnTo>
                <a:lnTo>
                  <a:pt x="1126337" y="227204"/>
                </a:lnTo>
                <a:lnTo>
                  <a:pt x="1184339" y="227204"/>
                </a:lnTo>
                <a:lnTo>
                  <a:pt x="1183779" y="228194"/>
                </a:lnTo>
                <a:lnTo>
                  <a:pt x="1174261" y="237486"/>
                </a:lnTo>
                <a:lnTo>
                  <a:pt x="1161481" y="244121"/>
                </a:lnTo>
                <a:lnTo>
                  <a:pt x="1145439" y="248102"/>
                </a:lnTo>
                <a:lnTo>
                  <a:pt x="1126134" y="249429"/>
                </a:lnTo>
                <a:close/>
              </a:path>
              <a:path w="1377950" h="250190">
                <a:moveTo>
                  <a:pt x="1184339" y="227204"/>
                </a:moveTo>
                <a:lnTo>
                  <a:pt x="1126337" y="227204"/>
                </a:lnTo>
                <a:lnTo>
                  <a:pt x="1139625" y="226261"/>
                </a:lnTo>
                <a:lnTo>
                  <a:pt x="1150300" y="223486"/>
                </a:lnTo>
                <a:lnTo>
                  <a:pt x="1172605" y="177165"/>
                </a:lnTo>
                <a:lnTo>
                  <a:pt x="1173155" y="159538"/>
                </a:lnTo>
                <a:lnTo>
                  <a:pt x="1172528" y="142236"/>
                </a:lnTo>
                <a:lnTo>
                  <a:pt x="1157216" y="101496"/>
                </a:lnTo>
                <a:lnTo>
                  <a:pt x="1126337" y="93459"/>
                </a:lnTo>
                <a:lnTo>
                  <a:pt x="1183671" y="93459"/>
                </a:lnTo>
                <a:lnTo>
                  <a:pt x="1190184" y="104257"/>
                </a:lnTo>
                <a:lnTo>
                  <a:pt x="1195395" y="119602"/>
                </a:lnTo>
                <a:lnTo>
                  <a:pt x="1198523" y="138195"/>
                </a:lnTo>
                <a:lnTo>
                  <a:pt x="1199565" y="160033"/>
                </a:lnTo>
                <a:lnTo>
                  <a:pt x="1198579" y="181895"/>
                </a:lnTo>
                <a:lnTo>
                  <a:pt x="1195620" y="200543"/>
                </a:lnTo>
                <a:lnTo>
                  <a:pt x="1190687" y="215976"/>
                </a:lnTo>
                <a:lnTo>
                  <a:pt x="1184339" y="227204"/>
                </a:lnTo>
                <a:close/>
              </a:path>
              <a:path w="1377950" h="250190">
                <a:moveTo>
                  <a:pt x="1363179" y="86715"/>
                </a:moveTo>
                <a:lnTo>
                  <a:pt x="1266634" y="86715"/>
                </a:lnTo>
                <a:lnTo>
                  <a:pt x="1280374" y="79940"/>
                </a:lnTo>
                <a:lnTo>
                  <a:pt x="1293817" y="75103"/>
                </a:lnTo>
                <a:lnTo>
                  <a:pt x="1306962" y="72201"/>
                </a:lnTo>
                <a:lnTo>
                  <a:pt x="1319809" y="71234"/>
                </a:lnTo>
                <a:lnTo>
                  <a:pt x="1335566" y="72393"/>
                </a:lnTo>
                <a:lnTo>
                  <a:pt x="1348508" y="75872"/>
                </a:lnTo>
                <a:lnTo>
                  <a:pt x="1358635" y="81671"/>
                </a:lnTo>
                <a:lnTo>
                  <a:pt x="1363179" y="86715"/>
                </a:lnTo>
                <a:close/>
              </a:path>
              <a:path w="1377950" h="250190">
                <a:moveTo>
                  <a:pt x="1267028" y="246063"/>
                </a:moveTo>
                <a:lnTo>
                  <a:pt x="1241234" y="246063"/>
                </a:lnTo>
                <a:lnTo>
                  <a:pt x="1241234" y="74612"/>
                </a:lnTo>
                <a:lnTo>
                  <a:pt x="1266634" y="74612"/>
                </a:lnTo>
                <a:lnTo>
                  <a:pt x="1266634" y="86715"/>
                </a:lnTo>
                <a:lnTo>
                  <a:pt x="1363179" y="86715"/>
                </a:lnTo>
                <a:lnTo>
                  <a:pt x="1365948" y="89788"/>
                </a:lnTo>
                <a:lnTo>
                  <a:pt x="1368029" y="94246"/>
                </a:lnTo>
                <a:lnTo>
                  <a:pt x="1308036" y="94246"/>
                </a:lnTo>
                <a:lnTo>
                  <a:pt x="1300302" y="95338"/>
                </a:lnTo>
                <a:lnTo>
                  <a:pt x="1284160" y="99707"/>
                </a:lnTo>
                <a:lnTo>
                  <a:pt x="1277937" y="101790"/>
                </a:lnTo>
                <a:lnTo>
                  <a:pt x="1273581" y="103771"/>
                </a:lnTo>
                <a:lnTo>
                  <a:pt x="1267028" y="106946"/>
                </a:lnTo>
                <a:lnTo>
                  <a:pt x="1267028" y="246063"/>
                </a:lnTo>
                <a:close/>
              </a:path>
              <a:path w="1377950" h="250190">
                <a:moveTo>
                  <a:pt x="1377759" y="246063"/>
                </a:moveTo>
                <a:lnTo>
                  <a:pt x="1352359" y="246063"/>
                </a:lnTo>
                <a:lnTo>
                  <a:pt x="1352343" y="155576"/>
                </a:lnTo>
                <a:lnTo>
                  <a:pt x="1351918" y="139799"/>
                </a:lnTo>
                <a:lnTo>
                  <a:pt x="1340802" y="101677"/>
                </a:lnTo>
                <a:lnTo>
                  <a:pt x="1315453" y="94246"/>
                </a:lnTo>
                <a:lnTo>
                  <a:pt x="1368029" y="94246"/>
                </a:lnTo>
                <a:lnTo>
                  <a:pt x="1371115" y="100857"/>
                </a:lnTo>
                <a:lnTo>
                  <a:pt x="1374806" y="115509"/>
                </a:lnTo>
                <a:lnTo>
                  <a:pt x="1377021" y="133749"/>
                </a:lnTo>
                <a:lnTo>
                  <a:pt x="1377759" y="155576"/>
                </a:lnTo>
                <a:lnTo>
                  <a:pt x="1377759" y="24606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3" name="object 23"/>
          <p:cNvSpPr/>
          <p:nvPr/>
        </p:nvSpPr>
        <p:spPr>
          <a:xfrm>
            <a:off x="1599450" y="2765805"/>
            <a:ext cx="1166495" cy="252094"/>
          </a:xfrm>
          <a:custGeom>
            <a:avLst/>
            <a:gdLst/>
            <a:ahLst/>
            <a:cxnLst/>
            <a:rect l="0" t="0" r="r" b="b"/>
            <a:pathLst>
              <a:path w="1166495" h="252095">
                <a:moveTo>
                  <a:pt x="47218" y="76796"/>
                </a:moveTo>
                <a:lnTo>
                  <a:pt x="21628" y="76796"/>
                </a:lnTo>
                <a:lnTo>
                  <a:pt x="21628" y="61709"/>
                </a:lnTo>
                <a:lnTo>
                  <a:pt x="27371" y="20909"/>
                </a:lnTo>
                <a:lnTo>
                  <a:pt x="67665" y="0"/>
                </a:lnTo>
                <a:lnTo>
                  <a:pt x="102184" y="0"/>
                </a:lnTo>
                <a:lnTo>
                  <a:pt x="102184" y="22021"/>
                </a:lnTo>
                <a:lnTo>
                  <a:pt x="62102" y="22021"/>
                </a:lnTo>
                <a:lnTo>
                  <a:pt x="56146" y="24739"/>
                </a:lnTo>
                <a:lnTo>
                  <a:pt x="47224" y="61709"/>
                </a:lnTo>
                <a:lnTo>
                  <a:pt x="47218" y="76796"/>
                </a:lnTo>
                <a:close/>
              </a:path>
              <a:path w="1166495" h="252095">
                <a:moveTo>
                  <a:pt x="97027" y="99212"/>
                </a:moveTo>
                <a:lnTo>
                  <a:pt x="0" y="99212"/>
                </a:lnTo>
                <a:lnTo>
                  <a:pt x="0" y="76796"/>
                </a:lnTo>
                <a:lnTo>
                  <a:pt x="97027" y="76796"/>
                </a:lnTo>
                <a:lnTo>
                  <a:pt x="97027" y="99212"/>
                </a:lnTo>
                <a:close/>
              </a:path>
              <a:path w="1166495" h="252095">
                <a:moveTo>
                  <a:pt x="47218" y="248247"/>
                </a:moveTo>
                <a:lnTo>
                  <a:pt x="21628" y="248247"/>
                </a:lnTo>
                <a:lnTo>
                  <a:pt x="21628" y="99212"/>
                </a:lnTo>
                <a:lnTo>
                  <a:pt x="47218" y="99212"/>
                </a:lnTo>
                <a:lnTo>
                  <a:pt x="47218" y="248247"/>
                </a:lnTo>
                <a:close/>
              </a:path>
              <a:path w="1166495" h="252095">
                <a:moveTo>
                  <a:pt x="126593" y="100406"/>
                </a:moveTo>
                <a:lnTo>
                  <a:pt x="162144" y="75304"/>
                </a:lnTo>
                <a:lnTo>
                  <a:pt x="193370" y="73418"/>
                </a:lnTo>
                <a:lnTo>
                  <a:pt x="206907" y="74256"/>
                </a:lnTo>
                <a:lnTo>
                  <a:pt x="241268" y="94449"/>
                </a:lnTo>
                <a:lnTo>
                  <a:pt x="241952" y="96037"/>
                </a:lnTo>
                <a:lnTo>
                  <a:pt x="194665" y="96037"/>
                </a:lnTo>
                <a:lnTo>
                  <a:pt x="180737" y="96249"/>
                </a:lnTo>
                <a:lnTo>
                  <a:pt x="166536" y="96883"/>
                </a:lnTo>
                <a:lnTo>
                  <a:pt x="152062" y="97939"/>
                </a:lnTo>
                <a:lnTo>
                  <a:pt x="126593" y="100406"/>
                </a:lnTo>
                <a:close/>
              </a:path>
              <a:path w="1166495" h="252095">
                <a:moveTo>
                  <a:pt x="165100" y="251613"/>
                </a:moveTo>
                <a:lnTo>
                  <a:pt x="128981" y="238316"/>
                </a:lnTo>
                <a:lnTo>
                  <a:pt x="116674" y="199924"/>
                </a:lnTo>
                <a:lnTo>
                  <a:pt x="117468" y="188201"/>
                </a:lnTo>
                <a:lnTo>
                  <a:pt x="145646" y="153464"/>
                </a:lnTo>
                <a:lnTo>
                  <a:pt x="223037" y="143269"/>
                </a:lnTo>
                <a:lnTo>
                  <a:pt x="223037" y="128588"/>
                </a:lnTo>
                <a:lnTo>
                  <a:pt x="203390" y="96037"/>
                </a:lnTo>
                <a:lnTo>
                  <a:pt x="241952" y="96037"/>
                </a:lnTo>
                <a:lnTo>
                  <a:pt x="245363" y="103954"/>
                </a:lnTo>
                <a:lnTo>
                  <a:pt x="247821" y="115333"/>
                </a:lnTo>
                <a:lnTo>
                  <a:pt x="248640" y="128588"/>
                </a:lnTo>
                <a:lnTo>
                  <a:pt x="248640" y="162916"/>
                </a:lnTo>
                <a:lnTo>
                  <a:pt x="223037" y="162916"/>
                </a:lnTo>
                <a:lnTo>
                  <a:pt x="161925" y="168606"/>
                </a:lnTo>
                <a:lnTo>
                  <a:pt x="154482" y="171578"/>
                </a:lnTo>
                <a:lnTo>
                  <a:pt x="145351" y="181636"/>
                </a:lnTo>
                <a:lnTo>
                  <a:pt x="143065" y="188977"/>
                </a:lnTo>
                <a:lnTo>
                  <a:pt x="143065" y="198629"/>
                </a:lnTo>
                <a:lnTo>
                  <a:pt x="144691" y="212347"/>
                </a:lnTo>
                <a:lnTo>
                  <a:pt x="149567" y="222146"/>
                </a:lnTo>
                <a:lnTo>
                  <a:pt x="157692" y="228025"/>
                </a:lnTo>
                <a:lnTo>
                  <a:pt x="169062" y="229985"/>
                </a:lnTo>
                <a:lnTo>
                  <a:pt x="257271" y="229985"/>
                </a:lnTo>
                <a:lnTo>
                  <a:pt x="267881" y="231369"/>
                </a:lnTo>
                <a:lnTo>
                  <a:pt x="267881" y="237922"/>
                </a:lnTo>
                <a:lnTo>
                  <a:pt x="226809" y="237922"/>
                </a:lnTo>
                <a:lnTo>
                  <a:pt x="211343" y="243914"/>
                </a:lnTo>
                <a:lnTo>
                  <a:pt x="195902" y="248192"/>
                </a:lnTo>
                <a:lnTo>
                  <a:pt x="180487" y="250758"/>
                </a:lnTo>
                <a:lnTo>
                  <a:pt x="165100" y="251613"/>
                </a:lnTo>
                <a:close/>
              </a:path>
              <a:path w="1166495" h="252095">
                <a:moveTo>
                  <a:pt x="257271" y="229985"/>
                </a:moveTo>
                <a:lnTo>
                  <a:pt x="169062" y="229985"/>
                </a:lnTo>
                <a:lnTo>
                  <a:pt x="180720" y="229501"/>
                </a:lnTo>
                <a:lnTo>
                  <a:pt x="192405" y="228025"/>
                </a:lnTo>
                <a:lnTo>
                  <a:pt x="203741" y="225634"/>
                </a:lnTo>
                <a:lnTo>
                  <a:pt x="215099" y="222251"/>
                </a:lnTo>
                <a:lnTo>
                  <a:pt x="223037" y="219469"/>
                </a:lnTo>
                <a:lnTo>
                  <a:pt x="223037" y="162916"/>
                </a:lnTo>
                <a:lnTo>
                  <a:pt x="248640" y="162916"/>
                </a:lnTo>
                <a:lnTo>
                  <a:pt x="248640" y="216294"/>
                </a:lnTo>
                <a:lnTo>
                  <a:pt x="249300" y="224765"/>
                </a:lnTo>
                <a:lnTo>
                  <a:pt x="255714" y="229782"/>
                </a:lnTo>
                <a:lnTo>
                  <a:pt x="257271" y="229985"/>
                </a:lnTo>
                <a:close/>
              </a:path>
              <a:path w="1166495" h="252095">
                <a:moveTo>
                  <a:pt x="267881" y="251613"/>
                </a:moveTo>
                <a:lnTo>
                  <a:pt x="255048" y="250758"/>
                </a:lnTo>
                <a:lnTo>
                  <a:pt x="243925" y="248192"/>
                </a:lnTo>
                <a:lnTo>
                  <a:pt x="234512" y="243914"/>
                </a:lnTo>
                <a:lnTo>
                  <a:pt x="226809" y="237922"/>
                </a:lnTo>
                <a:lnTo>
                  <a:pt x="267881" y="237922"/>
                </a:lnTo>
                <a:lnTo>
                  <a:pt x="267881" y="251613"/>
                </a:lnTo>
                <a:close/>
              </a:path>
              <a:path w="1166495" h="252095">
                <a:moveTo>
                  <a:pt x="362343" y="251613"/>
                </a:moveTo>
                <a:lnTo>
                  <a:pt x="316411" y="240061"/>
                </a:lnTo>
                <a:lnTo>
                  <a:pt x="295892" y="203472"/>
                </a:lnTo>
                <a:lnTo>
                  <a:pt x="292100" y="161722"/>
                </a:lnTo>
                <a:lnTo>
                  <a:pt x="293121" y="139134"/>
                </a:lnTo>
                <a:lnTo>
                  <a:pt x="308470" y="93167"/>
                </a:lnTo>
                <a:lnTo>
                  <a:pt x="345248" y="74652"/>
                </a:lnTo>
                <a:lnTo>
                  <a:pt x="362940" y="73418"/>
                </a:lnTo>
                <a:lnTo>
                  <a:pt x="369571" y="73678"/>
                </a:lnTo>
                <a:lnTo>
                  <a:pt x="378166" y="74458"/>
                </a:lnTo>
                <a:lnTo>
                  <a:pt x="388720" y="75760"/>
                </a:lnTo>
                <a:lnTo>
                  <a:pt x="401231" y="77584"/>
                </a:lnTo>
                <a:lnTo>
                  <a:pt x="409371" y="78574"/>
                </a:lnTo>
                <a:lnTo>
                  <a:pt x="409371" y="96431"/>
                </a:lnTo>
                <a:lnTo>
                  <a:pt x="368693" y="96431"/>
                </a:lnTo>
                <a:lnTo>
                  <a:pt x="355275" y="97300"/>
                </a:lnTo>
                <a:lnTo>
                  <a:pt x="321119" y="130118"/>
                </a:lnTo>
                <a:lnTo>
                  <a:pt x="318490" y="161722"/>
                </a:lnTo>
                <a:lnTo>
                  <a:pt x="319104" y="179056"/>
                </a:lnTo>
                <a:lnTo>
                  <a:pt x="334529" y="220476"/>
                </a:lnTo>
                <a:lnTo>
                  <a:pt x="368884" y="228791"/>
                </a:lnTo>
                <a:lnTo>
                  <a:pt x="409765" y="228791"/>
                </a:lnTo>
                <a:lnTo>
                  <a:pt x="409765" y="246850"/>
                </a:lnTo>
                <a:lnTo>
                  <a:pt x="394899" y="248934"/>
                </a:lnTo>
                <a:lnTo>
                  <a:pt x="382039" y="250422"/>
                </a:lnTo>
                <a:lnTo>
                  <a:pt x="371187" y="251315"/>
                </a:lnTo>
                <a:lnTo>
                  <a:pt x="362343" y="251613"/>
                </a:lnTo>
                <a:close/>
              </a:path>
              <a:path w="1166495" h="252095">
                <a:moveTo>
                  <a:pt x="409371" y="99415"/>
                </a:moveTo>
                <a:lnTo>
                  <a:pt x="396484" y="98113"/>
                </a:lnTo>
                <a:lnTo>
                  <a:pt x="385408" y="97180"/>
                </a:lnTo>
                <a:lnTo>
                  <a:pt x="376144" y="96618"/>
                </a:lnTo>
                <a:lnTo>
                  <a:pt x="368693" y="96431"/>
                </a:lnTo>
                <a:lnTo>
                  <a:pt x="409371" y="96431"/>
                </a:lnTo>
                <a:lnTo>
                  <a:pt x="409371" y="99415"/>
                </a:lnTo>
                <a:close/>
              </a:path>
              <a:path w="1166495" h="252095">
                <a:moveTo>
                  <a:pt x="409765" y="228791"/>
                </a:moveTo>
                <a:lnTo>
                  <a:pt x="368884" y="228791"/>
                </a:lnTo>
                <a:lnTo>
                  <a:pt x="409765" y="225616"/>
                </a:lnTo>
                <a:lnTo>
                  <a:pt x="409765" y="228791"/>
                </a:lnTo>
                <a:close/>
              </a:path>
              <a:path w="1166495" h="252095">
                <a:moveTo>
                  <a:pt x="474459" y="248247"/>
                </a:moveTo>
                <a:lnTo>
                  <a:pt x="448665" y="248247"/>
                </a:lnTo>
                <a:lnTo>
                  <a:pt x="448665" y="76796"/>
                </a:lnTo>
                <a:lnTo>
                  <a:pt x="474459" y="76796"/>
                </a:lnTo>
                <a:lnTo>
                  <a:pt x="474459" y="248247"/>
                </a:lnTo>
                <a:close/>
              </a:path>
              <a:path w="1166495" h="252095">
                <a:moveTo>
                  <a:pt x="474459" y="38100"/>
                </a:moveTo>
                <a:lnTo>
                  <a:pt x="448665" y="38100"/>
                </a:lnTo>
                <a:lnTo>
                  <a:pt x="448665" y="8331"/>
                </a:lnTo>
                <a:lnTo>
                  <a:pt x="474459" y="8331"/>
                </a:lnTo>
                <a:lnTo>
                  <a:pt x="474459" y="38100"/>
                </a:lnTo>
                <a:close/>
              </a:path>
              <a:path w="1166495" h="252095">
                <a:moveTo>
                  <a:pt x="551446" y="248247"/>
                </a:moveTo>
                <a:lnTo>
                  <a:pt x="525856" y="248247"/>
                </a:lnTo>
                <a:lnTo>
                  <a:pt x="525856" y="2184"/>
                </a:lnTo>
                <a:lnTo>
                  <a:pt x="551446" y="2184"/>
                </a:lnTo>
                <a:lnTo>
                  <a:pt x="551446" y="248247"/>
                </a:lnTo>
                <a:close/>
              </a:path>
              <a:path w="1166495" h="252095">
                <a:moveTo>
                  <a:pt x="628650" y="248247"/>
                </a:moveTo>
                <a:lnTo>
                  <a:pt x="602843" y="248247"/>
                </a:lnTo>
                <a:lnTo>
                  <a:pt x="602843" y="76796"/>
                </a:lnTo>
                <a:lnTo>
                  <a:pt x="628650" y="76796"/>
                </a:lnTo>
                <a:lnTo>
                  <a:pt x="628650" y="248247"/>
                </a:lnTo>
                <a:close/>
              </a:path>
              <a:path w="1166495" h="252095">
                <a:moveTo>
                  <a:pt x="628650" y="38100"/>
                </a:moveTo>
                <a:lnTo>
                  <a:pt x="602843" y="38100"/>
                </a:lnTo>
                <a:lnTo>
                  <a:pt x="602843" y="8331"/>
                </a:lnTo>
                <a:lnTo>
                  <a:pt x="628650" y="8331"/>
                </a:lnTo>
                <a:lnTo>
                  <a:pt x="628650" y="38100"/>
                </a:lnTo>
                <a:close/>
              </a:path>
              <a:path w="1166495" h="252095">
                <a:moveTo>
                  <a:pt x="712190" y="76796"/>
                </a:moveTo>
                <a:lnTo>
                  <a:pt x="686790" y="76796"/>
                </a:lnTo>
                <a:lnTo>
                  <a:pt x="686790" y="24409"/>
                </a:lnTo>
                <a:lnTo>
                  <a:pt x="712190" y="24409"/>
                </a:lnTo>
                <a:lnTo>
                  <a:pt x="712190" y="76796"/>
                </a:lnTo>
                <a:close/>
              </a:path>
              <a:path w="1166495" h="252095">
                <a:moveTo>
                  <a:pt x="766762" y="99212"/>
                </a:moveTo>
                <a:lnTo>
                  <a:pt x="662571" y="99212"/>
                </a:lnTo>
                <a:lnTo>
                  <a:pt x="662571" y="76796"/>
                </a:lnTo>
                <a:lnTo>
                  <a:pt x="766762" y="76796"/>
                </a:lnTo>
                <a:lnTo>
                  <a:pt x="766762" y="99212"/>
                </a:lnTo>
                <a:close/>
              </a:path>
              <a:path w="1166495" h="252095">
                <a:moveTo>
                  <a:pt x="734212" y="252007"/>
                </a:moveTo>
                <a:lnTo>
                  <a:pt x="697102" y="239015"/>
                </a:lnTo>
                <a:lnTo>
                  <a:pt x="686790" y="189307"/>
                </a:lnTo>
                <a:lnTo>
                  <a:pt x="686790" y="99212"/>
                </a:lnTo>
                <a:lnTo>
                  <a:pt x="712190" y="99212"/>
                </a:lnTo>
                <a:lnTo>
                  <a:pt x="712190" y="180379"/>
                </a:lnTo>
                <a:lnTo>
                  <a:pt x="712457" y="193794"/>
                </a:lnTo>
                <a:lnTo>
                  <a:pt x="726147" y="228004"/>
                </a:lnTo>
                <a:lnTo>
                  <a:pt x="767346" y="228004"/>
                </a:lnTo>
                <a:lnTo>
                  <a:pt x="769137" y="248247"/>
                </a:lnTo>
                <a:lnTo>
                  <a:pt x="758324" y="249890"/>
                </a:lnTo>
                <a:lnTo>
                  <a:pt x="748898" y="251065"/>
                </a:lnTo>
                <a:lnTo>
                  <a:pt x="740860" y="251771"/>
                </a:lnTo>
                <a:lnTo>
                  <a:pt x="734212" y="252007"/>
                </a:lnTo>
                <a:close/>
              </a:path>
              <a:path w="1166495" h="252095">
                <a:moveTo>
                  <a:pt x="823912" y="248247"/>
                </a:moveTo>
                <a:lnTo>
                  <a:pt x="798106" y="248247"/>
                </a:lnTo>
                <a:lnTo>
                  <a:pt x="798106" y="76796"/>
                </a:lnTo>
                <a:lnTo>
                  <a:pt x="823912" y="76796"/>
                </a:lnTo>
                <a:lnTo>
                  <a:pt x="823912" y="248247"/>
                </a:lnTo>
                <a:close/>
              </a:path>
              <a:path w="1166495" h="252095">
                <a:moveTo>
                  <a:pt x="823912" y="38100"/>
                </a:moveTo>
                <a:lnTo>
                  <a:pt x="798106" y="38100"/>
                </a:lnTo>
                <a:lnTo>
                  <a:pt x="798106" y="8331"/>
                </a:lnTo>
                <a:lnTo>
                  <a:pt x="823912" y="8331"/>
                </a:lnTo>
                <a:lnTo>
                  <a:pt x="823912" y="38100"/>
                </a:lnTo>
                <a:close/>
              </a:path>
              <a:path w="1166495" h="252095">
                <a:moveTo>
                  <a:pt x="933450" y="251613"/>
                </a:moveTo>
                <a:lnTo>
                  <a:pt x="890007" y="239563"/>
                </a:lnTo>
                <a:lnTo>
                  <a:pt x="869422" y="202804"/>
                </a:lnTo>
                <a:lnTo>
                  <a:pt x="865581" y="163513"/>
                </a:lnTo>
                <a:lnTo>
                  <a:pt x="870046" y="124098"/>
                </a:lnTo>
                <a:lnTo>
                  <a:pt x="883440" y="95943"/>
                </a:lnTo>
                <a:lnTo>
                  <a:pt x="905764" y="79050"/>
                </a:lnTo>
                <a:lnTo>
                  <a:pt x="937018" y="73418"/>
                </a:lnTo>
                <a:lnTo>
                  <a:pt x="953104" y="74628"/>
                </a:lnTo>
                <a:lnTo>
                  <a:pt x="967031" y="78255"/>
                </a:lnTo>
                <a:lnTo>
                  <a:pt x="978802" y="84300"/>
                </a:lnTo>
                <a:lnTo>
                  <a:pt x="988415" y="92760"/>
                </a:lnTo>
                <a:lnTo>
                  <a:pt x="989958" y="95046"/>
                </a:lnTo>
                <a:lnTo>
                  <a:pt x="937310" y="95046"/>
                </a:lnTo>
                <a:lnTo>
                  <a:pt x="926566" y="95901"/>
                </a:lnTo>
                <a:lnTo>
                  <a:pt x="894251" y="126550"/>
                </a:lnTo>
                <a:lnTo>
                  <a:pt x="891374" y="152591"/>
                </a:lnTo>
                <a:lnTo>
                  <a:pt x="1005417" y="152591"/>
                </a:lnTo>
                <a:lnTo>
                  <a:pt x="1005471" y="173229"/>
                </a:lnTo>
                <a:lnTo>
                  <a:pt x="891768" y="173229"/>
                </a:lnTo>
                <a:lnTo>
                  <a:pt x="892413" y="186502"/>
                </a:lnTo>
                <a:lnTo>
                  <a:pt x="908209" y="221295"/>
                </a:lnTo>
                <a:lnTo>
                  <a:pt x="938009" y="228994"/>
                </a:lnTo>
                <a:lnTo>
                  <a:pt x="1000125" y="228994"/>
                </a:lnTo>
                <a:lnTo>
                  <a:pt x="1000086" y="246258"/>
                </a:lnTo>
                <a:lnTo>
                  <a:pt x="981298" y="248602"/>
                </a:lnTo>
                <a:lnTo>
                  <a:pt x="963910" y="250276"/>
                </a:lnTo>
                <a:lnTo>
                  <a:pt x="947961" y="251279"/>
                </a:lnTo>
                <a:lnTo>
                  <a:pt x="933450" y="251613"/>
                </a:lnTo>
                <a:close/>
              </a:path>
              <a:path w="1166495" h="252095">
                <a:moveTo>
                  <a:pt x="1005417" y="152591"/>
                </a:moveTo>
                <a:lnTo>
                  <a:pt x="980478" y="152591"/>
                </a:lnTo>
                <a:lnTo>
                  <a:pt x="979844" y="137977"/>
                </a:lnTo>
                <a:lnTo>
                  <a:pt x="977946" y="125682"/>
                </a:lnTo>
                <a:lnTo>
                  <a:pt x="947971" y="95859"/>
                </a:lnTo>
                <a:lnTo>
                  <a:pt x="937310" y="95046"/>
                </a:lnTo>
                <a:lnTo>
                  <a:pt x="989958" y="95046"/>
                </a:lnTo>
                <a:lnTo>
                  <a:pt x="995881" y="103819"/>
                </a:lnTo>
                <a:lnTo>
                  <a:pt x="1001210" y="117641"/>
                </a:lnTo>
                <a:lnTo>
                  <a:pt x="1004406" y="134229"/>
                </a:lnTo>
                <a:lnTo>
                  <a:pt x="1005417" y="152591"/>
                </a:lnTo>
                <a:close/>
              </a:path>
              <a:path w="1166495" h="252095">
                <a:moveTo>
                  <a:pt x="1000125" y="228994"/>
                </a:moveTo>
                <a:lnTo>
                  <a:pt x="938009" y="228994"/>
                </a:lnTo>
                <a:lnTo>
                  <a:pt x="950858" y="228870"/>
                </a:lnTo>
                <a:lnTo>
                  <a:pt x="963806" y="228499"/>
                </a:lnTo>
                <a:lnTo>
                  <a:pt x="976853" y="227880"/>
                </a:lnTo>
                <a:lnTo>
                  <a:pt x="990003" y="227013"/>
                </a:lnTo>
                <a:lnTo>
                  <a:pt x="1000125" y="226022"/>
                </a:lnTo>
                <a:lnTo>
                  <a:pt x="1000125" y="228994"/>
                </a:lnTo>
                <a:close/>
              </a:path>
              <a:path w="1166495" h="252095">
                <a:moveTo>
                  <a:pt x="1158818" y="228791"/>
                </a:moveTo>
                <a:lnTo>
                  <a:pt x="1099439" y="228791"/>
                </a:lnTo>
                <a:lnTo>
                  <a:pt x="1108821" y="228395"/>
                </a:lnTo>
                <a:lnTo>
                  <a:pt x="1117023" y="227207"/>
                </a:lnTo>
                <a:lnTo>
                  <a:pt x="1124047" y="225223"/>
                </a:lnTo>
                <a:lnTo>
                  <a:pt x="1129893" y="222441"/>
                </a:lnTo>
                <a:lnTo>
                  <a:pt x="1136904" y="218212"/>
                </a:lnTo>
                <a:lnTo>
                  <a:pt x="1140409" y="211100"/>
                </a:lnTo>
                <a:lnTo>
                  <a:pt x="1140409" y="191123"/>
                </a:lnTo>
                <a:lnTo>
                  <a:pt x="1106340" y="173207"/>
                </a:lnTo>
                <a:lnTo>
                  <a:pt x="1092593" y="170752"/>
                </a:lnTo>
                <a:lnTo>
                  <a:pt x="1078606" y="168049"/>
                </a:lnTo>
                <a:lnTo>
                  <a:pt x="1044173" y="151064"/>
                </a:lnTo>
                <a:lnTo>
                  <a:pt x="1037031" y="122428"/>
                </a:lnTo>
                <a:lnTo>
                  <a:pt x="1038128" y="110741"/>
                </a:lnTo>
                <a:lnTo>
                  <a:pt x="1063927" y="80169"/>
                </a:lnTo>
                <a:lnTo>
                  <a:pt x="1098550" y="73418"/>
                </a:lnTo>
                <a:lnTo>
                  <a:pt x="1109620" y="73716"/>
                </a:lnTo>
                <a:lnTo>
                  <a:pt x="1122008" y="74609"/>
                </a:lnTo>
                <a:lnTo>
                  <a:pt x="1135713" y="76097"/>
                </a:lnTo>
                <a:lnTo>
                  <a:pt x="1150734" y="78181"/>
                </a:lnTo>
                <a:lnTo>
                  <a:pt x="1160462" y="79971"/>
                </a:lnTo>
                <a:lnTo>
                  <a:pt x="1160462" y="96431"/>
                </a:lnTo>
                <a:lnTo>
                  <a:pt x="1100137" y="96431"/>
                </a:lnTo>
                <a:lnTo>
                  <a:pt x="1083726" y="98057"/>
                </a:lnTo>
                <a:lnTo>
                  <a:pt x="1072002" y="102933"/>
                </a:lnTo>
                <a:lnTo>
                  <a:pt x="1064967" y="111057"/>
                </a:lnTo>
                <a:lnTo>
                  <a:pt x="1062621" y="122428"/>
                </a:lnTo>
                <a:lnTo>
                  <a:pt x="1062621" y="130366"/>
                </a:lnTo>
                <a:lnTo>
                  <a:pt x="1110348" y="149721"/>
                </a:lnTo>
                <a:lnTo>
                  <a:pt x="1124469" y="152622"/>
                </a:lnTo>
                <a:lnTo>
                  <a:pt x="1159068" y="170463"/>
                </a:lnTo>
                <a:lnTo>
                  <a:pt x="1166215" y="200622"/>
                </a:lnTo>
                <a:lnTo>
                  <a:pt x="1165160" y="212935"/>
                </a:lnTo>
                <a:lnTo>
                  <a:pt x="1161997" y="223489"/>
                </a:lnTo>
                <a:lnTo>
                  <a:pt x="1158818" y="228791"/>
                </a:lnTo>
                <a:close/>
              </a:path>
              <a:path w="1166495" h="252095">
                <a:moveTo>
                  <a:pt x="1160462" y="101790"/>
                </a:moveTo>
                <a:lnTo>
                  <a:pt x="1142326" y="99447"/>
                </a:lnTo>
                <a:lnTo>
                  <a:pt x="1126228" y="97772"/>
                </a:lnTo>
                <a:lnTo>
                  <a:pt x="1112165" y="96766"/>
                </a:lnTo>
                <a:lnTo>
                  <a:pt x="1100137" y="96431"/>
                </a:lnTo>
                <a:lnTo>
                  <a:pt x="1160462" y="96431"/>
                </a:lnTo>
                <a:lnTo>
                  <a:pt x="1160462" y="101790"/>
                </a:lnTo>
                <a:close/>
              </a:path>
              <a:path w="1166495" h="252095">
                <a:moveTo>
                  <a:pt x="1100137" y="251613"/>
                </a:moveTo>
                <a:lnTo>
                  <a:pt x="1050328" y="246850"/>
                </a:lnTo>
                <a:lnTo>
                  <a:pt x="1040002" y="245072"/>
                </a:lnTo>
                <a:lnTo>
                  <a:pt x="1040002" y="222847"/>
                </a:lnTo>
                <a:lnTo>
                  <a:pt x="1058526" y="225448"/>
                </a:lnTo>
                <a:lnTo>
                  <a:pt x="1074607" y="227305"/>
                </a:lnTo>
                <a:lnTo>
                  <a:pt x="1088244" y="228420"/>
                </a:lnTo>
                <a:lnTo>
                  <a:pt x="1099439" y="228791"/>
                </a:lnTo>
                <a:lnTo>
                  <a:pt x="1158818" y="228791"/>
                </a:lnTo>
                <a:lnTo>
                  <a:pt x="1156726" y="232280"/>
                </a:lnTo>
                <a:lnTo>
                  <a:pt x="1149350" y="239307"/>
                </a:lnTo>
                <a:lnTo>
                  <a:pt x="1139946" y="244691"/>
                </a:lnTo>
                <a:lnTo>
                  <a:pt x="1128610" y="248536"/>
                </a:lnTo>
                <a:lnTo>
                  <a:pt x="1115342" y="250844"/>
                </a:lnTo>
                <a:lnTo>
                  <a:pt x="1100137" y="25161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4" name="object 24"/>
          <p:cNvSpPr/>
          <p:nvPr/>
        </p:nvSpPr>
        <p:spPr>
          <a:xfrm>
            <a:off x="2871901" y="2767989"/>
            <a:ext cx="503555" cy="249554"/>
          </a:xfrm>
          <a:custGeom>
            <a:avLst/>
            <a:gdLst/>
            <a:ahLst/>
            <a:cxnLst/>
            <a:rect l="0" t="0" r="r" b="b"/>
            <a:pathLst>
              <a:path w="503555" h="249554">
                <a:moveTo>
                  <a:pt x="139306" y="75603"/>
                </a:moveTo>
                <a:lnTo>
                  <a:pt x="113906" y="75603"/>
                </a:lnTo>
                <a:lnTo>
                  <a:pt x="113906" y="0"/>
                </a:lnTo>
                <a:lnTo>
                  <a:pt x="139306" y="0"/>
                </a:lnTo>
                <a:lnTo>
                  <a:pt x="139306" y="75603"/>
                </a:lnTo>
                <a:close/>
              </a:path>
              <a:path w="503555" h="249554">
                <a:moveTo>
                  <a:pt x="61709" y="249427"/>
                </a:moveTo>
                <a:lnTo>
                  <a:pt x="52578" y="249427"/>
                </a:lnTo>
                <a:lnTo>
                  <a:pt x="44615" y="248309"/>
                </a:lnTo>
                <a:lnTo>
                  <a:pt x="10490" y="222560"/>
                </a:lnTo>
                <a:lnTo>
                  <a:pt x="0" y="165391"/>
                </a:lnTo>
                <a:lnTo>
                  <a:pt x="1040" y="142173"/>
                </a:lnTo>
                <a:lnTo>
                  <a:pt x="16662" y="93357"/>
                </a:lnTo>
                <a:lnTo>
                  <a:pt x="53833" y="72617"/>
                </a:lnTo>
                <a:lnTo>
                  <a:pt x="71628" y="71234"/>
                </a:lnTo>
                <a:lnTo>
                  <a:pt x="81791" y="71507"/>
                </a:lnTo>
                <a:lnTo>
                  <a:pt x="92224" y="72328"/>
                </a:lnTo>
                <a:lnTo>
                  <a:pt x="102928" y="73693"/>
                </a:lnTo>
                <a:lnTo>
                  <a:pt x="113906" y="75603"/>
                </a:lnTo>
                <a:lnTo>
                  <a:pt x="139306" y="75603"/>
                </a:lnTo>
                <a:lnTo>
                  <a:pt x="139306" y="93459"/>
                </a:lnTo>
                <a:lnTo>
                  <a:pt x="73025" y="93459"/>
                </a:lnTo>
                <a:lnTo>
                  <a:pt x="61004" y="94500"/>
                </a:lnTo>
                <a:lnTo>
                  <a:pt x="32193" y="119598"/>
                </a:lnTo>
                <a:lnTo>
                  <a:pt x="26390" y="161720"/>
                </a:lnTo>
                <a:lnTo>
                  <a:pt x="27147" y="179951"/>
                </a:lnTo>
                <a:lnTo>
                  <a:pt x="42202" y="219531"/>
                </a:lnTo>
                <a:lnTo>
                  <a:pt x="59601" y="226605"/>
                </a:lnTo>
                <a:lnTo>
                  <a:pt x="139306" y="226605"/>
                </a:lnTo>
                <a:lnTo>
                  <a:pt x="139306" y="234352"/>
                </a:lnTo>
                <a:lnTo>
                  <a:pt x="113906" y="234352"/>
                </a:lnTo>
                <a:lnTo>
                  <a:pt x="100742" y="240945"/>
                </a:lnTo>
                <a:lnTo>
                  <a:pt x="87655" y="245656"/>
                </a:lnTo>
                <a:lnTo>
                  <a:pt x="74644" y="248484"/>
                </a:lnTo>
                <a:lnTo>
                  <a:pt x="61709" y="249427"/>
                </a:lnTo>
                <a:close/>
              </a:path>
              <a:path w="503555" h="249554">
                <a:moveTo>
                  <a:pt x="139306" y="226605"/>
                </a:moveTo>
                <a:lnTo>
                  <a:pt x="72555" y="226605"/>
                </a:lnTo>
                <a:lnTo>
                  <a:pt x="79870" y="225512"/>
                </a:lnTo>
                <a:lnTo>
                  <a:pt x="96139" y="221156"/>
                </a:lnTo>
                <a:lnTo>
                  <a:pt x="102463" y="218997"/>
                </a:lnTo>
                <a:lnTo>
                  <a:pt x="106959" y="216889"/>
                </a:lnTo>
                <a:lnTo>
                  <a:pt x="113906" y="213905"/>
                </a:lnTo>
                <a:lnTo>
                  <a:pt x="113896" y="97623"/>
                </a:lnTo>
                <a:lnTo>
                  <a:pt x="73025" y="93459"/>
                </a:lnTo>
                <a:lnTo>
                  <a:pt x="139306" y="93459"/>
                </a:lnTo>
                <a:lnTo>
                  <a:pt x="139306" y="226605"/>
                </a:lnTo>
                <a:close/>
              </a:path>
              <a:path w="503555" h="249554">
                <a:moveTo>
                  <a:pt x="139306" y="246061"/>
                </a:moveTo>
                <a:lnTo>
                  <a:pt x="113906" y="246061"/>
                </a:lnTo>
                <a:lnTo>
                  <a:pt x="113906" y="234352"/>
                </a:lnTo>
                <a:lnTo>
                  <a:pt x="139306" y="234352"/>
                </a:lnTo>
                <a:lnTo>
                  <a:pt x="139306" y="246061"/>
                </a:lnTo>
                <a:close/>
              </a:path>
              <a:path w="503555" h="249554">
                <a:moveTo>
                  <a:pt x="245263" y="249427"/>
                </a:moveTo>
                <a:lnTo>
                  <a:pt x="205918" y="239220"/>
                </a:lnTo>
                <a:lnTo>
                  <a:pt x="188037" y="186674"/>
                </a:lnTo>
                <a:lnTo>
                  <a:pt x="187325" y="164095"/>
                </a:lnTo>
                <a:lnTo>
                  <a:pt x="187325" y="74612"/>
                </a:lnTo>
                <a:lnTo>
                  <a:pt x="212915" y="74612"/>
                </a:lnTo>
                <a:lnTo>
                  <a:pt x="212924" y="164095"/>
                </a:lnTo>
                <a:lnTo>
                  <a:pt x="213325" y="180906"/>
                </a:lnTo>
                <a:lnTo>
                  <a:pt x="223774" y="219463"/>
                </a:lnTo>
                <a:lnTo>
                  <a:pt x="249035" y="226605"/>
                </a:lnTo>
                <a:lnTo>
                  <a:pt x="321666" y="226605"/>
                </a:lnTo>
                <a:lnTo>
                  <a:pt x="321666" y="234148"/>
                </a:lnTo>
                <a:lnTo>
                  <a:pt x="295872" y="234148"/>
                </a:lnTo>
                <a:lnTo>
                  <a:pt x="283109" y="240833"/>
                </a:lnTo>
                <a:lnTo>
                  <a:pt x="270420" y="245607"/>
                </a:lnTo>
                <a:lnTo>
                  <a:pt x="257805" y="248472"/>
                </a:lnTo>
                <a:lnTo>
                  <a:pt x="245263" y="249427"/>
                </a:lnTo>
                <a:close/>
              </a:path>
              <a:path w="503555" h="249554">
                <a:moveTo>
                  <a:pt x="321666" y="226605"/>
                </a:moveTo>
                <a:lnTo>
                  <a:pt x="256579" y="226605"/>
                </a:lnTo>
                <a:lnTo>
                  <a:pt x="264224" y="225512"/>
                </a:lnTo>
                <a:lnTo>
                  <a:pt x="279693" y="221156"/>
                </a:lnTo>
                <a:lnTo>
                  <a:pt x="285611" y="218997"/>
                </a:lnTo>
                <a:lnTo>
                  <a:pt x="289713" y="216889"/>
                </a:lnTo>
                <a:lnTo>
                  <a:pt x="295872" y="213905"/>
                </a:lnTo>
                <a:lnTo>
                  <a:pt x="295872" y="74612"/>
                </a:lnTo>
                <a:lnTo>
                  <a:pt x="321666" y="74612"/>
                </a:lnTo>
                <a:lnTo>
                  <a:pt x="321666" y="226605"/>
                </a:lnTo>
                <a:close/>
              </a:path>
              <a:path w="503555" h="249554">
                <a:moveTo>
                  <a:pt x="321666" y="246061"/>
                </a:moveTo>
                <a:lnTo>
                  <a:pt x="295872" y="246061"/>
                </a:lnTo>
                <a:lnTo>
                  <a:pt x="295872" y="234148"/>
                </a:lnTo>
                <a:lnTo>
                  <a:pt x="321666" y="234148"/>
                </a:lnTo>
                <a:lnTo>
                  <a:pt x="321666" y="246061"/>
                </a:lnTo>
                <a:close/>
              </a:path>
              <a:path w="503555" h="249554">
                <a:moveTo>
                  <a:pt x="431204" y="249427"/>
                </a:moveTo>
                <a:lnTo>
                  <a:pt x="387761" y="237377"/>
                </a:lnTo>
                <a:lnTo>
                  <a:pt x="367181" y="200617"/>
                </a:lnTo>
                <a:lnTo>
                  <a:pt x="363335" y="161327"/>
                </a:lnTo>
                <a:lnTo>
                  <a:pt x="367800" y="121913"/>
                </a:lnTo>
                <a:lnTo>
                  <a:pt x="381194" y="93759"/>
                </a:lnTo>
                <a:lnTo>
                  <a:pt x="403518" y="76865"/>
                </a:lnTo>
                <a:lnTo>
                  <a:pt x="434772" y="71234"/>
                </a:lnTo>
                <a:lnTo>
                  <a:pt x="450858" y="72443"/>
                </a:lnTo>
                <a:lnTo>
                  <a:pt x="464786" y="76071"/>
                </a:lnTo>
                <a:lnTo>
                  <a:pt x="476556" y="82116"/>
                </a:lnTo>
                <a:lnTo>
                  <a:pt x="486169" y="90576"/>
                </a:lnTo>
                <a:lnTo>
                  <a:pt x="487713" y="92862"/>
                </a:lnTo>
                <a:lnTo>
                  <a:pt x="435077" y="92862"/>
                </a:lnTo>
                <a:lnTo>
                  <a:pt x="424331" y="93717"/>
                </a:lnTo>
                <a:lnTo>
                  <a:pt x="392011" y="124363"/>
                </a:lnTo>
                <a:lnTo>
                  <a:pt x="389129" y="150405"/>
                </a:lnTo>
                <a:lnTo>
                  <a:pt x="503183" y="150405"/>
                </a:lnTo>
                <a:lnTo>
                  <a:pt x="503238" y="171042"/>
                </a:lnTo>
                <a:lnTo>
                  <a:pt x="389535" y="171042"/>
                </a:lnTo>
                <a:lnTo>
                  <a:pt x="390180" y="184315"/>
                </a:lnTo>
                <a:lnTo>
                  <a:pt x="405965" y="219109"/>
                </a:lnTo>
                <a:lnTo>
                  <a:pt x="435763" y="226808"/>
                </a:lnTo>
                <a:lnTo>
                  <a:pt x="497879" y="226808"/>
                </a:lnTo>
                <a:lnTo>
                  <a:pt x="497840" y="244072"/>
                </a:lnTo>
                <a:lnTo>
                  <a:pt x="479052" y="246415"/>
                </a:lnTo>
                <a:lnTo>
                  <a:pt x="461665" y="248090"/>
                </a:lnTo>
                <a:lnTo>
                  <a:pt x="445715" y="249093"/>
                </a:lnTo>
                <a:lnTo>
                  <a:pt x="431204" y="249427"/>
                </a:lnTo>
                <a:close/>
              </a:path>
              <a:path w="503555" h="249554">
                <a:moveTo>
                  <a:pt x="503183" y="150405"/>
                </a:moveTo>
                <a:lnTo>
                  <a:pt x="478232" y="150405"/>
                </a:lnTo>
                <a:lnTo>
                  <a:pt x="477598" y="135791"/>
                </a:lnTo>
                <a:lnTo>
                  <a:pt x="475700" y="123497"/>
                </a:lnTo>
                <a:lnTo>
                  <a:pt x="445736" y="93674"/>
                </a:lnTo>
                <a:lnTo>
                  <a:pt x="435077" y="92862"/>
                </a:lnTo>
                <a:lnTo>
                  <a:pt x="487713" y="92862"/>
                </a:lnTo>
                <a:lnTo>
                  <a:pt x="493637" y="101635"/>
                </a:lnTo>
                <a:lnTo>
                  <a:pt x="498971" y="115457"/>
                </a:lnTo>
                <a:lnTo>
                  <a:pt x="502171" y="132043"/>
                </a:lnTo>
                <a:lnTo>
                  <a:pt x="503183" y="150405"/>
                </a:lnTo>
                <a:close/>
              </a:path>
              <a:path w="503555" h="249554">
                <a:moveTo>
                  <a:pt x="497879" y="226808"/>
                </a:moveTo>
                <a:lnTo>
                  <a:pt x="435763" y="226808"/>
                </a:lnTo>
                <a:lnTo>
                  <a:pt x="448614" y="226684"/>
                </a:lnTo>
                <a:lnTo>
                  <a:pt x="461565" y="226312"/>
                </a:lnTo>
                <a:lnTo>
                  <a:pt x="474612" y="225693"/>
                </a:lnTo>
                <a:lnTo>
                  <a:pt x="487757" y="224827"/>
                </a:lnTo>
                <a:lnTo>
                  <a:pt x="497879" y="223836"/>
                </a:lnTo>
                <a:lnTo>
                  <a:pt x="497879" y="226808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5" name="object 25"/>
          <p:cNvSpPr/>
          <p:nvPr/>
        </p:nvSpPr>
        <p:spPr>
          <a:xfrm>
            <a:off x="3475011" y="2790214"/>
            <a:ext cx="274954" cy="227965"/>
          </a:xfrm>
          <a:custGeom>
            <a:avLst/>
            <a:gdLst/>
            <a:ahLst/>
            <a:cxnLst/>
            <a:rect l="0" t="0" r="r" b="b"/>
            <a:pathLst>
              <a:path w="274955" h="227965">
                <a:moveTo>
                  <a:pt x="49618" y="52387"/>
                </a:moveTo>
                <a:lnTo>
                  <a:pt x="24218" y="52387"/>
                </a:lnTo>
                <a:lnTo>
                  <a:pt x="24218" y="0"/>
                </a:lnTo>
                <a:lnTo>
                  <a:pt x="49618" y="0"/>
                </a:lnTo>
                <a:lnTo>
                  <a:pt x="49618" y="52387"/>
                </a:lnTo>
                <a:close/>
              </a:path>
              <a:path w="274955" h="227965">
                <a:moveTo>
                  <a:pt x="104190" y="74803"/>
                </a:moveTo>
                <a:lnTo>
                  <a:pt x="0" y="74803"/>
                </a:lnTo>
                <a:lnTo>
                  <a:pt x="0" y="52387"/>
                </a:lnTo>
                <a:lnTo>
                  <a:pt x="104190" y="52387"/>
                </a:lnTo>
                <a:lnTo>
                  <a:pt x="104190" y="74803"/>
                </a:lnTo>
                <a:close/>
              </a:path>
              <a:path w="274955" h="227965">
                <a:moveTo>
                  <a:pt x="71640" y="227597"/>
                </a:moveTo>
                <a:lnTo>
                  <a:pt x="34531" y="214605"/>
                </a:lnTo>
                <a:lnTo>
                  <a:pt x="24218" y="164897"/>
                </a:lnTo>
                <a:lnTo>
                  <a:pt x="24218" y="74803"/>
                </a:lnTo>
                <a:lnTo>
                  <a:pt x="49618" y="74803"/>
                </a:lnTo>
                <a:lnTo>
                  <a:pt x="49618" y="155969"/>
                </a:lnTo>
                <a:lnTo>
                  <a:pt x="49885" y="169385"/>
                </a:lnTo>
                <a:lnTo>
                  <a:pt x="63576" y="203594"/>
                </a:lnTo>
                <a:lnTo>
                  <a:pt x="104775" y="203594"/>
                </a:lnTo>
                <a:lnTo>
                  <a:pt x="106565" y="223838"/>
                </a:lnTo>
                <a:lnTo>
                  <a:pt x="95752" y="225481"/>
                </a:lnTo>
                <a:lnTo>
                  <a:pt x="86326" y="226656"/>
                </a:lnTo>
                <a:lnTo>
                  <a:pt x="78288" y="227362"/>
                </a:lnTo>
                <a:lnTo>
                  <a:pt x="71640" y="227597"/>
                </a:lnTo>
                <a:close/>
              </a:path>
              <a:path w="274955" h="227965">
                <a:moveTo>
                  <a:pt x="201423" y="227204"/>
                </a:moveTo>
                <a:lnTo>
                  <a:pt x="153295" y="215261"/>
                </a:lnTo>
                <a:lnTo>
                  <a:pt x="131946" y="178318"/>
                </a:lnTo>
                <a:lnTo>
                  <a:pt x="128003" y="137808"/>
                </a:lnTo>
                <a:lnTo>
                  <a:pt x="129056" y="115970"/>
                </a:lnTo>
                <a:lnTo>
                  <a:pt x="144869" y="69938"/>
                </a:lnTo>
                <a:lnTo>
                  <a:pt x="183113" y="50316"/>
                </a:lnTo>
                <a:lnTo>
                  <a:pt x="201613" y="49009"/>
                </a:lnTo>
                <a:lnTo>
                  <a:pt x="220108" y="50316"/>
                </a:lnTo>
                <a:lnTo>
                  <a:pt x="235701" y="54240"/>
                </a:lnTo>
                <a:lnTo>
                  <a:pt x="248392" y="60780"/>
                </a:lnTo>
                <a:lnTo>
                  <a:pt x="258179" y="69938"/>
                </a:lnTo>
                <a:lnTo>
                  <a:pt x="258960" y="71234"/>
                </a:lnTo>
                <a:lnTo>
                  <a:pt x="201613" y="71234"/>
                </a:lnTo>
                <a:lnTo>
                  <a:pt x="189178" y="72127"/>
                </a:lnTo>
                <a:lnTo>
                  <a:pt x="156915" y="105665"/>
                </a:lnTo>
                <a:lnTo>
                  <a:pt x="154394" y="137313"/>
                </a:lnTo>
                <a:lnTo>
                  <a:pt x="154964" y="154665"/>
                </a:lnTo>
                <a:lnTo>
                  <a:pt x="169323" y="196497"/>
                </a:lnTo>
                <a:lnTo>
                  <a:pt x="201613" y="204979"/>
                </a:lnTo>
                <a:lnTo>
                  <a:pt x="259627" y="204979"/>
                </a:lnTo>
                <a:lnTo>
                  <a:pt x="259068" y="205969"/>
                </a:lnTo>
                <a:lnTo>
                  <a:pt x="249550" y="215261"/>
                </a:lnTo>
                <a:lnTo>
                  <a:pt x="236770" y="221896"/>
                </a:lnTo>
                <a:lnTo>
                  <a:pt x="220727" y="225877"/>
                </a:lnTo>
                <a:lnTo>
                  <a:pt x="201423" y="227204"/>
                </a:lnTo>
                <a:close/>
              </a:path>
              <a:path w="274955" h="227965">
                <a:moveTo>
                  <a:pt x="259627" y="204979"/>
                </a:moveTo>
                <a:lnTo>
                  <a:pt x="201613" y="204979"/>
                </a:lnTo>
                <a:lnTo>
                  <a:pt x="214901" y="204036"/>
                </a:lnTo>
                <a:lnTo>
                  <a:pt x="225578" y="201261"/>
                </a:lnTo>
                <a:lnTo>
                  <a:pt x="247893" y="154940"/>
                </a:lnTo>
                <a:lnTo>
                  <a:pt x="248443" y="137313"/>
                </a:lnTo>
                <a:lnTo>
                  <a:pt x="247816" y="120011"/>
                </a:lnTo>
                <a:lnTo>
                  <a:pt x="232503" y="79271"/>
                </a:lnTo>
                <a:lnTo>
                  <a:pt x="201613" y="71234"/>
                </a:lnTo>
                <a:lnTo>
                  <a:pt x="258960" y="71234"/>
                </a:lnTo>
                <a:lnTo>
                  <a:pt x="265470" y="82032"/>
                </a:lnTo>
                <a:lnTo>
                  <a:pt x="270677" y="97377"/>
                </a:lnTo>
                <a:lnTo>
                  <a:pt x="273800" y="115970"/>
                </a:lnTo>
                <a:lnTo>
                  <a:pt x="274841" y="137808"/>
                </a:lnTo>
                <a:lnTo>
                  <a:pt x="273855" y="159670"/>
                </a:lnTo>
                <a:lnTo>
                  <a:pt x="270898" y="178318"/>
                </a:lnTo>
                <a:lnTo>
                  <a:pt x="265969" y="193751"/>
                </a:lnTo>
                <a:lnTo>
                  <a:pt x="259627" y="204979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6" name="object 26"/>
          <p:cNvSpPr/>
          <p:nvPr/>
        </p:nvSpPr>
        <p:spPr>
          <a:xfrm>
            <a:off x="3866018" y="2790214"/>
            <a:ext cx="1135380" cy="300355"/>
          </a:xfrm>
          <a:custGeom>
            <a:avLst/>
            <a:gdLst/>
            <a:ahLst/>
            <a:cxnLst/>
            <a:rect l="0" t="0" r="r" b="b"/>
            <a:pathLst>
              <a:path w="1135380" h="300355">
                <a:moveTo>
                  <a:pt x="119370" y="64681"/>
                </a:moveTo>
                <a:lnTo>
                  <a:pt x="25400" y="64681"/>
                </a:lnTo>
                <a:lnTo>
                  <a:pt x="38434" y="57822"/>
                </a:lnTo>
                <a:lnTo>
                  <a:pt x="51344" y="52925"/>
                </a:lnTo>
                <a:lnTo>
                  <a:pt x="64128" y="49988"/>
                </a:lnTo>
                <a:lnTo>
                  <a:pt x="76784" y="49009"/>
                </a:lnTo>
                <a:lnTo>
                  <a:pt x="91950" y="50304"/>
                </a:lnTo>
                <a:lnTo>
                  <a:pt x="104894" y="54192"/>
                </a:lnTo>
                <a:lnTo>
                  <a:pt x="115615" y="60673"/>
                </a:lnTo>
                <a:lnTo>
                  <a:pt x="119370" y="64681"/>
                </a:lnTo>
                <a:close/>
              </a:path>
              <a:path w="1135380" h="300355">
                <a:moveTo>
                  <a:pt x="25793" y="300037"/>
                </a:moveTo>
                <a:lnTo>
                  <a:pt x="0" y="300037"/>
                </a:lnTo>
                <a:lnTo>
                  <a:pt x="0" y="52387"/>
                </a:lnTo>
                <a:lnTo>
                  <a:pt x="25400" y="52387"/>
                </a:lnTo>
                <a:lnTo>
                  <a:pt x="25400" y="64681"/>
                </a:lnTo>
                <a:lnTo>
                  <a:pt x="119370" y="64681"/>
                </a:lnTo>
                <a:lnTo>
                  <a:pt x="124117" y="69748"/>
                </a:lnTo>
                <a:lnTo>
                  <a:pt x="125337" y="72021"/>
                </a:lnTo>
                <a:lnTo>
                  <a:pt x="66268" y="72021"/>
                </a:lnTo>
                <a:lnTo>
                  <a:pt x="58927" y="73151"/>
                </a:lnTo>
                <a:lnTo>
                  <a:pt x="43052" y="77647"/>
                </a:lnTo>
                <a:lnTo>
                  <a:pt x="36842" y="79959"/>
                </a:lnTo>
                <a:lnTo>
                  <a:pt x="32334" y="82346"/>
                </a:lnTo>
                <a:lnTo>
                  <a:pt x="25793" y="85725"/>
                </a:lnTo>
                <a:lnTo>
                  <a:pt x="25793" y="201206"/>
                </a:lnTo>
                <a:lnTo>
                  <a:pt x="37264" y="202856"/>
                </a:lnTo>
                <a:lnTo>
                  <a:pt x="47272" y="204035"/>
                </a:lnTo>
                <a:lnTo>
                  <a:pt x="55818" y="204742"/>
                </a:lnTo>
                <a:lnTo>
                  <a:pt x="62903" y="204978"/>
                </a:lnTo>
                <a:lnTo>
                  <a:pt x="122572" y="204978"/>
                </a:lnTo>
                <a:lnTo>
                  <a:pt x="121640" y="206463"/>
                </a:lnTo>
                <a:lnTo>
                  <a:pt x="111565" y="215539"/>
                </a:lnTo>
                <a:lnTo>
                  <a:pt x="98615" y="222019"/>
                </a:lnTo>
                <a:lnTo>
                  <a:pt x="92870" y="223431"/>
                </a:lnTo>
                <a:lnTo>
                  <a:pt x="25793" y="223431"/>
                </a:lnTo>
                <a:lnTo>
                  <a:pt x="25793" y="300037"/>
                </a:lnTo>
                <a:close/>
              </a:path>
              <a:path w="1135380" h="300355">
                <a:moveTo>
                  <a:pt x="122572" y="204978"/>
                </a:moveTo>
                <a:lnTo>
                  <a:pt x="62903" y="204978"/>
                </a:lnTo>
                <a:lnTo>
                  <a:pt x="75671" y="203992"/>
                </a:lnTo>
                <a:lnTo>
                  <a:pt x="86391" y="201034"/>
                </a:lnTo>
                <a:lnTo>
                  <a:pt x="110101" y="168468"/>
                </a:lnTo>
                <a:lnTo>
                  <a:pt x="112902" y="137807"/>
                </a:lnTo>
                <a:lnTo>
                  <a:pt x="112271" y="121281"/>
                </a:lnTo>
                <a:lnTo>
                  <a:pt x="97128" y="80508"/>
                </a:lnTo>
                <a:lnTo>
                  <a:pt x="73025" y="72021"/>
                </a:lnTo>
                <a:lnTo>
                  <a:pt x="125337" y="72021"/>
                </a:lnTo>
                <a:lnTo>
                  <a:pt x="130584" y="81794"/>
                </a:lnTo>
                <a:lnTo>
                  <a:pt x="135204" y="97205"/>
                </a:lnTo>
                <a:lnTo>
                  <a:pt x="137975" y="115979"/>
                </a:lnTo>
                <a:lnTo>
                  <a:pt x="138899" y="138112"/>
                </a:lnTo>
                <a:lnTo>
                  <a:pt x="137821" y="160243"/>
                </a:lnTo>
                <a:lnTo>
                  <a:pt x="134585" y="179012"/>
                </a:lnTo>
                <a:lnTo>
                  <a:pt x="129191" y="194419"/>
                </a:lnTo>
                <a:lnTo>
                  <a:pt x="122572" y="204978"/>
                </a:lnTo>
                <a:close/>
              </a:path>
              <a:path w="1135380" h="300355">
                <a:moveTo>
                  <a:pt x="64084" y="227203"/>
                </a:moveTo>
                <a:lnTo>
                  <a:pt x="53882" y="226967"/>
                </a:lnTo>
                <a:lnTo>
                  <a:pt x="44100" y="226260"/>
                </a:lnTo>
                <a:lnTo>
                  <a:pt x="34737" y="225081"/>
                </a:lnTo>
                <a:lnTo>
                  <a:pt x="25793" y="223431"/>
                </a:lnTo>
                <a:lnTo>
                  <a:pt x="92870" y="223431"/>
                </a:lnTo>
                <a:lnTo>
                  <a:pt x="82789" y="225907"/>
                </a:lnTo>
                <a:lnTo>
                  <a:pt x="64084" y="227203"/>
                </a:lnTo>
                <a:close/>
              </a:path>
              <a:path w="1135380" h="300355">
                <a:moveTo>
                  <a:pt x="246456" y="227203"/>
                </a:moveTo>
                <a:lnTo>
                  <a:pt x="198328" y="215260"/>
                </a:lnTo>
                <a:lnTo>
                  <a:pt x="176980" y="178317"/>
                </a:lnTo>
                <a:lnTo>
                  <a:pt x="173037" y="137807"/>
                </a:lnTo>
                <a:lnTo>
                  <a:pt x="174090" y="115969"/>
                </a:lnTo>
                <a:lnTo>
                  <a:pt x="189903" y="69938"/>
                </a:lnTo>
                <a:lnTo>
                  <a:pt x="228147" y="50316"/>
                </a:lnTo>
                <a:lnTo>
                  <a:pt x="246646" y="49009"/>
                </a:lnTo>
                <a:lnTo>
                  <a:pt x="265141" y="50316"/>
                </a:lnTo>
                <a:lnTo>
                  <a:pt x="280735" y="54240"/>
                </a:lnTo>
                <a:lnTo>
                  <a:pt x="293425" y="60780"/>
                </a:lnTo>
                <a:lnTo>
                  <a:pt x="303212" y="69938"/>
                </a:lnTo>
                <a:lnTo>
                  <a:pt x="303993" y="71234"/>
                </a:lnTo>
                <a:lnTo>
                  <a:pt x="246646" y="71234"/>
                </a:lnTo>
                <a:lnTo>
                  <a:pt x="234212" y="72127"/>
                </a:lnTo>
                <a:lnTo>
                  <a:pt x="201948" y="105665"/>
                </a:lnTo>
                <a:lnTo>
                  <a:pt x="199428" y="137312"/>
                </a:lnTo>
                <a:lnTo>
                  <a:pt x="199997" y="154664"/>
                </a:lnTo>
                <a:lnTo>
                  <a:pt x="214356" y="196496"/>
                </a:lnTo>
                <a:lnTo>
                  <a:pt x="246646" y="204978"/>
                </a:lnTo>
                <a:lnTo>
                  <a:pt x="304660" y="204978"/>
                </a:lnTo>
                <a:lnTo>
                  <a:pt x="304101" y="205968"/>
                </a:lnTo>
                <a:lnTo>
                  <a:pt x="294583" y="215260"/>
                </a:lnTo>
                <a:lnTo>
                  <a:pt x="281803" y="221895"/>
                </a:lnTo>
                <a:lnTo>
                  <a:pt x="265760" y="225876"/>
                </a:lnTo>
                <a:lnTo>
                  <a:pt x="246456" y="227203"/>
                </a:lnTo>
                <a:close/>
              </a:path>
              <a:path w="1135380" h="300355">
                <a:moveTo>
                  <a:pt x="304660" y="204978"/>
                </a:moveTo>
                <a:lnTo>
                  <a:pt x="246646" y="204978"/>
                </a:lnTo>
                <a:lnTo>
                  <a:pt x="259934" y="204035"/>
                </a:lnTo>
                <a:lnTo>
                  <a:pt x="270611" y="201260"/>
                </a:lnTo>
                <a:lnTo>
                  <a:pt x="292926" y="154939"/>
                </a:lnTo>
                <a:lnTo>
                  <a:pt x="293477" y="137312"/>
                </a:lnTo>
                <a:lnTo>
                  <a:pt x="292849" y="120010"/>
                </a:lnTo>
                <a:lnTo>
                  <a:pt x="277536" y="79271"/>
                </a:lnTo>
                <a:lnTo>
                  <a:pt x="246646" y="71234"/>
                </a:lnTo>
                <a:lnTo>
                  <a:pt x="303993" y="71234"/>
                </a:lnTo>
                <a:lnTo>
                  <a:pt x="310504" y="82032"/>
                </a:lnTo>
                <a:lnTo>
                  <a:pt x="315710" y="97377"/>
                </a:lnTo>
                <a:lnTo>
                  <a:pt x="318834" y="115969"/>
                </a:lnTo>
                <a:lnTo>
                  <a:pt x="319874" y="137807"/>
                </a:lnTo>
                <a:lnTo>
                  <a:pt x="318889" y="159669"/>
                </a:lnTo>
                <a:lnTo>
                  <a:pt x="315931" y="178317"/>
                </a:lnTo>
                <a:lnTo>
                  <a:pt x="311002" y="193750"/>
                </a:lnTo>
                <a:lnTo>
                  <a:pt x="304660" y="204978"/>
                </a:lnTo>
                <a:close/>
              </a:path>
              <a:path w="1135380" h="300355">
                <a:moveTo>
                  <a:pt x="445287" y="223837"/>
                </a:moveTo>
                <a:lnTo>
                  <a:pt x="393890" y="223837"/>
                </a:lnTo>
                <a:lnTo>
                  <a:pt x="345478" y="52387"/>
                </a:lnTo>
                <a:lnTo>
                  <a:pt x="372859" y="52387"/>
                </a:lnTo>
                <a:lnTo>
                  <a:pt x="413143" y="201612"/>
                </a:lnTo>
                <a:lnTo>
                  <a:pt x="451538" y="201612"/>
                </a:lnTo>
                <a:lnTo>
                  <a:pt x="445287" y="223837"/>
                </a:lnTo>
                <a:close/>
              </a:path>
              <a:path w="1135380" h="300355">
                <a:moveTo>
                  <a:pt x="451538" y="201612"/>
                </a:moveTo>
                <a:lnTo>
                  <a:pt x="425640" y="201612"/>
                </a:lnTo>
                <a:lnTo>
                  <a:pt x="467118" y="52387"/>
                </a:lnTo>
                <a:lnTo>
                  <a:pt x="493509" y="52387"/>
                </a:lnTo>
                <a:lnTo>
                  <a:pt x="451538" y="201612"/>
                </a:lnTo>
                <a:close/>
              </a:path>
              <a:path w="1135380" h="300355">
                <a:moveTo>
                  <a:pt x="586779" y="227203"/>
                </a:moveTo>
                <a:lnTo>
                  <a:pt x="543335" y="215153"/>
                </a:lnTo>
                <a:lnTo>
                  <a:pt x="522755" y="178393"/>
                </a:lnTo>
                <a:lnTo>
                  <a:pt x="518909" y="139103"/>
                </a:lnTo>
                <a:lnTo>
                  <a:pt x="523374" y="99688"/>
                </a:lnTo>
                <a:lnTo>
                  <a:pt x="536768" y="71534"/>
                </a:lnTo>
                <a:lnTo>
                  <a:pt x="559092" y="54640"/>
                </a:lnTo>
                <a:lnTo>
                  <a:pt x="590347" y="49009"/>
                </a:lnTo>
                <a:lnTo>
                  <a:pt x="606433" y="50218"/>
                </a:lnTo>
                <a:lnTo>
                  <a:pt x="620361" y="53846"/>
                </a:lnTo>
                <a:lnTo>
                  <a:pt x="632130" y="59891"/>
                </a:lnTo>
                <a:lnTo>
                  <a:pt x="641744" y="68351"/>
                </a:lnTo>
                <a:lnTo>
                  <a:pt x="643288" y="70637"/>
                </a:lnTo>
                <a:lnTo>
                  <a:pt x="590639" y="70637"/>
                </a:lnTo>
                <a:lnTo>
                  <a:pt x="579894" y="71492"/>
                </a:lnTo>
                <a:lnTo>
                  <a:pt x="547579" y="102139"/>
                </a:lnTo>
                <a:lnTo>
                  <a:pt x="544702" y="128181"/>
                </a:lnTo>
                <a:lnTo>
                  <a:pt x="658758" y="128181"/>
                </a:lnTo>
                <a:lnTo>
                  <a:pt x="658813" y="148818"/>
                </a:lnTo>
                <a:lnTo>
                  <a:pt x="545096" y="148818"/>
                </a:lnTo>
                <a:lnTo>
                  <a:pt x="545742" y="162091"/>
                </a:lnTo>
                <a:lnTo>
                  <a:pt x="561537" y="196885"/>
                </a:lnTo>
                <a:lnTo>
                  <a:pt x="591338" y="204584"/>
                </a:lnTo>
                <a:lnTo>
                  <a:pt x="653454" y="204584"/>
                </a:lnTo>
                <a:lnTo>
                  <a:pt x="653415" y="221848"/>
                </a:lnTo>
                <a:lnTo>
                  <a:pt x="634627" y="224191"/>
                </a:lnTo>
                <a:lnTo>
                  <a:pt x="617240" y="225866"/>
                </a:lnTo>
                <a:lnTo>
                  <a:pt x="601289" y="226869"/>
                </a:lnTo>
                <a:lnTo>
                  <a:pt x="586779" y="227203"/>
                </a:lnTo>
                <a:close/>
              </a:path>
              <a:path w="1135380" h="300355">
                <a:moveTo>
                  <a:pt x="658758" y="128181"/>
                </a:moveTo>
                <a:lnTo>
                  <a:pt x="633807" y="128181"/>
                </a:lnTo>
                <a:lnTo>
                  <a:pt x="633173" y="113567"/>
                </a:lnTo>
                <a:lnTo>
                  <a:pt x="631275" y="101272"/>
                </a:lnTo>
                <a:lnTo>
                  <a:pt x="601305" y="71449"/>
                </a:lnTo>
                <a:lnTo>
                  <a:pt x="590639" y="70637"/>
                </a:lnTo>
                <a:lnTo>
                  <a:pt x="643288" y="70637"/>
                </a:lnTo>
                <a:lnTo>
                  <a:pt x="649212" y="79410"/>
                </a:lnTo>
                <a:lnTo>
                  <a:pt x="654546" y="93232"/>
                </a:lnTo>
                <a:lnTo>
                  <a:pt x="657746" y="109819"/>
                </a:lnTo>
                <a:lnTo>
                  <a:pt x="658758" y="128181"/>
                </a:lnTo>
                <a:close/>
              </a:path>
              <a:path w="1135380" h="300355">
                <a:moveTo>
                  <a:pt x="653454" y="204584"/>
                </a:moveTo>
                <a:lnTo>
                  <a:pt x="591338" y="204584"/>
                </a:lnTo>
                <a:lnTo>
                  <a:pt x="604187" y="204460"/>
                </a:lnTo>
                <a:lnTo>
                  <a:pt x="617135" y="204088"/>
                </a:lnTo>
                <a:lnTo>
                  <a:pt x="630182" y="203469"/>
                </a:lnTo>
                <a:lnTo>
                  <a:pt x="643332" y="202603"/>
                </a:lnTo>
                <a:lnTo>
                  <a:pt x="653454" y="201612"/>
                </a:lnTo>
                <a:lnTo>
                  <a:pt x="653454" y="204584"/>
                </a:lnTo>
                <a:close/>
              </a:path>
              <a:path w="1135380" h="300355">
                <a:moveTo>
                  <a:pt x="782814" y="75793"/>
                </a:moveTo>
                <a:lnTo>
                  <a:pt x="724891" y="75793"/>
                </a:lnTo>
                <a:lnTo>
                  <a:pt x="740046" y="66357"/>
                </a:lnTo>
                <a:lnTo>
                  <a:pt x="755546" y="58680"/>
                </a:lnTo>
                <a:lnTo>
                  <a:pt x="771393" y="52765"/>
                </a:lnTo>
                <a:lnTo>
                  <a:pt x="787591" y="48615"/>
                </a:lnTo>
                <a:lnTo>
                  <a:pt x="787591" y="74803"/>
                </a:lnTo>
                <a:lnTo>
                  <a:pt x="782814" y="75793"/>
                </a:lnTo>
                <a:close/>
              </a:path>
              <a:path w="1135380" h="300355">
                <a:moveTo>
                  <a:pt x="725285" y="223837"/>
                </a:moveTo>
                <a:lnTo>
                  <a:pt x="699491" y="223837"/>
                </a:lnTo>
                <a:lnTo>
                  <a:pt x="699491" y="52387"/>
                </a:lnTo>
                <a:lnTo>
                  <a:pt x="724891" y="52387"/>
                </a:lnTo>
                <a:lnTo>
                  <a:pt x="724891" y="75793"/>
                </a:lnTo>
                <a:lnTo>
                  <a:pt x="782814" y="75793"/>
                </a:lnTo>
                <a:lnTo>
                  <a:pt x="743962" y="88773"/>
                </a:lnTo>
                <a:lnTo>
                  <a:pt x="725285" y="98018"/>
                </a:lnTo>
                <a:lnTo>
                  <a:pt x="725285" y="223837"/>
                </a:lnTo>
                <a:close/>
              </a:path>
              <a:path w="1135380" h="300355">
                <a:moveTo>
                  <a:pt x="852285" y="52387"/>
                </a:moveTo>
                <a:lnTo>
                  <a:pt x="826885" y="52387"/>
                </a:lnTo>
                <a:lnTo>
                  <a:pt x="826885" y="0"/>
                </a:lnTo>
                <a:lnTo>
                  <a:pt x="852285" y="0"/>
                </a:lnTo>
                <a:lnTo>
                  <a:pt x="852285" y="52387"/>
                </a:lnTo>
                <a:close/>
              </a:path>
              <a:path w="1135380" h="300355">
                <a:moveTo>
                  <a:pt x="906857" y="74803"/>
                </a:moveTo>
                <a:lnTo>
                  <a:pt x="802679" y="74803"/>
                </a:lnTo>
                <a:lnTo>
                  <a:pt x="802679" y="52387"/>
                </a:lnTo>
                <a:lnTo>
                  <a:pt x="906857" y="52387"/>
                </a:lnTo>
                <a:lnTo>
                  <a:pt x="906857" y="74803"/>
                </a:lnTo>
                <a:close/>
              </a:path>
              <a:path w="1135380" h="300355">
                <a:moveTo>
                  <a:pt x="874307" y="227596"/>
                </a:moveTo>
                <a:lnTo>
                  <a:pt x="837197" y="214604"/>
                </a:lnTo>
                <a:lnTo>
                  <a:pt x="826885" y="164896"/>
                </a:lnTo>
                <a:lnTo>
                  <a:pt x="826885" y="74803"/>
                </a:lnTo>
                <a:lnTo>
                  <a:pt x="852285" y="74803"/>
                </a:lnTo>
                <a:lnTo>
                  <a:pt x="852285" y="155968"/>
                </a:lnTo>
                <a:lnTo>
                  <a:pt x="852552" y="169384"/>
                </a:lnTo>
                <a:lnTo>
                  <a:pt x="866242" y="203593"/>
                </a:lnTo>
                <a:lnTo>
                  <a:pt x="907454" y="203593"/>
                </a:lnTo>
                <a:lnTo>
                  <a:pt x="909232" y="223837"/>
                </a:lnTo>
                <a:lnTo>
                  <a:pt x="898419" y="225480"/>
                </a:lnTo>
                <a:lnTo>
                  <a:pt x="888993" y="226655"/>
                </a:lnTo>
                <a:lnTo>
                  <a:pt x="880955" y="227361"/>
                </a:lnTo>
                <a:lnTo>
                  <a:pt x="874307" y="227596"/>
                </a:lnTo>
                <a:close/>
              </a:path>
              <a:path w="1135380" h="300355">
                <a:moveTo>
                  <a:pt x="999719" y="300037"/>
                </a:moveTo>
                <a:lnTo>
                  <a:pt x="973925" y="300037"/>
                </a:lnTo>
                <a:lnTo>
                  <a:pt x="996150" y="223837"/>
                </a:lnTo>
                <a:lnTo>
                  <a:pt x="970750" y="223837"/>
                </a:lnTo>
                <a:lnTo>
                  <a:pt x="922135" y="52387"/>
                </a:lnTo>
                <a:lnTo>
                  <a:pt x="947928" y="52387"/>
                </a:lnTo>
                <a:lnTo>
                  <a:pt x="990791" y="201612"/>
                </a:lnTo>
                <a:lnTo>
                  <a:pt x="1028035" y="201612"/>
                </a:lnTo>
                <a:lnTo>
                  <a:pt x="999719" y="300037"/>
                </a:lnTo>
                <a:close/>
              </a:path>
              <a:path w="1135380" h="300355">
                <a:moveTo>
                  <a:pt x="1028035" y="201612"/>
                </a:moveTo>
                <a:lnTo>
                  <a:pt x="1002107" y="201612"/>
                </a:lnTo>
                <a:lnTo>
                  <a:pt x="1045160" y="52387"/>
                </a:lnTo>
                <a:lnTo>
                  <a:pt x="1070966" y="52387"/>
                </a:lnTo>
                <a:lnTo>
                  <a:pt x="1028035" y="201612"/>
                </a:lnTo>
                <a:close/>
              </a:path>
              <a:path w="1135380" h="300355">
                <a:moveTo>
                  <a:pt x="1112038" y="265899"/>
                </a:moveTo>
                <a:lnTo>
                  <a:pt x="1090803" y="265899"/>
                </a:lnTo>
                <a:lnTo>
                  <a:pt x="1106488" y="187121"/>
                </a:lnTo>
                <a:lnTo>
                  <a:pt x="1135063" y="187121"/>
                </a:lnTo>
                <a:lnTo>
                  <a:pt x="1112038" y="265899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7" name="object 27"/>
          <p:cNvSpPr/>
          <p:nvPr/>
        </p:nvSpPr>
        <p:spPr>
          <a:xfrm>
            <a:off x="5094807" y="2767989"/>
            <a:ext cx="1792478" cy="326618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8" name="object 28"/>
          <p:cNvSpPr/>
          <p:nvPr/>
        </p:nvSpPr>
        <p:spPr>
          <a:xfrm>
            <a:off x="7013180" y="2767989"/>
            <a:ext cx="1319529" cy="322580"/>
          </a:xfrm>
          <a:custGeom>
            <a:avLst/>
            <a:gdLst/>
            <a:ahLst/>
            <a:cxnLst/>
            <a:rect l="0" t="0" r="r" b="b"/>
            <a:pathLst>
              <a:path w="1319530" h="322580">
                <a:moveTo>
                  <a:pt x="119370" y="86906"/>
                </a:moveTo>
                <a:lnTo>
                  <a:pt x="25400" y="86906"/>
                </a:lnTo>
                <a:lnTo>
                  <a:pt x="38434" y="80047"/>
                </a:lnTo>
                <a:lnTo>
                  <a:pt x="51344" y="75150"/>
                </a:lnTo>
                <a:lnTo>
                  <a:pt x="64128" y="72213"/>
                </a:lnTo>
                <a:lnTo>
                  <a:pt x="76784" y="71234"/>
                </a:lnTo>
                <a:lnTo>
                  <a:pt x="91950" y="72529"/>
                </a:lnTo>
                <a:lnTo>
                  <a:pt x="104894" y="76417"/>
                </a:lnTo>
                <a:lnTo>
                  <a:pt x="115615" y="82898"/>
                </a:lnTo>
                <a:lnTo>
                  <a:pt x="119370" y="86906"/>
                </a:lnTo>
                <a:close/>
              </a:path>
              <a:path w="1319530" h="322580">
                <a:moveTo>
                  <a:pt x="25793" y="322262"/>
                </a:moveTo>
                <a:lnTo>
                  <a:pt x="0" y="322262"/>
                </a:lnTo>
                <a:lnTo>
                  <a:pt x="0" y="74612"/>
                </a:lnTo>
                <a:lnTo>
                  <a:pt x="25400" y="74612"/>
                </a:lnTo>
                <a:lnTo>
                  <a:pt x="25400" y="86906"/>
                </a:lnTo>
                <a:lnTo>
                  <a:pt x="119370" y="86906"/>
                </a:lnTo>
                <a:lnTo>
                  <a:pt x="124117" y="91973"/>
                </a:lnTo>
                <a:lnTo>
                  <a:pt x="125337" y="94246"/>
                </a:lnTo>
                <a:lnTo>
                  <a:pt x="66268" y="94246"/>
                </a:lnTo>
                <a:lnTo>
                  <a:pt x="58927" y="95376"/>
                </a:lnTo>
                <a:lnTo>
                  <a:pt x="43052" y="99872"/>
                </a:lnTo>
                <a:lnTo>
                  <a:pt x="36842" y="102184"/>
                </a:lnTo>
                <a:lnTo>
                  <a:pt x="32334" y="104571"/>
                </a:lnTo>
                <a:lnTo>
                  <a:pt x="25793" y="107950"/>
                </a:lnTo>
                <a:lnTo>
                  <a:pt x="25793" y="223431"/>
                </a:lnTo>
                <a:lnTo>
                  <a:pt x="37264" y="225081"/>
                </a:lnTo>
                <a:lnTo>
                  <a:pt x="47272" y="226260"/>
                </a:lnTo>
                <a:lnTo>
                  <a:pt x="55818" y="226967"/>
                </a:lnTo>
                <a:lnTo>
                  <a:pt x="62903" y="227203"/>
                </a:lnTo>
                <a:lnTo>
                  <a:pt x="122572" y="227203"/>
                </a:lnTo>
                <a:lnTo>
                  <a:pt x="121640" y="228688"/>
                </a:lnTo>
                <a:lnTo>
                  <a:pt x="111565" y="237764"/>
                </a:lnTo>
                <a:lnTo>
                  <a:pt x="98615" y="244244"/>
                </a:lnTo>
                <a:lnTo>
                  <a:pt x="92870" y="245656"/>
                </a:lnTo>
                <a:lnTo>
                  <a:pt x="25793" y="245656"/>
                </a:lnTo>
                <a:lnTo>
                  <a:pt x="25793" y="322262"/>
                </a:lnTo>
                <a:close/>
              </a:path>
              <a:path w="1319530" h="322580">
                <a:moveTo>
                  <a:pt x="122572" y="227203"/>
                </a:moveTo>
                <a:lnTo>
                  <a:pt x="62903" y="227203"/>
                </a:lnTo>
                <a:lnTo>
                  <a:pt x="75671" y="226217"/>
                </a:lnTo>
                <a:lnTo>
                  <a:pt x="86391" y="223259"/>
                </a:lnTo>
                <a:lnTo>
                  <a:pt x="110101" y="190693"/>
                </a:lnTo>
                <a:lnTo>
                  <a:pt x="112902" y="160032"/>
                </a:lnTo>
                <a:lnTo>
                  <a:pt x="112271" y="143506"/>
                </a:lnTo>
                <a:lnTo>
                  <a:pt x="97128" y="102733"/>
                </a:lnTo>
                <a:lnTo>
                  <a:pt x="73025" y="94246"/>
                </a:lnTo>
                <a:lnTo>
                  <a:pt x="125337" y="94246"/>
                </a:lnTo>
                <a:lnTo>
                  <a:pt x="130584" y="104019"/>
                </a:lnTo>
                <a:lnTo>
                  <a:pt x="135204" y="119430"/>
                </a:lnTo>
                <a:lnTo>
                  <a:pt x="137975" y="138204"/>
                </a:lnTo>
                <a:lnTo>
                  <a:pt x="138899" y="160337"/>
                </a:lnTo>
                <a:lnTo>
                  <a:pt x="137821" y="182468"/>
                </a:lnTo>
                <a:lnTo>
                  <a:pt x="134585" y="201237"/>
                </a:lnTo>
                <a:lnTo>
                  <a:pt x="129191" y="216644"/>
                </a:lnTo>
                <a:lnTo>
                  <a:pt x="122572" y="227203"/>
                </a:lnTo>
                <a:close/>
              </a:path>
              <a:path w="1319530" h="322580">
                <a:moveTo>
                  <a:pt x="64084" y="249428"/>
                </a:moveTo>
                <a:lnTo>
                  <a:pt x="53882" y="249192"/>
                </a:lnTo>
                <a:lnTo>
                  <a:pt x="44100" y="248485"/>
                </a:lnTo>
                <a:lnTo>
                  <a:pt x="34737" y="247306"/>
                </a:lnTo>
                <a:lnTo>
                  <a:pt x="25793" y="245656"/>
                </a:lnTo>
                <a:lnTo>
                  <a:pt x="92870" y="245656"/>
                </a:lnTo>
                <a:lnTo>
                  <a:pt x="82789" y="248132"/>
                </a:lnTo>
                <a:lnTo>
                  <a:pt x="64084" y="249428"/>
                </a:lnTo>
                <a:close/>
              </a:path>
              <a:path w="1319530" h="322580">
                <a:moveTo>
                  <a:pt x="263903" y="98018"/>
                </a:moveTo>
                <a:lnTo>
                  <a:pt x="205968" y="98018"/>
                </a:lnTo>
                <a:lnTo>
                  <a:pt x="221125" y="88582"/>
                </a:lnTo>
                <a:lnTo>
                  <a:pt x="236629" y="80905"/>
                </a:lnTo>
                <a:lnTo>
                  <a:pt x="252481" y="74990"/>
                </a:lnTo>
                <a:lnTo>
                  <a:pt x="268681" y="70840"/>
                </a:lnTo>
                <a:lnTo>
                  <a:pt x="268681" y="97028"/>
                </a:lnTo>
                <a:lnTo>
                  <a:pt x="263903" y="98018"/>
                </a:lnTo>
                <a:close/>
              </a:path>
              <a:path w="1319530" h="322580">
                <a:moveTo>
                  <a:pt x="206375" y="246062"/>
                </a:moveTo>
                <a:lnTo>
                  <a:pt x="180568" y="246062"/>
                </a:lnTo>
                <a:lnTo>
                  <a:pt x="180568" y="74612"/>
                </a:lnTo>
                <a:lnTo>
                  <a:pt x="205968" y="74612"/>
                </a:lnTo>
                <a:lnTo>
                  <a:pt x="205968" y="98018"/>
                </a:lnTo>
                <a:lnTo>
                  <a:pt x="263903" y="98018"/>
                </a:lnTo>
                <a:lnTo>
                  <a:pt x="225048" y="110998"/>
                </a:lnTo>
                <a:lnTo>
                  <a:pt x="206375" y="120243"/>
                </a:lnTo>
                <a:lnTo>
                  <a:pt x="206375" y="246062"/>
                </a:lnTo>
                <a:close/>
              </a:path>
              <a:path w="1319530" h="322580">
                <a:moveTo>
                  <a:pt x="364921" y="249428"/>
                </a:moveTo>
                <a:lnTo>
                  <a:pt x="316794" y="237485"/>
                </a:lnTo>
                <a:lnTo>
                  <a:pt x="295446" y="200542"/>
                </a:lnTo>
                <a:lnTo>
                  <a:pt x="291503" y="160032"/>
                </a:lnTo>
                <a:lnTo>
                  <a:pt x="292556" y="138194"/>
                </a:lnTo>
                <a:lnTo>
                  <a:pt x="308368" y="92163"/>
                </a:lnTo>
                <a:lnTo>
                  <a:pt x="346618" y="72541"/>
                </a:lnTo>
                <a:lnTo>
                  <a:pt x="365125" y="71234"/>
                </a:lnTo>
                <a:lnTo>
                  <a:pt x="383612" y="72541"/>
                </a:lnTo>
                <a:lnTo>
                  <a:pt x="399202" y="76465"/>
                </a:lnTo>
                <a:lnTo>
                  <a:pt x="411891" y="83005"/>
                </a:lnTo>
                <a:lnTo>
                  <a:pt x="421678" y="92163"/>
                </a:lnTo>
                <a:lnTo>
                  <a:pt x="422459" y="93459"/>
                </a:lnTo>
                <a:lnTo>
                  <a:pt x="365125" y="93459"/>
                </a:lnTo>
                <a:lnTo>
                  <a:pt x="352682" y="94352"/>
                </a:lnTo>
                <a:lnTo>
                  <a:pt x="320413" y="127890"/>
                </a:lnTo>
                <a:lnTo>
                  <a:pt x="317893" y="159537"/>
                </a:lnTo>
                <a:lnTo>
                  <a:pt x="318463" y="176889"/>
                </a:lnTo>
                <a:lnTo>
                  <a:pt x="332828" y="218721"/>
                </a:lnTo>
                <a:lnTo>
                  <a:pt x="365125" y="227203"/>
                </a:lnTo>
                <a:lnTo>
                  <a:pt x="423126" y="227203"/>
                </a:lnTo>
                <a:lnTo>
                  <a:pt x="422567" y="228193"/>
                </a:lnTo>
                <a:lnTo>
                  <a:pt x="413049" y="237485"/>
                </a:lnTo>
                <a:lnTo>
                  <a:pt x="400269" y="244120"/>
                </a:lnTo>
                <a:lnTo>
                  <a:pt x="384226" y="248101"/>
                </a:lnTo>
                <a:lnTo>
                  <a:pt x="364921" y="249428"/>
                </a:lnTo>
                <a:close/>
              </a:path>
              <a:path w="1319530" h="322580">
                <a:moveTo>
                  <a:pt x="423126" y="227203"/>
                </a:moveTo>
                <a:lnTo>
                  <a:pt x="365125" y="227203"/>
                </a:lnTo>
                <a:lnTo>
                  <a:pt x="378405" y="226260"/>
                </a:lnTo>
                <a:lnTo>
                  <a:pt x="389078" y="223485"/>
                </a:lnTo>
                <a:lnTo>
                  <a:pt x="411392" y="177164"/>
                </a:lnTo>
                <a:lnTo>
                  <a:pt x="411942" y="159537"/>
                </a:lnTo>
                <a:lnTo>
                  <a:pt x="411315" y="142235"/>
                </a:lnTo>
                <a:lnTo>
                  <a:pt x="396002" y="101496"/>
                </a:lnTo>
                <a:lnTo>
                  <a:pt x="365125" y="93459"/>
                </a:lnTo>
                <a:lnTo>
                  <a:pt x="422459" y="93459"/>
                </a:lnTo>
                <a:lnTo>
                  <a:pt x="428969" y="104257"/>
                </a:lnTo>
                <a:lnTo>
                  <a:pt x="434176" y="119602"/>
                </a:lnTo>
                <a:lnTo>
                  <a:pt x="437299" y="138194"/>
                </a:lnTo>
                <a:lnTo>
                  <a:pt x="438340" y="160032"/>
                </a:lnTo>
                <a:lnTo>
                  <a:pt x="437354" y="181894"/>
                </a:lnTo>
                <a:lnTo>
                  <a:pt x="434397" y="200542"/>
                </a:lnTo>
                <a:lnTo>
                  <a:pt x="429467" y="215975"/>
                </a:lnTo>
                <a:lnTo>
                  <a:pt x="423126" y="227203"/>
                </a:lnTo>
                <a:close/>
              </a:path>
              <a:path w="1319530" h="322580">
                <a:moveTo>
                  <a:pt x="537362" y="249428"/>
                </a:moveTo>
                <a:lnTo>
                  <a:pt x="489737" y="246646"/>
                </a:lnTo>
                <a:lnTo>
                  <a:pt x="480009" y="245656"/>
                </a:lnTo>
                <a:lnTo>
                  <a:pt x="480009" y="0"/>
                </a:lnTo>
                <a:lnTo>
                  <a:pt x="505409" y="0"/>
                </a:lnTo>
                <a:lnTo>
                  <a:pt x="505409" y="83134"/>
                </a:lnTo>
                <a:lnTo>
                  <a:pt x="596941" y="83134"/>
                </a:lnTo>
                <a:lnTo>
                  <a:pt x="604431" y="90982"/>
                </a:lnTo>
                <a:lnTo>
                  <a:pt x="606125" y="94246"/>
                </a:lnTo>
                <a:lnTo>
                  <a:pt x="553034" y="94246"/>
                </a:lnTo>
                <a:lnTo>
                  <a:pt x="543054" y="94718"/>
                </a:lnTo>
                <a:lnTo>
                  <a:pt x="532947" y="96132"/>
                </a:lnTo>
                <a:lnTo>
                  <a:pt x="522714" y="98490"/>
                </a:lnTo>
                <a:lnTo>
                  <a:pt x="512356" y="101790"/>
                </a:lnTo>
                <a:lnTo>
                  <a:pt x="505409" y="104178"/>
                </a:lnTo>
                <a:lnTo>
                  <a:pt x="505409" y="224828"/>
                </a:lnTo>
                <a:lnTo>
                  <a:pt x="515796" y="225604"/>
                </a:lnTo>
                <a:lnTo>
                  <a:pt x="524517" y="226160"/>
                </a:lnTo>
                <a:lnTo>
                  <a:pt x="531574" y="226494"/>
                </a:lnTo>
                <a:lnTo>
                  <a:pt x="536968" y="226606"/>
                </a:lnTo>
                <a:lnTo>
                  <a:pt x="602746" y="226606"/>
                </a:lnTo>
                <a:lnTo>
                  <a:pt x="600963" y="229387"/>
                </a:lnTo>
                <a:lnTo>
                  <a:pt x="590474" y="238155"/>
                </a:lnTo>
                <a:lnTo>
                  <a:pt x="576379" y="244417"/>
                </a:lnTo>
                <a:lnTo>
                  <a:pt x="558674" y="248175"/>
                </a:lnTo>
                <a:lnTo>
                  <a:pt x="537362" y="249428"/>
                </a:lnTo>
                <a:close/>
              </a:path>
              <a:path w="1319530" h="322580">
                <a:moveTo>
                  <a:pt x="596941" y="83134"/>
                </a:moveTo>
                <a:lnTo>
                  <a:pt x="505409" y="83134"/>
                </a:lnTo>
                <a:lnTo>
                  <a:pt x="518382" y="77926"/>
                </a:lnTo>
                <a:lnTo>
                  <a:pt x="531107" y="74207"/>
                </a:lnTo>
                <a:lnTo>
                  <a:pt x="543585" y="71977"/>
                </a:lnTo>
                <a:lnTo>
                  <a:pt x="555815" y="71234"/>
                </a:lnTo>
                <a:lnTo>
                  <a:pt x="571877" y="72467"/>
                </a:lnTo>
                <a:lnTo>
                  <a:pt x="585333" y="76169"/>
                </a:lnTo>
                <a:lnTo>
                  <a:pt x="596184" y="82341"/>
                </a:lnTo>
                <a:lnTo>
                  <a:pt x="596941" y="83134"/>
                </a:lnTo>
                <a:close/>
              </a:path>
              <a:path w="1319530" h="322580">
                <a:moveTo>
                  <a:pt x="602746" y="226606"/>
                </a:moveTo>
                <a:lnTo>
                  <a:pt x="536968" y="226606"/>
                </a:lnTo>
                <a:lnTo>
                  <a:pt x="552313" y="225651"/>
                </a:lnTo>
                <a:lnTo>
                  <a:pt x="564819" y="222786"/>
                </a:lnTo>
                <a:lnTo>
                  <a:pt x="589433" y="190792"/>
                </a:lnTo>
                <a:lnTo>
                  <a:pt x="592137" y="159740"/>
                </a:lnTo>
                <a:lnTo>
                  <a:pt x="591604" y="142937"/>
                </a:lnTo>
                <a:lnTo>
                  <a:pt x="578492" y="102454"/>
                </a:lnTo>
                <a:lnTo>
                  <a:pt x="553034" y="94246"/>
                </a:lnTo>
                <a:lnTo>
                  <a:pt x="606125" y="94246"/>
                </a:lnTo>
                <a:lnTo>
                  <a:pt x="610513" y="102700"/>
                </a:lnTo>
                <a:lnTo>
                  <a:pt x="614854" y="118116"/>
                </a:lnTo>
                <a:lnTo>
                  <a:pt x="617457" y="137227"/>
                </a:lnTo>
                <a:lnTo>
                  <a:pt x="618324" y="160032"/>
                </a:lnTo>
                <a:lnTo>
                  <a:pt x="617239" y="182861"/>
                </a:lnTo>
                <a:lnTo>
                  <a:pt x="613983" y="202030"/>
                </a:lnTo>
                <a:lnTo>
                  <a:pt x="608557" y="217538"/>
                </a:lnTo>
                <a:lnTo>
                  <a:pt x="602746" y="226606"/>
                </a:lnTo>
                <a:close/>
              </a:path>
              <a:path w="1319530" h="322580">
                <a:moveTo>
                  <a:pt x="687972" y="246062"/>
                </a:moveTo>
                <a:lnTo>
                  <a:pt x="662382" y="246062"/>
                </a:lnTo>
                <a:lnTo>
                  <a:pt x="662382" y="0"/>
                </a:lnTo>
                <a:lnTo>
                  <a:pt x="687972" y="0"/>
                </a:lnTo>
                <a:lnTo>
                  <a:pt x="687972" y="246062"/>
                </a:lnTo>
                <a:close/>
              </a:path>
              <a:path w="1319530" h="322580">
                <a:moveTo>
                  <a:pt x="799694" y="249428"/>
                </a:moveTo>
                <a:lnTo>
                  <a:pt x="756262" y="237378"/>
                </a:lnTo>
                <a:lnTo>
                  <a:pt x="735680" y="200618"/>
                </a:lnTo>
                <a:lnTo>
                  <a:pt x="731837" y="161328"/>
                </a:lnTo>
                <a:lnTo>
                  <a:pt x="736303" y="121913"/>
                </a:lnTo>
                <a:lnTo>
                  <a:pt x="749697" y="93759"/>
                </a:lnTo>
                <a:lnTo>
                  <a:pt x="772022" y="76865"/>
                </a:lnTo>
                <a:lnTo>
                  <a:pt x="803276" y="71234"/>
                </a:lnTo>
                <a:lnTo>
                  <a:pt x="819361" y="72443"/>
                </a:lnTo>
                <a:lnTo>
                  <a:pt x="833287" y="76071"/>
                </a:lnTo>
                <a:lnTo>
                  <a:pt x="845054" y="82116"/>
                </a:lnTo>
                <a:lnTo>
                  <a:pt x="854660" y="90576"/>
                </a:lnTo>
                <a:lnTo>
                  <a:pt x="856203" y="92862"/>
                </a:lnTo>
                <a:lnTo>
                  <a:pt x="803568" y="92862"/>
                </a:lnTo>
                <a:lnTo>
                  <a:pt x="792821" y="93717"/>
                </a:lnTo>
                <a:lnTo>
                  <a:pt x="760508" y="124364"/>
                </a:lnTo>
                <a:lnTo>
                  <a:pt x="757632" y="150406"/>
                </a:lnTo>
                <a:lnTo>
                  <a:pt x="871674" y="150406"/>
                </a:lnTo>
                <a:lnTo>
                  <a:pt x="871728" y="171043"/>
                </a:lnTo>
                <a:lnTo>
                  <a:pt x="758025" y="171043"/>
                </a:lnTo>
                <a:lnTo>
                  <a:pt x="758671" y="184316"/>
                </a:lnTo>
                <a:lnTo>
                  <a:pt x="774461" y="219110"/>
                </a:lnTo>
                <a:lnTo>
                  <a:pt x="804266" y="226809"/>
                </a:lnTo>
                <a:lnTo>
                  <a:pt x="866369" y="226809"/>
                </a:lnTo>
                <a:lnTo>
                  <a:pt x="866331" y="244073"/>
                </a:lnTo>
                <a:lnTo>
                  <a:pt x="847543" y="246416"/>
                </a:lnTo>
                <a:lnTo>
                  <a:pt x="830155" y="248091"/>
                </a:lnTo>
                <a:lnTo>
                  <a:pt x="814205" y="249094"/>
                </a:lnTo>
                <a:lnTo>
                  <a:pt x="799694" y="249428"/>
                </a:lnTo>
                <a:close/>
              </a:path>
              <a:path w="1319530" h="322580">
                <a:moveTo>
                  <a:pt x="871674" y="150406"/>
                </a:moveTo>
                <a:lnTo>
                  <a:pt x="846722" y="150406"/>
                </a:lnTo>
                <a:lnTo>
                  <a:pt x="846091" y="135792"/>
                </a:lnTo>
                <a:lnTo>
                  <a:pt x="844196" y="123497"/>
                </a:lnTo>
                <a:lnTo>
                  <a:pt x="814226" y="93674"/>
                </a:lnTo>
                <a:lnTo>
                  <a:pt x="803568" y="92862"/>
                </a:lnTo>
                <a:lnTo>
                  <a:pt x="856203" y="92862"/>
                </a:lnTo>
                <a:lnTo>
                  <a:pt x="862127" y="101635"/>
                </a:lnTo>
                <a:lnTo>
                  <a:pt x="867461" y="115457"/>
                </a:lnTo>
                <a:lnTo>
                  <a:pt x="870662" y="132044"/>
                </a:lnTo>
                <a:lnTo>
                  <a:pt x="871674" y="150406"/>
                </a:lnTo>
                <a:close/>
              </a:path>
              <a:path w="1319530" h="322580">
                <a:moveTo>
                  <a:pt x="866369" y="226809"/>
                </a:moveTo>
                <a:lnTo>
                  <a:pt x="804266" y="226809"/>
                </a:lnTo>
                <a:lnTo>
                  <a:pt x="817110" y="226685"/>
                </a:lnTo>
                <a:lnTo>
                  <a:pt x="830057" y="226313"/>
                </a:lnTo>
                <a:lnTo>
                  <a:pt x="843103" y="225694"/>
                </a:lnTo>
                <a:lnTo>
                  <a:pt x="856247" y="224828"/>
                </a:lnTo>
                <a:lnTo>
                  <a:pt x="866369" y="223837"/>
                </a:lnTo>
                <a:lnTo>
                  <a:pt x="866369" y="226809"/>
                </a:lnTo>
                <a:close/>
              </a:path>
              <a:path w="1319530" h="322580">
                <a:moveTo>
                  <a:pt x="1030503" y="86715"/>
                </a:moveTo>
                <a:lnTo>
                  <a:pt x="937807" y="86715"/>
                </a:lnTo>
                <a:lnTo>
                  <a:pt x="950611" y="79940"/>
                </a:lnTo>
                <a:lnTo>
                  <a:pt x="963213" y="75103"/>
                </a:lnTo>
                <a:lnTo>
                  <a:pt x="975615" y="72201"/>
                </a:lnTo>
                <a:lnTo>
                  <a:pt x="987819" y="71234"/>
                </a:lnTo>
                <a:lnTo>
                  <a:pt x="1002590" y="72325"/>
                </a:lnTo>
                <a:lnTo>
                  <a:pt x="1014954" y="75598"/>
                </a:lnTo>
                <a:lnTo>
                  <a:pt x="1024911" y="81055"/>
                </a:lnTo>
                <a:lnTo>
                  <a:pt x="1030503" y="86715"/>
                </a:lnTo>
                <a:close/>
              </a:path>
              <a:path w="1319530" h="322580">
                <a:moveTo>
                  <a:pt x="1138712" y="88696"/>
                </a:moveTo>
                <a:lnTo>
                  <a:pt x="1032460" y="88696"/>
                </a:lnTo>
                <a:lnTo>
                  <a:pt x="1038532" y="85410"/>
                </a:lnTo>
                <a:lnTo>
                  <a:pt x="1078678" y="72575"/>
                </a:lnTo>
                <a:lnTo>
                  <a:pt x="1093585" y="71234"/>
                </a:lnTo>
                <a:lnTo>
                  <a:pt x="1109256" y="72381"/>
                </a:lnTo>
                <a:lnTo>
                  <a:pt x="1122134" y="75823"/>
                </a:lnTo>
                <a:lnTo>
                  <a:pt x="1132222" y="81558"/>
                </a:lnTo>
                <a:lnTo>
                  <a:pt x="1138712" y="88696"/>
                </a:lnTo>
                <a:close/>
              </a:path>
              <a:path w="1319530" h="322580">
                <a:moveTo>
                  <a:pt x="938213" y="246062"/>
                </a:moveTo>
                <a:lnTo>
                  <a:pt x="912407" y="246062"/>
                </a:lnTo>
                <a:lnTo>
                  <a:pt x="912407" y="74612"/>
                </a:lnTo>
                <a:lnTo>
                  <a:pt x="937807" y="74612"/>
                </a:lnTo>
                <a:lnTo>
                  <a:pt x="937807" y="86715"/>
                </a:lnTo>
                <a:lnTo>
                  <a:pt x="1030503" y="86715"/>
                </a:lnTo>
                <a:lnTo>
                  <a:pt x="1032460" y="88696"/>
                </a:lnTo>
                <a:lnTo>
                  <a:pt x="1138712" y="88696"/>
                </a:lnTo>
                <a:lnTo>
                  <a:pt x="1139521" y="89585"/>
                </a:lnTo>
                <a:lnTo>
                  <a:pt x="1141708" y="94246"/>
                </a:lnTo>
                <a:lnTo>
                  <a:pt x="976770" y="94246"/>
                </a:lnTo>
                <a:lnTo>
                  <a:pt x="969303" y="95338"/>
                </a:lnTo>
                <a:lnTo>
                  <a:pt x="953948" y="99707"/>
                </a:lnTo>
                <a:lnTo>
                  <a:pt x="948068" y="101790"/>
                </a:lnTo>
                <a:lnTo>
                  <a:pt x="943966" y="103771"/>
                </a:lnTo>
                <a:lnTo>
                  <a:pt x="938213" y="106946"/>
                </a:lnTo>
                <a:lnTo>
                  <a:pt x="938213" y="246062"/>
                </a:lnTo>
                <a:close/>
              </a:path>
              <a:path w="1319530" h="322580">
                <a:moveTo>
                  <a:pt x="1045757" y="246062"/>
                </a:moveTo>
                <a:lnTo>
                  <a:pt x="1020166" y="246062"/>
                </a:lnTo>
                <a:lnTo>
                  <a:pt x="1020117" y="155575"/>
                </a:lnTo>
                <a:lnTo>
                  <a:pt x="1019744" y="140580"/>
                </a:lnTo>
                <a:lnTo>
                  <a:pt x="1009045" y="101677"/>
                </a:lnTo>
                <a:lnTo>
                  <a:pt x="984047" y="94246"/>
                </a:lnTo>
                <a:lnTo>
                  <a:pt x="1082269" y="94246"/>
                </a:lnTo>
                <a:lnTo>
                  <a:pt x="1041401" y="106946"/>
                </a:lnTo>
                <a:lnTo>
                  <a:pt x="1043308" y="114316"/>
                </a:lnTo>
                <a:lnTo>
                  <a:pt x="1044669" y="125109"/>
                </a:lnTo>
                <a:lnTo>
                  <a:pt x="1045485" y="139323"/>
                </a:lnTo>
                <a:lnTo>
                  <a:pt x="1045735" y="155575"/>
                </a:lnTo>
                <a:lnTo>
                  <a:pt x="1045757" y="246062"/>
                </a:lnTo>
                <a:close/>
              </a:path>
              <a:path w="1319530" h="322580">
                <a:moveTo>
                  <a:pt x="1151332" y="246062"/>
                </a:moveTo>
                <a:lnTo>
                  <a:pt x="1125728" y="246062"/>
                </a:lnTo>
                <a:lnTo>
                  <a:pt x="1125713" y="155575"/>
                </a:lnTo>
                <a:lnTo>
                  <a:pt x="1125322" y="140580"/>
                </a:lnTo>
                <a:lnTo>
                  <a:pt x="1114502" y="101677"/>
                </a:lnTo>
                <a:lnTo>
                  <a:pt x="1089813" y="94246"/>
                </a:lnTo>
                <a:lnTo>
                  <a:pt x="1141708" y="94246"/>
                </a:lnTo>
                <a:lnTo>
                  <a:pt x="1144688" y="100596"/>
                </a:lnTo>
                <a:lnTo>
                  <a:pt x="1148379" y="115265"/>
                </a:lnTo>
                <a:lnTo>
                  <a:pt x="1150594" y="133591"/>
                </a:lnTo>
                <a:lnTo>
                  <a:pt x="1151332" y="155575"/>
                </a:lnTo>
                <a:lnTo>
                  <a:pt x="1151332" y="246062"/>
                </a:lnTo>
                <a:close/>
              </a:path>
              <a:path w="1319530" h="322580">
                <a:moveTo>
                  <a:pt x="1311613" y="226606"/>
                </a:moveTo>
                <a:lnTo>
                  <a:pt x="1252233" y="226606"/>
                </a:lnTo>
                <a:lnTo>
                  <a:pt x="1261618" y="226210"/>
                </a:lnTo>
                <a:lnTo>
                  <a:pt x="1269824" y="225021"/>
                </a:lnTo>
                <a:lnTo>
                  <a:pt x="1276852" y="223037"/>
                </a:lnTo>
                <a:lnTo>
                  <a:pt x="1282701" y="220256"/>
                </a:lnTo>
                <a:lnTo>
                  <a:pt x="1289711" y="216026"/>
                </a:lnTo>
                <a:lnTo>
                  <a:pt x="1293216" y="208914"/>
                </a:lnTo>
                <a:lnTo>
                  <a:pt x="1293216" y="188937"/>
                </a:lnTo>
                <a:lnTo>
                  <a:pt x="1259134" y="171021"/>
                </a:lnTo>
                <a:lnTo>
                  <a:pt x="1245388" y="168567"/>
                </a:lnTo>
                <a:lnTo>
                  <a:pt x="1231400" y="165864"/>
                </a:lnTo>
                <a:lnTo>
                  <a:pt x="1196967" y="148879"/>
                </a:lnTo>
                <a:lnTo>
                  <a:pt x="1189825" y="120243"/>
                </a:lnTo>
                <a:lnTo>
                  <a:pt x="1190923" y="108556"/>
                </a:lnTo>
                <a:lnTo>
                  <a:pt x="1216722" y="77985"/>
                </a:lnTo>
                <a:lnTo>
                  <a:pt x="1251344" y="71234"/>
                </a:lnTo>
                <a:lnTo>
                  <a:pt x="1262420" y="71531"/>
                </a:lnTo>
                <a:lnTo>
                  <a:pt x="1274807" y="72424"/>
                </a:lnTo>
                <a:lnTo>
                  <a:pt x="1288510" y="73913"/>
                </a:lnTo>
                <a:lnTo>
                  <a:pt x="1303528" y="75996"/>
                </a:lnTo>
                <a:lnTo>
                  <a:pt x="1313257" y="77787"/>
                </a:lnTo>
                <a:lnTo>
                  <a:pt x="1313257" y="94246"/>
                </a:lnTo>
                <a:lnTo>
                  <a:pt x="1252932" y="94246"/>
                </a:lnTo>
                <a:lnTo>
                  <a:pt x="1236522" y="95872"/>
                </a:lnTo>
                <a:lnTo>
                  <a:pt x="1224803" y="100749"/>
                </a:lnTo>
                <a:lnTo>
                  <a:pt x="1217772" y="108873"/>
                </a:lnTo>
                <a:lnTo>
                  <a:pt x="1215429" y="120243"/>
                </a:lnTo>
                <a:lnTo>
                  <a:pt x="1215429" y="128181"/>
                </a:lnTo>
                <a:lnTo>
                  <a:pt x="1263155" y="147535"/>
                </a:lnTo>
                <a:lnTo>
                  <a:pt x="1277274" y="150436"/>
                </a:lnTo>
                <a:lnTo>
                  <a:pt x="1311868" y="168278"/>
                </a:lnTo>
                <a:lnTo>
                  <a:pt x="1319010" y="198437"/>
                </a:lnTo>
                <a:lnTo>
                  <a:pt x="1317955" y="210750"/>
                </a:lnTo>
                <a:lnTo>
                  <a:pt x="1314792" y="221303"/>
                </a:lnTo>
                <a:lnTo>
                  <a:pt x="1311613" y="226606"/>
                </a:lnTo>
                <a:close/>
              </a:path>
              <a:path w="1319530" h="322580">
                <a:moveTo>
                  <a:pt x="1313257" y="99606"/>
                </a:moveTo>
                <a:lnTo>
                  <a:pt x="1295121" y="97263"/>
                </a:lnTo>
                <a:lnTo>
                  <a:pt x="1279022" y="95588"/>
                </a:lnTo>
                <a:lnTo>
                  <a:pt x="1264960" y="94582"/>
                </a:lnTo>
                <a:lnTo>
                  <a:pt x="1252932" y="94246"/>
                </a:lnTo>
                <a:lnTo>
                  <a:pt x="1313257" y="94246"/>
                </a:lnTo>
                <a:lnTo>
                  <a:pt x="1313257" y="99606"/>
                </a:lnTo>
                <a:close/>
              </a:path>
              <a:path w="1319530" h="322580">
                <a:moveTo>
                  <a:pt x="1252932" y="249428"/>
                </a:moveTo>
                <a:lnTo>
                  <a:pt x="1203122" y="244665"/>
                </a:lnTo>
                <a:lnTo>
                  <a:pt x="1192797" y="242887"/>
                </a:lnTo>
                <a:lnTo>
                  <a:pt x="1192797" y="220662"/>
                </a:lnTo>
                <a:lnTo>
                  <a:pt x="1211321" y="223262"/>
                </a:lnTo>
                <a:lnTo>
                  <a:pt x="1227402" y="225120"/>
                </a:lnTo>
                <a:lnTo>
                  <a:pt x="1241039" y="226234"/>
                </a:lnTo>
                <a:lnTo>
                  <a:pt x="1252233" y="226606"/>
                </a:lnTo>
                <a:lnTo>
                  <a:pt x="1311613" y="226606"/>
                </a:lnTo>
                <a:lnTo>
                  <a:pt x="1309521" y="230095"/>
                </a:lnTo>
                <a:lnTo>
                  <a:pt x="1302144" y="237121"/>
                </a:lnTo>
                <a:lnTo>
                  <a:pt x="1292740" y="242505"/>
                </a:lnTo>
                <a:lnTo>
                  <a:pt x="1281405" y="246351"/>
                </a:lnTo>
                <a:lnTo>
                  <a:pt x="1268136" y="248658"/>
                </a:lnTo>
                <a:lnTo>
                  <a:pt x="1252932" y="249428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9" name="object 29"/>
          <p:cNvSpPr/>
          <p:nvPr/>
        </p:nvSpPr>
        <p:spPr>
          <a:xfrm>
            <a:off x="8431682" y="2767989"/>
            <a:ext cx="498475" cy="249554"/>
          </a:xfrm>
          <a:custGeom>
            <a:avLst/>
            <a:gdLst/>
            <a:ahLst/>
            <a:cxnLst/>
            <a:rect l="0" t="0" r="r" b="b"/>
            <a:pathLst>
              <a:path w="498475" h="249554">
                <a:moveTo>
                  <a:pt x="9918" y="98221"/>
                </a:moveTo>
                <a:lnTo>
                  <a:pt x="45469" y="73120"/>
                </a:lnTo>
                <a:lnTo>
                  <a:pt x="76695" y="71234"/>
                </a:lnTo>
                <a:lnTo>
                  <a:pt x="90232" y="72072"/>
                </a:lnTo>
                <a:lnTo>
                  <a:pt x="124598" y="92264"/>
                </a:lnTo>
                <a:lnTo>
                  <a:pt x="125282" y="93853"/>
                </a:lnTo>
                <a:lnTo>
                  <a:pt x="77990" y="93853"/>
                </a:lnTo>
                <a:lnTo>
                  <a:pt x="64062" y="94064"/>
                </a:lnTo>
                <a:lnTo>
                  <a:pt x="49861" y="94699"/>
                </a:lnTo>
                <a:lnTo>
                  <a:pt x="35387" y="95755"/>
                </a:lnTo>
                <a:lnTo>
                  <a:pt x="9918" y="98221"/>
                </a:lnTo>
                <a:close/>
              </a:path>
              <a:path w="498475" h="249554">
                <a:moveTo>
                  <a:pt x="48425" y="249427"/>
                </a:moveTo>
                <a:lnTo>
                  <a:pt x="12306" y="236130"/>
                </a:lnTo>
                <a:lnTo>
                  <a:pt x="0" y="197737"/>
                </a:lnTo>
                <a:lnTo>
                  <a:pt x="794" y="186015"/>
                </a:lnTo>
                <a:lnTo>
                  <a:pt x="28976" y="151278"/>
                </a:lnTo>
                <a:lnTo>
                  <a:pt x="106362" y="141083"/>
                </a:lnTo>
                <a:lnTo>
                  <a:pt x="106362" y="126402"/>
                </a:lnTo>
                <a:lnTo>
                  <a:pt x="86715" y="93853"/>
                </a:lnTo>
                <a:lnTo>
                  <a:pt x="125282" y="93853"/>
                </a:lnTo>
                <a:lnTo>
                  <a:pt x="128690" y="101769"/>
                </a:lnTo>
                <a:lnTo>
                  <a:pt x="131146" y="113148"/>
                </a:lnTo>
                <a:lnTo>
                  <a:pt x="131965" y="126402"/>
                </a:lnTo>
                <a:lnTo>
                  <a:pt x="131965" y="160730"/>
                </a:lnTo>
                <a:lnTo>
                  <a:pt x="106362" y="160730"/>
                </a:lnTo>
                <a:lnTo>
                  <a:pt x="45250" y="166419"/>
                </a:lnTo>
                <a:lnTo>
                  <a:pt x="37807" y="169391"/>
                </a:lnTo>
                <a:lnTo>
                  <a:pt x="28676" y="179449"/>
                </a:lnTo>
                <a:lnTo>
                  <a:pt x="26390" y="186790"/>
                </a:lnTo>
                <a:lnTo>
                  <a:pt x="26390" y="196442"/>
                </a:lnTo>
                <a:lnTo>
                  <a:pt x="28016" y="210160"/>
                </a:lnTo>
                <a:lnTo>
                  <a:pt x="32893" y="219959"/>
                </a:lnTo>
                <a:lnTo>
                  <a:pt x="41017" y="225839"/>
                </a:lnTo>
                <a:lnTo>
                  <a:pt x="52387" y="227798"/>
                </a:lnTo>
                <a:lnTo>
                  <a:pt x="140596" y="227798"/>
                </a:lnTo>
                <a:lnTo>
                  <a:pt x="151206" y="229183"/>
                </a:lnTo>
                <a:lnTo>
                  <a:pt x="151206" y="235736"/>
                </a:lnTo>
                <a:lnTo>
                  <a:pt x="110134" y="235736"/>
                </a:lnTo>
                <a:lnTo>
                  <a:pt x="94668" y="241727"/>
                </a:lnTo>
                <a:lnTo>
                  <a:pt x="79227" y="246005"/>
                </a:lnTo>
                <a:lnTo>
                  <a:pt x="63812" y="248571"/>
                </a:lnTo>
                <a:lnTo>
                  <a:pt x="48425" y="249427"/>
                </a:lnTo>
                <a:close/>
              </a:path>
              <a:path w="498475" h="249554">
                <a:moveTo>
                  <a:pt x="140596" y="227798"/>
                </a:moveTo>
                <a:lnTo>
                  <a:pt x="52387" y="227798"/>
                </a:lnTo>
                <a:lnTo>
                  <a:pt x="64045" y="227315"/>
                </a:lnTo>
                <a:lnTo>
                  <a:pt x="75730" y="225839"/>
                </a:lnTo>
                <a:lnTo>
                  <a:pt x="87066" y="223448"/>
                </a:lnTo>
                <a:lnTo>
                  <a:pt x="98425" y="220064"/>
                </a:lnTo>
                <a:lnTo>
                  <a:pt x="106362" y="217283"/>
                </a:lnTo>
                <a:lnTo>
                  <a:pt x="106362" y="160730"/>
                </a:lnTo>
                <a:lnTo>
                  <a:pt x="131965" y="160730"/>
                </a:lnTo>
                <a:lnTo>
                  <a:pt x="131965" y="214108"/>
                </a:lnTo>
                <a:lnTo>
                  <a:pt x="132626" y="222579"/>
                </a:lnTo>
                <a:lnTo>
                  <a:pt x="139039" y="227595"/>
                </a:lnTo>
                <a:lnTo>
                  <a:pt x="140596" y="227798"/>
                </a:lnTo>
                <a:close/>
              </a:path>
              <a:path w="498475" h="249554">
                <a:moveTo>
                  <a:pt x="151206" y="249427"/>
                </a:moveTo>
                <a:lnTo>
                  <a:pt x="138373" y="248571"/>
                </a:lnTo>
                <a:lnTo>
                  <a:pt x="127250" y="246005"/>
                </a:lnTo>
                <a:lnTo>
                  <a:pt x="117837" y="241727"/>
                </a:lnTo>
                <a:lnTo>
                  <a:pt x="110134" y="235736"/>
                </a:lnTo>
                <a:lnTo>
                  <a:pt x="151206" y="235736"/>
                </a:lnTo>
                <a:lnTo>
                  <a:pt x="151206" y="249427"/>
                </a:lnTo>
                <a:close/>
              </a:path>
              <a:path w="498475" h="249554">
                <a:moveTo>
                  <a:pt x="304520" y="86715"/>
                </a:moveTo>
                <a:lnTo>
                  <a:pt x="207962" y="86715"/>
                </a:lnTo>
                <a:lnTo>
                  <a:pt x="221707" y="79940"/>
                </a:lnTo>
                <a:lnTo>
                  <a:pt x="235151" y="75103"/>
                </a:lnTo>
                <a:lnTo>
                  <a:pt x="248297" y="72201"/>
                </a:lnTo>
                <a:lnTo>
                  <a:pt x="261150" y="71234"/>
                </a:lnTo>
                <a:lnTo>
                  <a:pt x="276906" y="72393"/>
                </a:lnTo>
                <a:lnTo>
                  <a:pt x="289848" y="75872"/>
                </a:lnTo>
                <a:lnTo>
                  <a:pt x="299976" y="81671"/>
                </a:lnTo>
                <a:lnTo>
                  <a:pt x="304520" y="86715"/>
                </a:lnTo>
                <a:close/>
              </a:path>
              <a:path w="498475" h="249554">
                <a:moveTo>
                  <a:pt x="208356" y="246061"/>
                </a:moveTo>
                <a:lnTo>
                  <a:pt x="182562" y="246061"/>
                </a:lnTo>
                <a:lnTo>
                  <a:pt x="182562" y="74612"/>
                </a:lnTo>
                <a:lnTo>
                  <a:pt x="207962" y="74612"/>
                </a:lnTo>
                <a:lnTo>
                  <a:pt x="207962" y="86715"/>
                </a:lnTo>
                <a:lnTo>
                  <a:pt x="304520" y="86715"/>
                </a:lnTo>
                <a:lnTo>
                  <a:pt x="307289" y="89788"/>
                </a:lnTo>
                <a:lnTo>
                  <a:pt x="309367" y="94246"/>
                </a:lnTo>
                <a:lnTo>
                  <a:pt x="249377" y="94246"/>
                </a:lnTo>
                <a:lnTo>
                  <a:pt x="241630" y="95338"/>
                </a:lnTo>
                <a:lnTo>
                  <a:pt x="225488" y="99707"/>
                </a:lnTo>
                <a:lnTo>
                  <a:pt x="219278" y="101790"/>
                </a:lnTo>
                <a:lnTo>
                  <a:pt x="214909" y="103771"/>
                </a:lnTo>
                <a:lnTo>
                  <a:pt x="208356" y="106946"/>
                </a:lnTo>
                <a:lnTo>
                  <a:pt x="208356" y="246061"/>
                </a:lnTo>
                <a:close/>
              </a:path>
              <a:path w="498475" h="249554">
                <a:moveTo>
                  <a:pt x="319087" y="246061"/>
                </a:moveTo>
                <a:lnTo>
                  <a:pt x="293687" y="246061"/>
                </a:lnTo>
                <a:lnTo>
                  <a:pt x="293671" y="155574"/>
                </a:lnTo>
                <a:lnTo>
                  <a:pt x="293247" y="139797"/>
                </a:lnTo>
                <a:lnTo>
                  <a:pt x="282141" y="101677"/>
                </a:lnTo>
                <a:lnTo>
                  <a:pt x="256781" y="94246"/>
                </a:lnTo>
                <a:lnTo>
                  <a:pt x="309367" y="94246"/>
                </a:lnTo>
                <a:lnTo>
                  <a:pt x="312449" y="100857"/>
                </a:lnTo>
                <a:lnTo>
                  <a:pt x="316136" y="115509"/>
                </a:lnTo>
                <a:lnTo>
                  <a:pt x="318349" y="133747"/>
                </a:lnTo>
                <a:lnTo>
                  <a:pt x="319087" y="155574"/>
                </a:lnTo>
                <a:lnTo>
                  <a:pt x="319087" y="246061"/>
                </a:lnTo>
                <a:close/>
              </a:path>
              <a:path w="498475" h="249554">
                <a:moveTo>
                  <a:pt x="498284" y="75603"/>
                </a:moveTo>
                <a:lnTo>
                  <a:pt x="472884" y="75603"/>
                </a:lnTo>
                <a:lnTo>
                  <a:pt x="472884" y="0"/>
                </a:lnTo>
                <a:lnTo>
                  <a:pt x="498284" y="0"/>
                </a:lnTo>
                <a:lnTo>
                  <a:pt x="498284" y="75603"/>
                </a:lnTo>
                <a:close/>
              </a:path>
              <a:path w="498475" h="249554">
                <a:moveTo>
                  <a:pt x="420687" y="249427"/>
                </a:moveTo>
                <a:lnTo>
                  <a:pt x="411556" y="249427"/>
                </a:lnTo>
                <a:lnTo>
                  <a:pt x="403593" y="248309"/>
                </a:lnTo>
                <a:lnTo>
                  <a:pt x="369468" y="222560"/>
                </a:lnTo>
                <a:lnTo>
                  <a:pt x="358978" y="165391"/>
                </a:lnTo>
                <a:lnTo>
                  <a:pt x="360019" y="142173"/>
                </a:lnTo>
                <a:lnTo>
                  <a:pt x="375640" y="93357"/>
                </a:lnTo>
                <a:lnTo>
                  <a:pt x="412811" y="72617"/>
                </a:lnTo>
                <a:lnTo>
                  <a:pt x="430606" y="71234"/>
                </a:lnTo>
                <a:lnTo>
                  <a:pt x="440769" y="71507"/>
                </a:lnTo>
                <a:lnTo>
                  <a:pt x="451202" y="72328"/>
                </a:lnTo>
                <a:lnTo>
                  <a:pt x="461906" y="73693"/>
                </a:lnTo>
                <a:lnTo>
                  <a:pt x="472884" y="75603"/>
                </a:lnTo>
                <a:lnTo>
                  <a:pt x="498284" y="75603"/>
                </a:lnTo>
                <a:lnTo>
                  <a:pt x="498284" y="93459"/>
                </a:lnTo>
                <a:lnTo>
                  <a:pt x="432003" y="93459"/>
                </a:lnTo>
                <a:lnTo>
                  <a:pt x="419982" y="94500"/>
                </a:lnTo>
                <a:lnTo>
                  <a:pt x="391171" y="119598"/>
                </a:lnTo>
                <a:lnTo>
                  <a:pt x="385368" y="161720"/>
                </a:lnTo>
                <a:lnTo>
                  <a:pt x="386125" y="179951"/>
                </a:lnTo>
                <a:lnTo>
                  <a:pt x="401180" y="219531"/>
                </a:lnTo>
                <a:lnTo>
                  <a:pt x="418579" y="226605"/>
                </a:lnTo>
                <a:lnTo>
                  <a:pt x="498284" y="226605"/>
                </a:lnTo>
                <a:lnTo>
                  <a:pt x="498284" y="234352"/>
                </a:lnTo>
                <a:lnTo>
                  <a:pt x="472884" y="234352"/>
                </a:lnTo>
                <a:lnTo>
                  <a:pt x="459720" y="240945"/>
                </a:lnTo>
                <a:lnTo>
                  <a:pt x="446633" y="245656"/>
                </a:lnTo>
                <a:lnTo>
                  <a:pt x="433622" y="248484"/>
                </a:lnTo>
                <a:lnTo>
                  <a:pt x="420687" y="249427"/>
                </a:lnTo>
                <a:close/>
              </a:path>
              <a:path w="498475" h="249554">
                <a:moveTo>
                  <a:pt x="498284" y="226605"/>
                </a:moveTo>
                <a:lnTo>
                  <a:pt x="431533" y="226605"/>
                </a:lnTo>
                <a:lnTo>
                  <a:pt x="438848" y="225512"/>
                </a:lnTo>
                <a:lnTo>
                  <a:pt x="455117" y="221156"/>
                </a:lnTo>
                <a:lnTo>
                  <a:pt x="461441" y="218997"/>
                </a:lnTo>
                <a:lnTo>
                  <a:pt x="465937" y="216889"/>
                </a:lnTo>
                <a:lnTo>
                  <a:pt x="472884" y="213905"/>
                </a:lnTo>
                <a:lnTo>
                  <a:pt x="472875" y="97623"/>
                </a:lnTo>
                <a:lnTo>
                  <a:pt x="432003" y="93459"/>
                </a:lnTo>
                <a:lnTo>
                  <a:pt x="498284" y="93459"/>
                </a:lnTo>
                <a:lnTo>
                  <a:pt x="498284" y="226605"/>
                </a:lnTo>
                <a:close/>
              </a:path>
              <a:path w="498475" h="249554">
                <a:moveTo>
                  <a:pt x="498284" y="246061"/>
                </a:moveTo>
                <a:lnTo>
                  <a:pt x="472884" y="246061"/>
                </a:lnTo>
                <a:lnTo>
                  <a:pt x="472884" y="234352"/>
                </a:lnTo>
                <a:lnTo>
                  <a:pt x="498284" y="234352"/>
                </a:lnTo>
                <a:lnTo>
                  <a:pt x="498284" y="246061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0" name="object 30"/>
          <p:cNvSpPr/>
          <p:nvPr/>
        </p:nvSpPr>
        <p:spPr>
          <a:xfrm>
            <a:off x="9046514" y="2767989"/>
            <a:ext cx="754380" cy="250190"/>
          </a:xfrm>
          <a:custGeom>
            <a:avLst/>
            <a:gdLst/>
            <a:ahLst/>
            <a:cxnLst/>
            <a:rect l="0" t="0" r="r" b="b"/>
            <a:pathLst>
              <a:path w="754380" h="250190">
                <a:moveTo>
                  <a:pt x="73418" y="249429"/>
                </a:moveTo>
                <a:lnTo>
                  <a:pt x="25291" y="237486"/>
                </a:lnTo>
                <a:lnTo>
                  <a:pt x="3943" y="200543"/>
                </a:lnTo>
                <a:lnTo>
                  <a:pt x="0" y="160033"/>
                </a:lnTo>
                <a:lnTo>
                  <a:pt x="1054" y="138195"/>
                </a:lnTo>
                <a:lnTo>
                  <a:pt x="16865" y="92163"/>
                </a:lnTo>
                <a:lnTo>
                  <a:pt x="55115" y="72541"/>
                </a:lnTo>
                <a:lnTo>
                  <a:pt x="73621" y="71234"/>
                </a:lnTo>
                <a:lnTo>
                  <a:pt x="92109" y="72541"/>
                </a:lnTo>
                <a:lnTo>
                  <a:pt x="107699" y="76465"/>
                </a:lnTo>
                <a:lnTo>
                  <a:pt x="120388" y="83005"/>
                </a:lnTo>
                <a:lnTo>
                  <a:pt x="130175" y="92163"/>
                </a:lnTo>
                <a:lnTo>
                  <a:pt x="130956" y="93459"/>
                </a:lnTo>
                <a:lnTo>
                  <a:pt x="73621" y="93459"/>
                </a:lnTo>
                <a:lnTo>
                  <a:pt x="61179" y="94352"/>
                </a:lnTo>
                <a:lnTo>
                  <a:pt x="28915" y="127891"/>
                </a:lnTo>
                <a:lnTo>
                  <a:pt x="26390" y="159538"/>
                </a:lnTo>
                <a:lnTo>
                  <a:pt x="26961" y="176890"/>
                </a:lnTo>
                <a:lnTo>
                  <a:pt x="41325" y="218722"/>
                </a:lnTo>
                <a:lnTo>
                  <a:pt x="73621" y="227204"/>
                </a:lnTo>
                <a:lnTo>
                  <a:pt x="131623" y="227204"/>
                </a:lnTo>
                <a:lnTo>
                  <a:pt x="131064" y="228194"/>
                </a:lnTo>
                <a:lnTo>
                  <a:pt x="121546" y="237486"/>
                </a:lnTo>
                <a:lnTo>
                  <a:pt x="108765" y="244121"/>
                </a:lnTo>
                <a:lnTo>
                  <a:pt x="92723" y="248102"/>
                </a:lnTo>
                <a:lnTo>
                  <a:pt x="73418" y="249429"/>
                </a:lnTo>
                <a:close/>
              </a:path>
              <a:path w="754380" h="250190">
                <a:moveTo>
                  <a:pt x="131623" y="227204"/>
                </a:moveTo>
                <a:lnTo>
                  <a:pt x="73621" y="227204"/>
                </a:lnTo>
                <a:lnTo>
                  <a:pt x="86907" y="226261"/>
                </a:lnTo>
                <a:lnTo>
                  <a:pt x="97580" y="223486"/>
                </a:lnTo>
                <a:lnTo>
                  <a:pt x="119889" y="177165"/>
                </a:lnTo>
                <a:lnTo>
                  <a:pt x="120439" y="159538"/>
                </a:lnTo>
                <a:lnTo>
                  <a:pt x="119812" y="142236"/>
                </a:lnTo>
                <a:lnTo>
                  <a:pt x="104498" y="101496"/>
                </a:lnTo>
                <a:lnTo>
                  <a:pt x="73621" y="93459"/>
                </a:lnTo>
                <a:lnTo>
                  <a:pt x="130956" y="93459"/>
                </a:lnTo>
                <a:lnTo>
                  <a:pt x="137466" y="104257"/>
                </a:lnTo>
                <a:lnTo>
                  <a:pt x="142673" y="119602"/>
                </a:lnTo>
                <a:lnTo>
                  <a:pt x="145796" y="138195"/>
                </a:lnTo>
                <a:lnTo>
                  <a:pt x="146837" y="160033"/>
                </a:lnTo>
                <a:lnTo>
                  <a:pt x="145851" y="181895"/>
                </a:lnTo>
                <a:lnTo>
                  <a:pt x="142894" y="200543"/>
                </a:lnTo>
                <a:lnTo>
                  <a:pt x="137964" y="215976"/>
                </a:lnTo>
                <a:lnTo>
                  <a:pt x="131623" y="227204"/>
                </a:lnTo>
                <a:close/>
              </a:path>
              <a:path w="754380" h="250190">
                <a:moveTo>
                  <a:pt x="222846" y="74612"/>
                </a:moveTo>
                <a:lnTo>
                  <a:pt x="197446" y="74612"/>
                </a:lnTo>
                <a:lnTo>
                  <a:pt x="197446" y="22225"/>
                </a:lnTo>
                <a:lnTo>
                  <a:pt x="222846" y="22225"/>
                </a:lnTo>
                <a:lnTo>
                  <a:pt x="222846" y="74612"/>
                </a:lnTo>
                <a:close/>
              </a:path>
              <a:path w="754380" h="250190">
                <a:moveTo>
                  <a:pt x="277418" y="97028"/>
                </a:moveTo>
                <a:lnTo>
                  <a:pt x="173228" y="97028"/>
                </a:lnTo>
                <a:lnTo>
                  <a:pt x="173228" y="74612"/>
                </a:lnTo>
                <a:lnTo>
                  <a:pt x="277418" y="74612"/>
                </a:lnTo>
                <a:lnTo>
                  <a:pt x="277418" y="97028"/>
                </a:lnTo>
                <a:close/>
              </a:path>
              <a:path w="754380" h="250190">
                <a:moveTo>
                  <a:pt x="244868" y="249822"/>
                </a:moveTo>
                <a:lnTo>
                  <a:pt x="207759" y="236830"/>
                </a:lnTo>
                <a:lnTo>
                  <a:pt x="197446" y="187122"/>
                </a:lnTo>
                <a:lnTo>
                  <a:pt x="197446" y="97028"/>
                </a:lnTo>
                <a:lnTo>
                  <a:pt x="222846" y="97028"/>
                </a:lnTo>
                <a:lnTo>
                  <a:pt x="222846" y="178194"/>
                </a:lnTo>
                <a:lnTo>
                  <a:pt x="223113" y="191610"/>
                </a:lnTo>
                <a:lnTo>
                  <a:pt x="236804" y="225819"/>
                </a:lnTo>
                <a:lnTo>
                  <a:pt x="278003" y="225819"/>
                </a:lnTo>
                <a:lnTo>
                  <a:pt x="279793" y="246063"/>
                </a:lnTo>
                <a:lnTo>
                  <a:pt x="268980" y="247706"/>
                </a:lnTo>
                <a:lnTo>
                  <a:pt x="259554" y="248881"/>
                </a:lnTo>
                <a:lnTo>
                  <a:pt x="251516" y="249587"/>
                </a:lnTo>
                <a:lnTo>
                  <a:pt x="244868" y="249822"/>
                </a:lnTo>
                <a:close/>
              </a:path>
              <a:path w="754380" h="250190">
                <a:moveTo>
                  <a:pt x="334568" y="246063"/>
                </a:moveTo>
                <a:lnTo>
                  <a:pt x="308762" y="246063"/>
                </a:lnTo>
                <a:lnTo>
                  <a:pt x="308762" y="0"/>
                </a:lnTo>
                <a:lnTo>
                  <a:pt x="334568" y="0"/>
                </a:lnTo>
                <a:lnTo>
                  <a:pt x="334568" y="84328"/>
                </a:lnTo>
                <a:lnTo>
                  <a:pt x="428570" y="84328"/>
                </a:lnTo>
                <a:lnTo>
                  <a:pt x="433490" y="89788"/>
                </a:lnTo>
                <a:lnTo>
                  <a:pt x="435568" y="94246"/>
                </a:lnTo>
                <a:lnTo>
                  <a:pt x="382982" y="94246"/>
                </a:lnTo>
                <a:lnTo>
                  <a:pt x="372257" y="94732"/>
                </a:lnTo>
                <a:lnTo>
                  <a:pt x="361702" y="96186"/>
                </a:lnTo>
                <a:lnTo>
                  <a:pt x="351321" y="98607"/>
                </a:lnTo>
                <a:lnTo>
                  <a:pt x="341109" y="101993"/>
                </a:lnTo>
                <a:lnTo>
                  <a:pt x="334568" y="104571"/>
                </a:lnTo>
                <a:lnTo>
                  <a:pt x="334568" y="246063"/>
                </a:lnTo>
                <a:close/>
              </a:path>
              <a:path w="754380" h="250190">
                <a:moveTo>
                  <a:pt x="428570" y="84328"/>
                </a:moveTo>
                <a:lnTo>
                  <a:pt x="334568" y="84328"/>
                </a:lnTo>
                <a:lnTo>
                  <a:pt x="348132" y="78601"/>
                </a:lnTo>
                <a:lnTo>
                  <a:pt x="361449" y="74509"/>
                </a:lnTo>
                <a:lnTo>
                  <a:pt x="374523" y="72053"/>
                </a:lnTo>
                <a:lnTo>
                  <a:pt x="387351" y="71234"/>
                </a:lnTo>
                <a:lnTo>
                  <a:pt x="403107" y="72393"/>
                </a:lnTo>
                <a:lnTo>
                  <a:pt x="416049" y="75872"/>
                </a:lnTo>
                <a:lnTo>
                  <a:pt x="426177" y="81671"/>
                </a:lnTo>
                <a:lnTo>
                  <a:pt x="428570" y="84328"/>
                </a:lnTo>
                <a:close/>
              </a:path>
              <a:path w="754380" h="250190">
                <a:moveTo>
                  <a:pt x="445288" y="246063"/>
                </a:moveTo>
                <a:lnTo>
                  <a:pt x="419494" y="246063"/>
                </a:lnTo>
                <a:lnTo>
                  <a:pt x="419479" y="155576"/>
                </a:lnTo>
                <a:lnTo>
                  <a:pt x="419061" y="139799"/>
                </a:lnTo>
                <a:lnTo>
                  <a:pt x="408099" y="101677"/>
                </a:lnTo>
                <a:lnTo>
                  <a:pt x="382982" y="94246"/>
                </a:lnTo>
                <a:lnTo>
                  <a:pt x="435568" y="94246"/>
                </a:lnTo>
                <a:lnTo>
                  <a:pt x="438650" y="100857"/>
                </a:lnTo>
                <a:lnTo>
                  <a:pt x="442337" y="115509"/>
                </a:lnTo>
                <a:lnTo>
                  <a:pt x="444550" y="133749"/>
                </a:lnTo>
                <a:lnTo>
                  <a:pt x="445288" y="155576"/>
                </a:lnTo>
                <a:lnTo>
                  <a:pt x="445288" y="246063"/>
                </a:lnTo>
                <a:close/>
              </a:path>
              <a:path w="754380" h="250190">
                <a:moveTo>
                  <a:pt x="553047" y="249429"/>
                </a:moveTo>
                <a:lnTo>
                  <a:pt x="509604" y="237379"/>
                </a:lnTo>
                <a:lnTo>
                  <a:pt x="489025" y="200619"/>
                </a:lnTo>
                <a:lnTo>
                  <a:pt x="485179" y="161329"/>
                </a:lnTo>
                <a:lnTo>
                  <a:pt x="489643" y="121913"/>
                </a:lnTo>
                <a:lnTo>
                  <a:pt x="503038" y="93759"/>
                </a:lnTo>
                <a:lnTo>
                  <a:pt x="525362" y="76865"/>
                </a:lnTo>
                <a:lnTo>
                  <a:pt x="556616" y="71234"/>
                </a:lnTo>
                <a:lnTo>
                  <a:pt x="572701" y="72443"/>
                </a:lnTo>
                <a:lnTo>
                  <a:pt x="586629" y="76071"/>
                </a:lnTo>
                <a:lnTo>
                  <a:pt x="598400" y="82116"/>
                </a:lnTo>
                <a:lnTo>
                  <a:pt x="608013" y="90576"/>
                </a:lnTo>
                <a:lnTo>
                  <a:pt x="609557" y="92862"/>
                </a:lnTo>
                <a:lnTo>
                  <a:pt x="556908" y="92862"/>
                </a:lnTo>
                <a:lnTo>
                  <a:pt x="546164" y="93717"/>
                </a:lnTo>
                <a:lnTo>
                  <a:pt x="513849" y="124365"/>
                </a:lnTo>
                <a:lnTo>
                  <a:pt x="510972" y="150407"/>
                </a:lnTo>
                <a:lnTo>
                  <a:pt x="625027" y="150407"/>
                </a:lnTo>
                <a:lnTo>
                  <a:pt x="625082" y="171044"/>
                </a:lnTo>
                <a:lnTo>
                  <a:pt x="511366" y="171044"/>
                </a:lnTo>
                <a:lnTo>
                  <a:pt x="512011" y="184317"/>
                </a:lnTo>
                <a:lnTo>
                  <a:pt x="527807" y="219111"/>
                </a:lnTo>
                <a:lnTo>
                  <a:pt x="557607" y="226810"/>
                </a:lnTo>
                <a:lnTo>
                  <a:pt x="619722" y="226810"/>
                </a:lnTo>
                <a:lnTo>
                  <a:pt x="619684" y="244074"/>
                </a:lnTo>
                <a:lnTo>
                  <a:pt x="600896" y="246417"/>
                </a:lnTo>
                <a:lnTo>
                  <a:pt x="583508" y="248092"/>
                </a:lnTo>
                <a:lnTo>
                  <a:pt x="567559" y="249095"/>
                </a:lnTo>
                <a:lnTo>
                  <a:pt x="553047" y="249429"/>
                </a:lnTo>
                <a:close/>
              </a:path>
              <a:path w="754380" h="250190">
                <a:moveTo>
                  <a:pt x="625027" y="150407"/>
                </a:moveTo>
                <a:lnTo>
                  <a:pt x="600076" y="150407"/>
                </a:lnTo>
                <a:lnTo>
                  <a:pt x="599442" y="135793"/>
                </a:lnTo>
                <a:lnTo>
                  <a:pt x="597543" y="123497"/>
                </a:lnTo>
                <a:lnTo>
                  <a:pt x="567574" y="93674"/>
                </a:lnTo>
                <a:lnTo>
                  <a:pt x="556908" y="92862"/>
                </a:lnTo>
                <a:lnTo>
                  <a:pt x="609557" y="92862"/>
                </a:lnTo>
                <a:lnTo>
                  <a:pt x="615481" y="101635"/>
                </a:lnTo>
                <a:lnTo>
                  <a:pt x="620815" y="115457"/>
                </a:lnTo>
                <a:lnTo>
                  <a:pt x="624015" y="132045"/>
                </a:lnTo>
                <a:lnTo>
                  <a:pt x="625027" y="150407"/>
                </a:lnTo>
                <a:close/>
              </a:path>
              <a:path w="754380" h="250190">
                <a:moveTo>
                  <a:pt x="619722" y="226810"/>
                </a:moveTo>
                <a:lnTo>
                  <a:pt x="557607" y="226810"/>
                </a:lnTo>
                <a:lnTo>
                  <a:pt x="570456" y="226686"/>
                </a:lnTo>
                <a:lnTo>
                  <a:pt x="583404" y="226314"/>
                </a:lnTo>
                <a:lnTo>
                  <a:pt x="596451" y="225695"/>
                </a:lnTo>
                <a:lnTo>
                  <a:pt x="609601" y="224829"/>
                </a:lnTo>
                <a:lnTo>
                  <a:pt x="619722" y="223838"/>
                </a:lnTo>
                <a:lnTo>
                  <a:pt x="619722" y="226810"/>
                </a:lnTo>
                <a:close/>
              </a:path>
              <a:path w="754380" h="250190">
                <a:moveTo>
                  <a:pt x="749082" y="98018"/>
                </a:moveTo>
                <a:lnTo>
                  <a:pt x="691160" y="98018"/>
                </a:lnTo>
                <a:lnTo>
                  <a:pt x="706315" y="88582"/>
                </a:lnTo>
                <a:lnTo>
                  <a:pt x="721815" y="80905"/>
                </a:lnTo>
                <a:lnTo>
                  <a:pt x="737662" y="74990"/>
                </a:lnTo>
                <a:lnTo>
                  <a:pt x="753860" y="70840"/>
                </a:lnTo>
                <a:lnTo>
                  <a:pt x="753860" y="97028"/>
                </a:lnTo>
                <a:lnTo>
                  <a:pt x="749082" y="98018"/>
                </a:lnTo>
                <a:close/>
              </a:path>
              <a:path w="754380" h="250190">
                <a:moveTo>
                  <a:pt x="691554" y="246063"/>
                </a:moveTo>
                <a:lnTo>
                  <a:pt x="665760" y="246063"/>
                </a:lnTo>
                <a:lnTo>
                  <a:pt x="665760" y="74612"/>
                </a:lnTo>
                <a:lnTo>
                  <a:pt x="691160" y="74612"/>
                </a:lnTo>
                <a:lnTo>
                  <a:pt x="691160" y="98018"/>
                </a:lnTo>
                <a:lnTo>
                  <a:pt x="749082" y="98018"/>
                </a:lnTo>
                <a:lnTo>
                  <a:pt x="710231" y="110998"/>
                </a:lnTo>
                <a:lnTo>
                  <a:pt x="691554" y="120243"/>
                </a:lnTo>
                <a:lnTo>
                  <a:pt x="691554" y="24606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1" name="object 31"/>
          <p:cNvSpPr/>
          <p:nvPr/>
        </p:nvSpPr>
        <p:spPr>
          <a:xfrm>
            <a:off x="9904044" y="2774137"/>
            <a:ext cx="934719" cy="243840"/>
          </a:xfrm>
          <a:custGeom>
            <a:avLst/>
            <a:gdLst/>
            <a:ahLst/>
            <a:cxnLst/>
            <a:rect l="0" t="0" r="r" b="b"/>
            <a:pathLst>
              <a:path w="934719" h="243840">
                <a:moveTo>
                  <a:pt x="25793" y="239916"/>
                </a:moveTo>
                <a:lnTo>
                  <a:pt x="0" y="239916"/>
                </a:lnTo>
                <a:lnTo>
                  <a:pt x="0" y="68465"/>
                </a:lnTo>
                <a:lnTo>
                  <a:pt x="25793" y="68465"/>
                </a:lnTo>
                <a:lnTo>
                  <a:pt x="25793" y="239916"/>
                </a:lnTo>
                <a:close/>
              </a:path>
              <a:path w="934719" h="243840">
                <a:moveTo>
                  <a:pt x="25793" y="29768"/>
                </a:moveTo>
                <a:lnTo>
                  <a:pt x="0" y="29768"/>
                </a:lnTo>
                <a:lnTo>
                  <a:pt x="0" y="0"/>
                </a:lnTo>
                <a:lnTo>
                  <a:pt x="25793" y="0"/>
                </a:lnTo>
                <a:lnTo>
                  <a:pt x="25793" y="29768"/>
                </a:lnTo>
                <a:close/>
              </a:path>
              <a:path w="934719" h="243840">
                <a:moveTo>
                  <a:pt x="187662" y="220460"/>
                </a:moveTo>
                <a:lnTo>
                  <a:pt x="128282" y="220460"/>
                </a:lnTo>
                <a:lnTo>
                  <a:pt x="137667" y="220064"/>
                </a:lnTo>
                <a:lnTo>
                  <a:pt x="145873" y="218875"/>
                </a:lnTo>
                <a:lnTo>
                  <a:pt x="152901" y="216891"/>
                </a:lnTo>
                <a:lnTo>
                  <a:pt x="158750" y="214110"/>
                </a:lnTo>
                <a:lnTo>
                  <a:pt x="165760" y="209881"/>
                </a:lnTo>
                <a:lnTo>
                  <a:pt x="169265" y="202769"/>
                </a:lnTo>
                <a:lnTo>
                  <a:pt x="169265" y="182792"/>
                </a:lnTo>
                <a:lnTo>
                  <a:pt x="135183" y="164876"/>
                </a:lnTo>
                <a:lnTo>
                  <a:pt x="121437" y="162421"/>
                </a:lnTo>
                <a:lnTo>
                  <a:pt x="107449" y="159718"/>
                </a:lnTo>
                <a:lnTo>
                  <a:pt x="73016" y="142733"/>
                </a:lnTo>
                <a:lnTo>
                  <a:pt x="65874" y="114096"/>
                </a:lnTo>
                <a:lnTo>
                  <a:pt x="66972" y="102410"/>
                </a:lnTo>
                <a:lnTo>
                  <a:pt x="92771" y="71838"/>
                </a:lnTo>
                <a:lnTo>
                  <a:pt x="127393" y="65087"/>
                </a:lnTo>
                <a:lnTo>
                  <a:pt x="138469" y="65385"/>
                </a:lnTo>
                <a:lnTo>
                  <a:pt x="150856" y="66278"/>
                </a:lnTo>
                <a:lnTo>
                  <a:pt x="164559" y="67766"/>
                </a:lnTo>
                <a:lnTo>
                  <a:pt x="179577" y="69849"/>
                </a:lnTo>
                <a:lnTo>
                  <a:pt x="189306" y="71640"/>
                </a:lnTo>
                <a:lnTo>
                  <a:pt x="189306" y="88099"/>
                </a:lnTo>
                <a:lnTo>
                  <a:pt x="128981" y="88099"/>
                </a:lnTo>
                <a:lnTo>
                  <a:pt x="112571" y="89725"/>
                </a:lnTo>
                <a:lnTo>
                  <a:pt x="100852" y="94602"/>
                </a:lnTo>
                <a:lnTo>
                  <a:pt x="93821" y="102726"/>
                </a:lnTo>
                <a:lnTo>
                  <a:pt x="91478" y="114096"/>
                </a:lnTo>
                <a:lnTo>
                  <a:pt x="91478" y="122035"/>
                </a:lnTo>
                <a:lnTo>
                  <a:pt x="139204" y="141390"/>
                </a:lnTo>
                <a:lnTo>
                  <a:pt x="153323" y="144290"/>
                </a:lnTo>
                <a:lnTo>
                  <a:pt x="187917" y="162132"/>
                </a:lnTo>
                <a:lnTo>
                  <a:pt x="195059" y="192291"/>
                </a:lnTo>
                <a:lnTo>
                  <a:pt x="194004" y="204604"/>
                </a:lnTo>
                <a:lnTo>
                  <a:pt x="190841" y="215158"/>
                </a:lnTo>
                <a:lnTo>
                  <a:pt x="187662" y="220460"/>
                </a:lnTo>
                <a:close/>
              </a:path>
              <a:path w="934719" h="243840">
                <a:moveTo>
                  <a:pt x="189306" y="93459"/>
                </a:moveTo>
                <a:lnTo>
                  <a:pt x="171170" y="91116"/>
                </a:lnTo>
                <a:lnTo>
                  <a:pt x="155071" y="89441"/>
                </a:lnTo>
                <a:lnTo>
                  <a:pt x="141009" y="88435"/>
                </a:lnTo>
                <a:lnTo>
                  <a:pt x="128981" y="88099"/>
                </a:lnTo>
                <a:lnTo>
                  <a:pt x="189306" y="88099"/>
                </a:lnTo>
                <a:lnTo>
                  <a:pt x="189306" y="93459"/>
                </a:lnTo>
                <a:close/>
              </a:path>
              <a:path w="934719" h="243840">
                <a:moveTo>
                  <a:pt x="128981" y="243282"/>
                </a:moveTo>
                <a:lnTo>
                  <a:pt x="79171" y="238519"/>
                </a:lnTo>
                <a:lnTo>
                  <a:pt x="68846" y="236741"/>
                </a:lnTo>
                <a:lnTo>
                  <a:pt x="68846" y="214516"/>
                </a:lnTo>
                <a:lnTo>
                  <a:pt x="87370" y="217117"/>
                </a:lnTo>
                <a:lnTo>
                  <a:pt x="103451" y="218974"/>
                </a:lnTo>
                <a:lnTo>
                  <a:pt x="117088" y="220088"/>
                </a:lnTo>
                <a:lnTo>
                  <a:pt x="128282" y="220460"/>
                </a:lnTo>
                <a:lnTo>
                  <a:pt x="187662" y="220460"/>
                </a:lnTo>
                <a:lnTo>
                  <a:pt x="185570" y="223949"/>
                </a:lnTo>
                <a:lnTo>
                  <a:pt x="178193" y="230975"/>
                </a:lnTo>
                <a:lnTo>
                  <a:pt x="168789" y="236359"/>
                </a:lnTo>
                <a:lnTo>
                  <a:pt x="157454" y="240205"/>
                </a:lnTo>
                <a:lnTo>
                  <a:pt x="144185" y="242513"/>
                </a:lnTo>
                <a:lnTo>
                  <a:pt x="128981" y="243282"/>
                </a:lnTo>
                <a:close/>
              </a:path>
              <a:path w="934719" h="243840">
                <a:moveTo>
                  <a:pt x="347009" y="220460"/>
                </a:moveTo>
                <a:lnTo>
                  <a:pt x="287629" y="220460"/>
                </a:lnTo>
                <a:lnTo>
                  <a:pt x="297011" y="220064"/>
                </a:lnTo>
                <a:lnTo>
                  <a:pt x="305214" y="218875"/>
                </a:lnTo>
                <a:lnTo>
                  <a:pt x="312238" y="216891"/>
                </a:lnTo>
                <a:lnTo>
                  <a:pt x="318084" y="214110"/>
                </a:lnTo>
                <a:lnTo>
                  <a:pt x="325107" y="209881"/>
                </a:lnTo>
                <a:lnTo>
                  <a:pt x="328612" y="202769"/>
                </a:lnTo>
                <a:lnTo>
                  <a:pt x="328612" y="182792"/>
                </a:lnTo>
                <a:lnTo>
                  <a:pt x="294530" y="164876"/>
                </a:lnTo>
                <a:lnTo>
                  <a:pt x="280784" y="162421"/>
                </a:lnTo>
                <a:lnTo>
                  <a:pt x="266796" y="159718"/>
                </a:lnTo>
                <a:lnTo>
                  <a:pt x="232363" y="142733"/>
                </a:lnTo>
                <a:lnTo>
                  <a:pt x="225221" y="114096"/>
                </a:lnTo>
                <a:lnTo>
                  <a:pt x="226319" y="102410"/>
                </a:lnTo>
                <a:lnTo>
                  <a:pt x="252118" y="71838"/>
                </a:lnTo>
                <a:lnTo>
                  <a:pt x="286740" y="65087"/>
                </a:lnTo>
                <a:lnTo>
                  <a:pt x="297810" y="65385"/>
                </a:lnTo>
                <a:lnTo>
                  <a:pt x="310199" y="66278"/>
                </a:lnTo>
                <a:lnTo>
                  <a:pt x="323904" y="67766"/>
                </a:lnTo>
                <a:lnTo>
                  <a:pt x="338924" y="69849"/>
                </a:lnTo>
                <a:lnTo>
                  <a:pt x="348653" y="71640"/>
                </a:lnTo>
                <a:lnTo>
                  <a:pt x="348653" y="88099"/>
                </a:lnTo>
                <a:lnTo>
                  <a:pt x="288328" y="88099"/>
                </a:lnTo>
                <a:lnTo>
                  <a:pt x="271918" y="89725"/>
                </a:lnTo>
                <a:lnTo>
                  <a:pt x="260199" y="94602"/>
                </a:lnTo>
                <a:lnTo>
                  <a:pt x="253168" y="102726"/>
                </a:lnTo>
                <a:lnTo>
                  <a:pt x="250825" y="114096"/>
                </a:lnTo>
                <a:lnTo>
                  <a:pt x="250825" y="122035"/>
                </a:lnTo>
                <a:lnTo>
                  <a:pt x="298538" y="141390"/>
                </a:lnTo>
                <a:lnTo>
                  <a:pt x="312659" y="144290"/>
                </a:lnTo>
                <a:lnTo>
                  <a:pt x="347264" y="162132"/>
                </a:lnTo>
                <a:lnTo>
                  <a:pt x="354406" y="192291"/>
                </a:lnTo>
                <a:lnTo>
                  <a:pt x="353351" y="204604"/>
                </a:lnTo>
                <a:lnTo>
                  <a:pt x="350188" y="215158"/>
                </a:lnTo>
                <a:lnTo>
                  <a:pt x="347009" y="220460"/>
                </a:lnTo>
                <a:close/>
              </a:path>
              <a:path w="934719" h="243840">
                <a:moveTo>
                  <a:pt x="348653" y="93459"/>
                </a:moveTo>
                <a:lnTo>
                  <a:pt x="330517" y="91116"/>
                </a:lnTo>
                <a:lnTo>
                  <a:pt x="314418" y="89441"/>
                </a:lnTo>
                <a:lnTo>
                  <a:pt x="300355" y="88435"/>
                </a:lnTo>
                <a:lnTo>
                  <a:pt x="288328" y="88099"/>
                </a:lnTo>
                <a:lnTo>
                  <a:pt x="348653" y="88099"/>
                </a:lnTo>
                <a:lnTo>
                  <a:pt x="348653" y="93459"/>
                </a:lnTo>
                <a:close/>
              </a:path>
              <a:path w="934719" h="243840">
                <a:moveTo>
                  <a:pt x="288328" y="243282"/>
                </a:moveTo>
                <a:lnTo>
                  <a:pt x="238518" y="238519"/>
                </a:lnTo>
                <a:lnTo>
                  <a:pt x="228193" y="236741"/>
                </a:lnTo>
                <a:lnTo>
                  <a:pt x="228193" y="214516"/>
                </a:lnTo>
                <a:lnTo>
                  <a:pt x="246717" y="217117"/>
                </a:lnTo>
                <a:lnTo>
                  <a:pt x="262797" y="218974"/>
                </a:lnTo>
                <a:lnTo>
                  <a:pt x="276435" y="220088"/>
                </a:lnTo>
                <a:lnTo>
                  <a:pt x="287629" y="220460"/>
                </a:lnTo>
                <a:lnTo>
                  <a:pt x="347009" y="220460"/>
                </a:lnTo>
                <a:lnTo>
                  <a:pt x="344917" y="223949"/>
                </a:lnTo>
                <a:lnTo>
                  <a:pt x="337540" y="230975"/>
                </a:lnTo>
                <a:lnTo>
                  <a:pt x="328136" y="236359"/>
                </a:lnTo>
                <a:lnTo>
                  <a:pt x="316801" y="240205"/>
                </a:lnTo>
                <a:lnTo>
                  <a:pt x="303532" y="242513"/>
                </a:lnTo>
                <a:lnTo>
                  <a:pt x="288328" y="243282"/>
                </a:lnTo>
                <a:close/>
              </a:path>
              <a:path w="934719" h="243840">
                <a:moveTo>
                  <a:pt x="450048" y="243282"/>
                </a:moveTo>
                <a:lnTo>
                  <a:pt x="410703" y="233075"/>
                </a:lnTo>
                <a:lnTo>
                  <a:pt x="392824" y="180530"/>
                </a:lnTo>
                <a:lnTo>
                  <a:pt x="392112" y="157950"/>
                </a:lnTo>
                <a:lnTo>
                  <a:pt x="392112" y="68465"/>
                </a:lnTo>
                <a:lnTo>
                  <a:pt x="417702" y="68465"/>
                </a:lnTo>
                <a:lnTo>
                  <a:pt x="417712" y="157950"/>
                </a:lnTo>
                <a:lnTo>
                  <a:pt x="418112" y="174761"/>
                </a:lnTo>
                <a:lnTo>
                  <a:pt x="428561" y="213318"/>
                </a:lnTo>
                <a:lnTo>
                  <a:pt x="453821" y="220460"/>
                </a:lnTo>
                <a:lnTo>
                  <a:pt x="526452" y="220460"/>
                </a:lnTo>
                <a:lnTo>
                  <a:pt x="526452" y="228004"/>
                </a:lnTo>
                <a:lnTo>
                  <a:pt x="500645" y="228004"/>
                </a:lnTo>
                <a:lnTo>
                  <a:pt x="487889" y="234688"/>
                </a:lnTo>
                <a:lnTo>
                  <a:pt x="475204" y="239462"/>
                </a:lnTo>
                <a:lnTo>
                  <a:pt x="462590" y="242327"/>
                </a:lnTo>
                <a:lnTo>
                  <a:pt x="450048" y="243282"/>
                </a:lnTo>
                <a:close/>
              </a:path>
              <a:path w="934719" h="243840">
                <a:moveTo>
                  <a:pt x="526452" y="220460"/>
                </a:moveTo>
                <a:lnTo>
                  <a:pt x="461364" y="220460"/>
                </a:lnTo>
                <a:lnTo>
                  <a:pt x="468997" y="219368"/>
                </a:lnTo>
                <a:lnTo>
                  <a:pt x="484478" y="215011"/>
                </a:lnTo>
                <a:lnTo>
                  <a:pt x="490396" y="212852"/>
                </a:lnTo>
                <a:lnTo>
                  <a:pt x="494498" y="210744"/>
                </a:lnTo>
                <a:lnTo>
                  <a:pt x="500645" y="207760"/>
                </a:lnTo>
                <a:lnTo>
                  <a:pt x="500645" y="68465"/>
                </a:lnTo>
                <a:lnTo>
                  <a:pt x="526452" y="68465"/>
                </a:lnTo>
                <a:lnTo>
                  <a:pt x="526452" y="220460"/>
                </a:lnTo>
                <a:close/>
              </a:path>
              <a:path w="934719" h="243840">
                <a:moveTo>
                  <a:pt x="526452" y="239916"/>
                </a:moveTo>
                <a:lnTo>
                  <a:pt x="500645" y="239916"/>
                </a:lnTo>
                <a:lnTo>
                  <a:pt x="500645" y="228004"/>
                </a:lnTo>
                <a:lnTo>
                  <a:pt x="526452" y="228004"/>
                </a:lnTo>
                <a:lnTo>
                  <a:pt x="526452" y="239916"/>
                </a:lnTo>
                <a:close/>
              </a:path>
              <a:path w="934719" h="243840">
                <a:moveTo>
                  <a:pt x="635989" y="243282"/>
                </a:moveTo>
                <a:lnTo>
                  <a:pt x="592546" y="231232"/>
                </a:lnTo>
                <a:lnTo>
                  <a:pt x="571967" y="194472"/>
                </a:lnTo>
                <a:lnTo>
                  <a:pt x="568120" y="155182"/>
                </a:lnTo>
                <a:lnTo>
                  <a:pt x="572585" y="115767"/>
                </a:lnTo>
                <a:lnTo>
                  <a:pt x="585980" y="87612"/>
                </a:lnTo>
                <a:lnTo>
                  <a:pt x="608304" y="70718"/>
                </a:lnTo>
                <a:lnTo>
                  <a:pt x="639558" y="65087"/>
                </a:lnTo>
                <a:lnTo>
                  <a:pt x="655643" y="66296"/>
                </a:lnTo>
                <a:lnTo>
                  <a:pt x="669571" y="69924"/>
                </a:lnTo>
                <a:lnTo>
                  <a:pt x="681342" y="75969"/>
                </a:lnTo>
                <a:lnTo>
                  <a:pt x="690955" y="84429"/>
                </a:lnTo>
                <a:lnTo>
                  <a:pt x="692498" y="86715"/>
                </a:lnTo>
                <a:lnTo>
                  <a:pt x="639850" y="86715"/>
                </a:lnTo>
                <a:lnTo>
                  <a:pt x="629105" y="87570"/>
                </a:lnTo>
                <a:lnTo>
                  <a:pt x="596791" y="118217"/>
                </a:lnTo>
                <a:lnTo>
                  <a:pt x="593914" y="144260"/>
                </a:lnTo>
                <a:lnTo>
                  <a:pt x="707969" y="144260"/>
                </a:lnTo>
                <a:lnTo>
                  <a:pt x="708024" y="164897"/>
                </a:lnTo>
                <a:lnTo>
                  <a:pt x="594308" y="164897"/>
                </a:lnTo>
                <a:lnTo>
                  <a:pt x="594953" y="178171"/>
                </a:lnTo>
                <a:lnTo>
                  <a:pt x="610748" y="212964"/>
                </a:lnTo>
                <a:lnTo>
                  <a:pt x="640548" y="220663"/>
                </a:lnTo>
                <a:lnTo>
                  <a:pt x="702664" y="220663"/>
                </a:lnTo>
                <a:lnTo>
                  <a:pt x="702626" y="237927"/>
                </a:lnTo>
                <a:lnTo>
                  <a:pt x="683838" y="240271"/>
                </a:lnTo>
                <a:lnTo>
                  <a:pt x="666450" y="241945"/>
                </a:lnTo>
                <a:lnTo>
                  <a:pt x="650500" y="242948"/>
                </a:lnTo>
                <a:lnTo>
                  <a:pt x="635989" y="243282"/>
                </a:lnTo>
                <a:close/>
              </a:path>
              <a:path w="934719" h="243840">
                <a:moveTo>
                  <a:pt x="707969" y="144260"/>
                </a:moveTo>
                <a:lnTo>
                  <a:pt x="683017" y="144260"/>
                </a:lnTo>
                <a:lnTo>
                  <a:pt x="682384" y="129646"/>
                </a:lnTo>
                <a:lnTo>
                  <a:pt x="680485" y="117352"/>
                </a:lnTo>
                <a:lnTo>
                  <a:pt x="650516" y="87527"/>
                </a:lnTo>
                <a:lnTo>
                  <a:pt x="639850" y="86715"/>
                </a:lnTo>
                <a:lnTo>
                  <a:pt x="692498" y="86715"/>
                </a:lnTo>
                <a:lnTo>
                  <a:pt x="698422" y="95488"/>
                </a:lnTo>
                <a:lnTo>
                  <a:pt x="703756" y="109310"/>
                </a:lnTo>
                <a:lnTo>
                  <a:pt x="706957" y="125898"/>
                </a:lnTo>
                <a:lnTo>
                  <a:pt x="707969" y="144260"/>
                </a:lnTo>
                <a:close/>
              </a:path>
              <a:path w="934719" h="243840">
                <a:moveTo>
                  <a:pt x="702664" y="220663"/>
                </a:moveTo>
                <a:lnTo>
                  <a:pt x="640548" y="220663"/>
                </a:lnTo>
                <a:lnTo>
                  <a:pt x="653398" y="220539"/>
                </a:lnTo>
                <a:lnTo>
                  <a:pt x="666345" y="220168"/>
                </a:lnTo>
                <a:lnTo>
                  <a:pt x="679393" y="219549"/>
                </a:lnTo>
                <a:lnTo>
                  <a:pt x="692542" y="218682"/>
                </a:lnTo>
                <a:lnTo>
                  <a:pt x="702664" y="217691"/>
                </a:lnTo>
                <a:lnTo>
                  <a:pt x="702664" y="220663"/>
                </a:lnTo>
                <a:close/>
              </a:path>
              <a:path w="934719" h="243840">
                <a:moveTo>
                  <a:pt x="861358" y="220460"/>
                </a:moveTo>
                <a:lnTo>
                  <a:pt x="801978" y="220460"/>
                </a:lnTo>
                <a:lnTo>
                  <a:pt x="811360" y="220064"/>
                </a:lnTo>
                <a:lnTo>
                  <a:pt x="819563" y="218875"/>
                </a:lnTo>
                <a:lnTo>
                  <a:pt x="826587" y="216891"/>
                </a:lnTo>
                <a:lnTo>
                  <a:pt x="832433" y="214110"/>
                </a:lnTo>
                <a:lnTo>
                  <a:pt x="839456" y="209881"/>
                </a:lnTo>
                <a:lnTo>
                  <a:pt x="842961" y="202769"/>
                </a:lnTo>
                <a:lnTo>
                  <a:pt x="842961" y="182792"/>
                </a:lnTo>
                <a:lnTo>
                  <a:pt x="808879" y="164876"/>
                </a:lnTo>
                <a:lnTo>
                  <a:pt x="795133" y="162421"/>
                </a:lnTo>
                <a:lnTo>
                  <a:pt x="781145" y="159718"/>
                </a:lnTo>
                <a:lnTo>
                  <a:pt x="746712" y="142733"/>
                </a:lnTo>
                <a:lnTo>
                  <a:pt x="739570" y="114096"/>
                </a:lnTo>
                <a:lnTo>
                  <a:pt x="740668" y="102410"/>
                </a:lnTo>
                <a:lnTo>
                  <a:pt x="766467" y="71838"/>
                </a:lnTo>
                <a:lnTo>
                  <a:pt x="801089" y="65087"/>
                </a:lnTo>
                <a:lnTo>
                  <a:pt x="812159" y="65385"/>
                </a:lnTo>
                <a:lnTo>
                  <a:pt x="824548" y="66278"/>
                </a:lnTo>
                <a:lnTo>
                  <a:pt x="838253" y="67766"/>
                </a:lnTo>
                <a:lnTo>
                  <a:pt x="853273" y="69849"/>
                </a:lnTo>
                <a:lnTo>
                  <a:pt x="863002" y="71640"/>
                </a:lnTo>
                <a:lnTo>
                  <a:pt x="863002" y="88099"/>
                </a:lnTo>
                <a:lnTo>
                  <a:pt x="802677" y="88099"/>
                </a:lnTo>
                <a:lnTo>
                  <a:pt x="786267" y="89725"/>
                </a:lnTo>
                <a:lnTo>
                  <a:pt x="774548" y="94602"/>
                </a:lnTo>
                <a:lnTo>
                  <a:pt x="767517" y="102726"/>
                </a:lnTo>
                <a:lnTo>
                  <a:pt x="765174" y="114096"/>
                </a:lnTo>
                <a:lnTo>
                  <a:pt x="765174" y="122035"/>
                </a:lnTo>
                <a:lnTo>
                  <a:pt x="812887" y="141390"/>
                </a:lnTo>
                <a:lnTo>
                  <a:pt x="827008" y="144290"/>
                </a:lnTo>
                <a:lnTo>
                  <a:pt x="861613" y="162132"/>
                </a:lnTo>
                <a:lnTo>
                  <a:pt x="868755" y="192291"/>
                </a:lnTo>
                <a:lnTo>
                  <a:pt x="867700" y="204604"/>
                </a:lnTo>
                <a:lnTo>
                  <a:pt x="864537" y="215158"/>
                </a:lnTo>
                <a:lnTo>
                  <a:pt x="861358" y="220460"/>
                </a:lnTo>
                <a:close/>
              </a:path>
              <a:path w="934719" h="243840">
                <a:moveTo>
                  <a:pt x="863002" y="93459"/>
                </a:moveTo>
                <a:lnTo>
                  <a:pt x="844866" y="91116"/>
                </a:lnTo>
                <a:lnTo>
                  <a:pt x="828767" y="89441"/>
                </a:lnTo>
                <a:lnTo>
                  <a:pt x="814704" y="88435"/>
                </a:lnTo>
                <a:lnTo>
                  <a:pt x="802677" y="88099"/>
                </a:lnTo>
                <a:lnTo>
                  <a:pt x="863002" y="88099"/>
                </a:lnTo>
                <a:lnTo>
                  <a:pt x="863002" y="93459"/>
                </a:lnTo>
                <a:close/>
              </a:path>
              <a:path w="934719" h="243840">
                <a:moveTo>
                  <a:pt x="802677" y="243282"/>
                </a:moveTo>
                <a:lnTo>
                  <a:pt x="752867" y="238519"/>
                </a:lnTo>
                <a:lnTo>
                  <a:pt x="742542" y="236741"/>
                </a:lnTo>
                <a:lnTo>
                  <a:pt x="742542" y="214516"/>
                </a:lnTo>
                <a:lnTo>
                  <a:pt x="761066" y="217117"/>
                </a:lnTo>
                <a:lnTo>
                  <a:pt x="777146" y="218974"/>
                </a:lnTo>
                <a:lnTo>
                  <a:pt x="790784" y="220088"/>
                </a:lnTo>
                <a:lnTo>
                  <a:pt x="801978" y="220460"/>
                </a:lnTo>
                <a:lnTo>
                  <a:pt x="861358" y="220460"/>
                </a:lnTo>
                <a:lnTo>
                  <a:pt x="859266" y="223949"/>
                </a:lnTo>
                <a:lnTo>
                  <a:pt x="851889" y="230975"/>
                </a:lnTo>
                <a:lnTo>
                  <a:pt x="842485" y="236359"/>
                </a:lnTo>
                <a:lnTo>
                  <a:pt x="831150" y="240205"/>
                </a:lnTo>
                <a:lnTo>
                  <a:pt x="817881" y="242513"/>
                </a:lnTo>
                <a:lnTo>
                  <a:pt x="802677" y="243282"/>
                </a:lnTo>
                <a:close/>
              </a:path>
              <a:path w="934719" h="243840">
                <a:moveTo>
                  <a:pt x="934439" y="239916"/>
                </a:moveTo>
                <a:lnTo>
                  <a:pt x="906461" y="239916"/>
                </a:lnTo>
                <a:lnTo>
                  <a:pt x="906461" y="200813"/>
                </a:lnTo>
                <a:lnTo>
                  <a:pt x="934439" y="200813"/>
                </a:lnTo>
                <a:lnTo>
                  <a:pt x="934439" y="239916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2" name="object 32"/>
          <p:cNvSpPr/>
          <p:nvPr/>
        </p:nvSpPr>
        <p:spPr>
          <a:xfrm>
            <a:off x="1616202" y="3260826"/>
            <a:ext cx="793750" cy="244475"/>
          </a:xfrm>
          <a:custGeom>
            <a:avLst/>
            <a:gdLst/>
            <a:ahLst/>
            <a:cxnLst/>
            <a:rect l="0" t="0" r="r" b="b"/>
            <a:pathLst>
              <a:path w="793750" h="244475">
                <a:moveTo>
                  <a:pt x="137096" y="220662"/>
                </a:moveTo>
                <a:lnTo>
                  <a:pt x="75793" y="220662"/>
                </a:lnTo>
                <a:lnTo>
                  <a:pt x="97937" y="217685"/>
                </a:lnTo>
                <a:lnTo>
                  <a:pt x="113752" y="208756"/>
                </a:lnTo>
                <a:lnTo>
                  <a:pt x="123240" y="193873"/>
                </a:lnTo>
                <a:lnTo>
                  <a:pt x="126403" y="173037"/>
                </a:lnTo>
                <a:lnTo>
                  <a:pt x="125707" y="164091"/>
                </a:lnTo>
                <a:lnTo>
                  <a:pt x="87678" y="134287"/>
                </a:lnTo>
                <a:lnTo>
                  <a:pt x="73609" y="131165"/>
                </a:lnTo>
                <a:lnTo>
                  <a:pt x="55025" y="126588"/>
                </a:lnTo>
                <a:lnTo>
                  <a:pt x="16764" y="109143"/>
                </a:lnTo>
                <a:lnTo>
                  <a:pt x="0" y="63690"/>
                </a:lnTo>
                <a:lnTo>
                  <a:pt x="4774" y="35827"/>
                </a:lnTo>
                <a:lnTo>
                  <a:pt x="19097" y="15924"/>
                </a:lnTo>
                <a:lnTo>
                  <a:pt x="42969" y="3981"/>
                </a:lnTo>
                <a:lnTo>
                  <a:pt x="76390" y="0"/>
                </a:lnTo>
                <a:lnTo>
                  <a:pt x="89515" y="309"/>
                </a:lnTo>
                <a:lnTo>
                  <a:pt x="103879" y="1238"/>
                </a:lnTo>
                <a:lnTo>
                  <a:pt x="119481" y="2786"/>
                </a:lnTo>
                <a:lnTo>
                  <a:pt x="136321" y="4953"/>
                </a:lnTo>
                <a:lnTo>
                  <a:pt x="148031" y="6743"/>
                </a:lnTo>
                <a:lnTo>
                  <a:pt x="146261" y="23215"/>
                </a:lnTo>
                <a:lnTo>
                  <a:pt x="78181" y="23215"/>
                </a:lnTo>
                <a:lnTo>
                  <a:pt x="55695" y="25634"/>
                </a:lnTo>
                <a:lnTo>
                  <a:pt x="39633" y="32891"/>
                </a:lnTo>
                <a:lnTo>
                  <a:pt x="29996" y="44984"/>
                </a:lnTo>
                <a:lnTo>
                  <a:pt x="26784" y="61912"/>
                </a:lnTo>
                <a:lnTo>
                  <a:pt x="27522" y="71875"/>
                </a:lnTo>
                <a:lnTo>
                  <a:pt x="56472" y="99617"/>
                </a:lnTo>
                <a:lnTo>
                  <a:pt x="86512" y="107645"/>
                </a:lnTo>
                <a:lnTo>
                  <a:pt x="103257" y="111969"/>
                </a:lnTo>
                <a:lnTo>
                  <a:pt x="137706" y="128587"/>
                </a:lnTo>
                <a:lnTo>
                  <a:pt x="152793" y="171056"/>
                </a:lnTo>
                <a:lnTo>
                  <a:pt x="148067" y="203002"/>
                </a:lnTo>
                <a:lnTo>
                  <a:pt x="137096" y="220662"/>
                </a:lnTo>
                <a:close/>
              </a:path>
              <a:path w="793750" h="244475">
                <a:moveTo>
                  <a:pt x="145643" y="28968"/>
                </a:moveTo>
                <a:lnTo>
                  <a:pt x="123569" y="26451"/>
                </a:lnTo>
                <a:lnTo>
                  <a:pt x="104968" y="24653"/>
                </a:lnTo>
                <a:lnTo>
                  <a:pt x="89840" y="23575"/>
                </a:lnTo>
                <a:lnTo>
                  <a:pt x="78181" y="23215"/>
                </a:lnTo>
                <a:lnTo>
                  <a:pt x="146261" y="23215"/>
                </a:lnTo>
                <a:lnTo>
                  <a:pt x="145643" y="28968"/>
                </a:lnTo>
                <a:close/>
              </a:path>
              <a:path w="793750" h="244475">
                <a:moveTo>
                  <a:pt x="77190" y="244081"/>
                </a:moveTo>
                <a:lnTo>
                  <a:pt x="63879" y="243707"/>
                </a:lnTo>
                <a:lnTo>
                  <a:pt x="48958" y="242589"/>
                </a:lnTo>
                <a:lnTo>
                  <a:pt x="32427" y="240727"/>
                </a:lnTo>
                <a:lnTo>
                  <a:pt x="14287" y="238125"/>
                </a:lnTo>
                <a:lnTo>
                  <a:pt x="1981" y="236537"/>
                </a:lnTo>
                <a:lnTo>
                  <a:pt x="4762" y="214503"/>
                </a:lnTo>
                <a:lnTo>
                  <a:pt x="26689" y="217195"/>
                </a:lnTo>
                <a:lnTo>
                  <a:pt x="45835" y="219121"/>
                </a:lnTo>
                <a:lnTo>
                  <a:pt x="62203" y="220276"/>
                </a:lnTo>
                <a:lnTo>
                  <a:pt x="75793" y="220662"/>
                </a:lnTo>
                <a:lnTo>
                  <a:pt x="137096" y="220662"/>
                </a:lnTo>
                <a:lnTo>
                  <a:pt x="133889" y="225823"/>
                </a:lnTo>
                <a:lnTo>
                  <a:pt x="110263" y="239516"/>
                </a:lnTo>
                <a:lnTo>
                  <a:pt x="77190" y="244081"/>
                </a:lnTo>
                <a:close/>
              </a:path>
              <a:path w="793750" h="244475">
                <a:moveTo>
                  <a:pt x="259753" y="244271"/>
                </a:moveTo>
                <a:lnTo>
                  <a:pt x="211625" y="232329"/>
                </a:lnTo>
                <a:lnTo>
                  <a:pt x="190271" y="195386"/>
                </a:lnTo>
                <a:lnTo>
                  <a:pt x="186321" y="154876"/>
                </a:lnTo>
                <a:lnTo>
                  <a:pt x="187376" y="133038"/>
                </a:lnTo>
                <a:lnTo>
                  <a:pt x="203199" y="87007"/>
                </a:lnTo>
                <a:lnTo>
                  <a:pt x="241444" y="67385"/>
                </a:lnTo>
                <a:lnTo>
                  <a:pt x="259943" y="66078"/>
                </a:lnTo>
                <a:lnTo>
                  <a:pt x="278436" y="67385"/>
                </a:lnTo>
                <a:lnTo>
                  <a:pt x="294025" y="71308"/>
                </a:lnTo>
                <a:lnTo>
                  <a:pt x="306711" y="77849"/>
                </a:lnTo>
                <a:lnTo>
                  <a:pt x="316496" y="87007"/>
                </a:lnTo>
                <a:lnTo>
                  <a:pt x="317277" y="88303"/>
                </a:lnTo>
                <a:lnTo>
                  <a:pt x="259943" y="88303"/>
                </a:lnTo>
                <a:lnTo>
                  <a:pt x="247508" y="89196"/>
                </a:lnTo>
                <a:lnTo>
                  <a:pt x="215243" y="122734"/>
                </a:lnTo>
                <a:lnTo>
                  <a:pt x="212724" y="154381"/>
                </a:lnTo>
                <a:lnTo>
                  <a:pt x="213294" y="171733"/>
                </a:lnTo>
                <a:lnTo>
                  <a:pt x="227653" y="213565"/>
                </a:lnTo>
                <a:lnTo>
                  <a:pt x="259943" y="222046"/>
                </a:lnTo>
                <a:lnTo>
                  <a:pt x="317957" y="222046"/>
                </a:lnTo>
                <a:lnTo>
                  <a:pt x="317398" y="223037"/>
                </a:lnTo>
                <a:lnTo>
                  <a:pt x="307880" y="232329"/>
                </a:lnTo>
                <a:lnTo>
                  <a:pt x="295100" y="238964"/>
                </a:lnTo>
                <a:lnTo>
                  <a:pt x="279057" y="242945"/>
                </a:lnTo>
                <a:lnTo>
                  <a:pt x="259753" y="244271"/>
                </a:lnTo>
                <a:close/>
              </a:path>
              <a:path w="793750" h="244475">
                <a:moveTo>
                  <a:pt x="317957" y="222046"/>
                </a:moveTo>
                <a:lnTo>
                  <a:pt x="259943" y="222046"/>
                </a:lnTo>
                <a:lnTo>
                  <a:pt x="273231" y="221104"/>
                </a:lnTo>
                <a:lnTo>
                  <a:pt x="283908" y="218328"/>
                </a:lnTo>
                <a:lnTo>
                  <a:pt x="306222" y="172008"/>
                </a:lnTo>
                <a:lnTo>
                  <a:pt x="306773" y="154381"/>
                </a:lnTo>
                <a:lnTo>
                  <a:pt x="306144" y="137078"/>
                </a:lnTo>
                <a:lnTo>
                  <a:pt x="290833" y="96339"/>
                </a:lnTo>
                <a:lnTo>
                  <a:pt x="259943" y="88303"/>
                </a:lnTo>
                <a:lnTo>
                  <a:pt x="317277" y="88303"/>
                </a:lnTo>
                <a:lnTo>
                  <a:pt x="323790" y="99101"/>
                </a:lnTo>
                <a:lnTo>
                  <a:pt x="329001" y="114446"/>
                </a:lnTo>
                <a:lnTo>
                  <a:pt x="332129" y="133038"/>
                </a:lnTo>
                <a:lnTo>
                  <a:pt x="333171" y="154876"/>
                </a:lnTo>
                <a:lnTo>
                  <a:pt x="332185" y="176738"/>
                </a:lnTo>
                <a:lnTo>
                  <a:pt x="329228" y="195386"/>
                </a:lnTo>
                <a:lnTo>
                  <a:pt x="324299" y="210819"/>
                </a:lnTo>
                <a:lnTo>
                  <a:pt x="317957" y="222046"/>
                </a:lnTo>
                <a:close/>
              </a:path>
              <a:path w="793750" h="244475">
                <a:moveTo>
                  <a:pt x="492936" y="81559"/>
                </a:moveTo>
                <a:lnTo>
                  <a:pt x="400240" y="81559"/>
                </a:lnTo>
                <a:lnTo>
                  <a:pt x="413039" y="74784"/>
                </a:lnTo>
                <a:lnTo>
                  <a:pt x="425642" y="69946"/>
                </a:lnTo>
                <a:lnTo>
                  <a:pt x="438047" y="67045"/>
                </a:lnTo>
                <a:lnTo>
                  <a:pt x="450253" y="66078"/>
                </a:lnTo>
                <a:lnTo>
                  <a:pt x="465023" y="67168"/>
                </a:lnTo>
                <a:lnTo>
                  <a:pt x="477388" y="70442"/>
                </a:lnTo>
                <a:lnTo>
                  <a:pt x="487345" y="75898"/>
                </a:lnTo>
                <a:lnTo>
                  <a:pt x="492936" y="81559"/>
                </a:lnTo>
                <a:close/>
              </a:path>
              <a:path w="793750" h="244475">
                <a:moveTo>
                  <a:pt x="601146" y="83540"/>
                </a:moveTo>
                <a:lnTo>
                  <a:pt x="494893" y="83540"/>
                </a:lnTo>
                <a:lnTo>
                  <a:pt x="500965" y="80254"/>
                </a:lnTo>
                <a:lnTo>
                  <a:pt x="541112" y="67419"/>
                </a:lnTo>
                <a:lnTo>
                  <a:pt x="556018" y="66078"/>
                </a:lnTo>
                <a:lnTo>
                  <a:pt x="571690" y="67225"/>
                </a:lnTo>
                <a:lnTo>
                  <a:pt x="584568" y="70667"/>
                </a:lnTo>
                <a:lnTo>
                  <a:pt x="594655" y="76402"/>
                </a:lnTo>
                <a:lnTo>
                  <a:pt x="601146" y="83540"/>
                </a:lnTo>
                <a:close/>
              </a:path>
              <a:path w="793750" h="244475">
                <a:moveTo>
                  <a:pt x="400634" y="240906"/>
                </a:moveTo>
                <a:lnTo>
                  <a:pt x="374840" y="240906"/>
                </a:lnTo>
                <a:lnTo>
                  <a:pt x="374840" y="69456"/>
                </a:lnTo>
                <a:lnTo>
                  <a:pt x="400240" y="69456"/>
                </a:lnTo>
                <a:lnTo>
                  <a:pt x="400240" y="81559"/>
                </a:lnTo>
                <a:lnTo>
                  <a:pt x="492936" y="81559"/>
                </a:lnTo>
                <a:lnTo>
                  <a:pt x="494893" y="83540"/>
                </a:lnTo>
                <a:lnTo>
                  <a:pt x="601146" y="83540"/>
                </a:lnTo>
                <a:lnTo>
                  <a:pt x="601954" y="84429"/>
                </a:lnTo>
                <a:lnTo>
                  <a:pt x="604141" y="89090"/>
                </a:lnTo>
                <a:lnTo>
                  <a:pt x="439204" y="89090"/>
                </a:lnTo>
                <a:lnTo>
                  <a:pt x="431723" y="90182"/>
                </a:lnTo>
                <a:lnTo>
                  <a:pt x="416382" y="94551"/>
                </a:lnTo>
                <a:lnTo>
                  <a:pt x="410502" y="96634"/>
                </a:lnTo>
                <a:lnTo>
                  <a:pt x="406399" y="98615"/>
                </a:lnTo>
                <a:lnTo>
                  <a:pt x="400634" y="101790"/>
                </a:lnTo>
                <a:lnTo>
                  <a:pt x="400634" y="240906"/>
                </a:lnTo>
                <a:close/>
              </a:path>
              <a:path w="793750" h="244475">
                <a:moveTo>
                  <a:pt x="508190" y="240906"/>
                </a:moveTo>
                <a:lnTo>
                  <a:pt x="482599" y="240906"/>
                </a:lnTo>
                <a:lnTo>
                  <a:pt x="482550" y="150418"/>
                </a:lnTo>
                <a:lnTo>
                  <a:pt x="482178" y="135424"/>
                </a:lnTo>
                <a:lnTo>
                  <a:pt x="471478" y="96521"/>
                </a:lnTo>
                <a:lnTo>
                  <a:pt x="446481" y="89090"/>
                </a:lnTo>
                <a:lnTo>
                  <a:pt x="544703" y="89090"/>
                </a:lnTo>
                <a:lnTo>
                  <a:pt x="503821" y="101790"/>
                </a:lnTo>
                <a:lnTo>
                  <a:pt x="505736" y="109160"/>
                </a:lnTo>
                <a:lnTo>
                  <a:pt x="507101" y="119953"/>
                </a:lnTo>
                <a:lnTo>
                  <a:pt x="507918" y="134167"/>
                </a:lnTo>
                <a:lnTo>
                  <a:pt x="508169" y="150418"/>
                </a:lnTo>
                <a:lnTo>
                  <a:pt x="508190" y="240906"/>
                </a:lnTo>
                <a:close/>
              </a:path>
              <a:path w="793750" h="244475">
                <a:moveTo>
                  <a:pt x="613765" y="240906"/>
                </a:moveTo>
                <a:lnTo>
                  <a:pt x="588162" y="240906"/>
                </a:lnTo>
                <a:lnTo>
                  <a:pt x="588147" y="150418"/>
                </a:lnTo>
                <a:lnTo>
                  <a:pt x="587754" y="135424"/>
                </a:lnTo>
                <a:lnTo>
                  <a:pt x="576935" y="96521"/>
                </a:lnTo>
                <a:lnTo>
                  <a:pt x="552246" y="89090"/>
                </a:lnTo>
                <a:lnTo>
                  <a:pt x="604141" y="89090"/>
                </a:lnTo>
                <a:lnTo>
                  <a:pt x="607121" y="95440"/>
                </a:lnTo>
                <a:lnTo>
                  <a:pt x="610812" y="110109"/>
                </a:lnTo>
                <a:lnTo>
                  <a:pt x="613027" y="128435"/>
                </a:lnTo>
                <a:lnTo>
                  <a:pt x="613765" y="150418"/>
                </a:lnTo>
                <a:lnTo>
                  <a:pt x="613765" y="240906"/>
                </a:lnTo>
                <a:close/>
              </a:path>
              <a:path w="793750" h="244475">
                <a:moveTo>
                  <a:pt x="721715" y="244271"/>
                </a:moveTo>
                <a:lnTo>
                  <a:pt x="678272" y="232222"/>
                </a:lnTo>
                <a:lnTo>
                  <a:pt x="657693" y="195462"/>
                </a:lnTo>
                <a:lnTo>
                  <a:pt x="653846" y="156171"/>
                </a:lnTo>
                <a:lnTo>
                  <a:pt x="658311" y="116757"/>
                </a:lnTo>
                <a:lnTo>
                  <a:pt x="671706" y="88603"/>
                </a:lnTo>
                <a:lnTo>
                  <a:pt x="694030" y="71709"/>
                </a:lnTo>
                <a:lnTo>
                  <a:pt x="725284" y="66078"/>
                </a:lnTo>
                <a:lnTo>
                  <a:pt x="741369" y="67287"/>
                </a:lnTo>
                <a:lnTo>
                  <a:pt x="755297" y="70915"/>
                </a:lnTo>
                <a:lnTo>
                  <a:pt x="767068" y="76959"/>
                </a:lnTo>
                <a:lnTo>
                  <a:pt x="776681" y="85420"/>
                </a:lnTo>
                <a:lnTo>
                  <a:pt x="778224" y="87706"/>
                </a:lnTo>
                <a:lnTo>
                  <a:pt x="725576" y="87706"/>
                </a:lnTo>
                <a:lnTo>
                  <a:pt x="714831" y="88561"/>
                </a:lnTo>
                <a:lnTo>
                  <a:pt x="682517" y="119208"/>
                </a:lnTo>
                <a:lnTo>
                  <a:pt x="679640" y="145249"/>
                </a:lnTo>
                <a:lnTo>
                  <a:pt x="793695" y="145249"/>
                </a:lnTo>
                <a:lnTo>
                  <a:pt x="793749" y="165887"/>
                </a:lnTo>
                <a:lnTo>
                  <a:pt x="680034" y="165887"/>
                </a:lnTo>
                <a:lnTo>
                  <a:pt x="680679" y="179160"/>
                </a:lnTo>
                <a:lnTo>
                  <a:pt x="696474" y="213953"/>
                </a:lnTo>
                <a:lnTo>
                  <a:pt x="726274" y="221653"/>
                </a:lnTo>
                <a:lnTo>
                  <a:pt x="788390" y="221653"/>
                </a:lnTo>
                <a:lnTo>
                  <a:pt x="788352" y="238917"/>
                </a:lnTo>
                <a:lnTo>
                  <a:pt x="769564" y="241260"/>
                </a:lnTo>
                <a:lnTo>
                  <a:pt x="752176" y="242935"/>
                </a:lnTo>
                <a:lnTo>
                  <a:pt x="736226" y="243938"/>
                </a:lnTo>
                <a:lnTo>
                  <a:pt x="721715" y="244271"/>
                </a:lnTo>
                <a:close/>
              </a:path>
              <a:path w="793750" h="244475">
                <a:moveTo>
                  <a:pt x="793695" y="145249"/>
                </a:moveTo>
                <a:lnTo>
                  <a:pt x="768743" y="145249"/>
                </a:lnTo>
                <a:lnTo>
                  <a:pt x="768110" y="130636"/>
                </a:lnTo>
                <a:lnTo>
                  <a:pt x="766211" y="118341"/>
                </a:lnTo>
                <a:lnTo>
                  <a:pt x="736242" y="88518"/>
                </a:lnTo>
                <a:lnTo>
                  <a:pt x="725576" y="87706"/>
                </a:lnTo>
                <a:lnTo>
                  <a:pt x="778224" y="87706"/>
                </a:lnTo>
                <a:lnTo>
                  <a:pt x="784148" y="96478"/>
                </a:lnTo>
                <a:lnTo>
                  <a:pt x="789482" y="110301"/>
                </a:lnTo>
                <a:lnTo>
                  <a:pt x="792683" y="126887"/>
                </a:lnTo>
                <a:lnTo>
                  <a:pt x="793695" y="145249"/>
                </a:lnTo>
                <a:close/>
              </a:path>
              <a:path w="793750" h="244475">
                <a:moveTo>
                  <a:pt x="788390" y="221653"/>
                </a:moveTo>
                <a:lnTo>
                  <a:pt x="726274" y="221653"/>
                </a:lnTo>
                <a:lnTo>
                  <a:pt x="739124" y="221529"/>
                </a:lnTo>
                <a:lnTo>
                  <a:pt x="752071" y="221157"/>
                </a:lnTo>
                <a:lnTo>
                  <a:pt x="765119" y="220538"/>
                </a:lnTo>
                <a:lnTo>
                  <a:pt x="778268" y="219671"/>
                </a:lnTo>
                <a:lnTo>
                  <a:pt x="788390" y="218681"/>
                </a:lnTo>
                <a:lnTo>
                  <a:pt x="788390" y="22165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3" name="object 33"/>
          <p:cNvSpPr/>
          <p:nvPr/>
        </p:nvSpPr>
        <p:spPr>
          <a:xfrm>
            <a:off x="2510828" y="3253485"/>
            <a:ext cx="1131569" cy="252094"/>
          </a:xfrm>
          <a:custGeom>
            <a:avLst/>
            <a:gdLst/>
            <a:ahLst/>
            <a:cxnLst/>
            <a:rect l="0" t="0" r="r" b="b"/>
            <a:pathLst>
              <a:path w="1131570" h="252095">
                <a:moveTo>
                  <a:pt x="47231" y="76796"/>
                </a:moveTo>
                <a:lnTo>
                  <a:pt x="21628" y="76796"/>
                </a:lnTo>
                <a:lnTo>
                  <a:pt x="21628" y="61709"/>
                </a:lnTo>
                <a:lnTo>
                  <a:pt x="27382" y="20909"/>
                </a:lnTo>
                <a:lnTo>
                  <a:pt x="67665" y="0"/>
                </a:lnTo>
                <a:lnTo>
                  <a:pt x="102196" y="0"/>
                </a:lnTo>
                <a:lnTo>
                  <a:pt x="102196" y="22021"/>
                </a:lnTo>
                <a:lnTo>
                  <a:pt x="62115" y="22021"/>
                </a:lnTo>
                <a:lnTo>
                  <a:pt x="56159" y="24739"/>
                </a:lnTo>
                <a:lnTo>
                  <a:pt x="47237" y="61709"/>
                </a:lnTo>
                <a:lnTo>
                  <a:pt x="47231" y="76796"/>
                </a:lnTo>
                <a:close/>
              </a:path>
              <a:path w="1131570" h="252095">
                <a:moveTo>
                  <a:pt x="97040" y="99212"/>
                </a:moveTo>
                <a:lnTo>
                  <a:pt x="0" y="99212"/>
                </a:lnTo>
                <a:lnTo>
                  <a:pt x="0" y="76796"/>
                </a:lnTo>
                <a:lnTo>
                  <a:pt x="97040" y="76796"/>
                </a:lnTo>
                <a:lnTo>
                  <a:pt x="97040" y="99212"/>
                </a:lnTo>
                <a:close/>
              </a:path>
              <a:path w="1131570" h="252095">
                <a:moveTo>
                  <a:pt x="47231" y="248246"/>
                </a:moveTo>
                <a:lnTo>
                  <a:pt x="21628" y="248246"/>
                </a:lnTo>
                <a:lnTo>
                  <a:pt x="21628" y="99212"/>
                </a:lnTo>
                <a:lnTo>
                  <a:pt x="47231" y="99212"/>
                </a:lnTo>
                <a:lnTo>
                  <a:pt x="47231" y="248246"/>
                </a:lnTo>
                <a:close/>
              </a:path>
              <a:path w="1131570" h="252095">
                <a:moveTo>
                  <a:pt x="187921" y="251612"/>
                </a:moveTo>
                <a:lnTo>
                  <a:pt x="144484" y="239562"/>
                </a:lnTo>
                <a:lnTo>
                  <a:pt x="123899" y="202803"/>
                </a:lnTo>
                <a:lnTo>
                  <a:pt x="120053" y="163512"/>
                </a:lnTo>
                <a:lnTo>
                  <a:pt x="124517" y="124098"/>
                </a:lnTo>
                <a:lnTo>
                  <a:pt x="137912" y="95943"/>
                </a:lnTo>
                <a:lnTo>
                  <a:pt x="160236" y="79050"/>
                </a:lnTo>
                <a:lnTo>
                  <a:pt x="191490" y="73418"/>
                </a:lnTo>
                <a:lnTo>
                  <a:pt x="207575" y="74628"/>
                </a:lnTo>
                <a:lnTo>
                  <a:pt x="221503" y="78255"/>
                </a:lnTo>
                <a:lnTo>
                  <a:pt x="233274" y="84300"/>
                </a:lnTo>
                <a:lnTo>
                  <a:pt x="242887" y="92760"/>
                </a:lnTo>
                <a:lnTo>
                  <a:pt x="244431" y="95046"/>
                </a:lnTo>
                <a:lnTo>
                  <a:pt x="191795" y="95046"/>
                </a:lnTo>
                <a:lnTo>
                  <a:pt x="181049" y="95901"/>
                </a:lnTo>
                <a:lnTo>
                  <a:pt x="148736" y="126549"/>
                </a:lnTo>
                <a:lnTo>
                  <a:pt x="145859" y="152590"/>
                </a:lnTo>
                <a:lnTo>
                  <a:pt x="259901" y="152590"/>
                </a:lnTo>
                <a:lnTo>
                  <a:pt x="259956" y="173227"/>
                </a:lnTo>
                <a:lnTo>
                  <a:pt x="146253" y="173227"/>
                </a:lnTo>
                <a:lnTo>
                  <a:pt x="146898" y="186501"/>
                </a:lnTo>
                <a:lnTo>
                  <a:pt x="162682" y="221294"/>
                </a:lnTo>
                <a:lnTo>
                  <a:pt x="192481" y="228993"/>
                </a:lnTo>
                <a:lnTo>
                  <a:pt x="254596" y="228993"/>
                </a:lnTo>
                <a:lnTo>
                  <a:pt x="254558" y="246257"/>
                </a:lnTo>
                <a:lnTo>
                  <a:pt x="235770" y="248601"/>
                </a:lnTo>
                <a:lnTo>
                  <a:pt x="218382" y="250275"/>
                </a:lnTo>
                <a:lnTo>
                  <a:pt x="202433" y="251278"/>
                </a:lnTo>
                <a:lnTo>
                  <a:pt x="187921" y="251612"/>
                </a:lnTo>
                <a:close/>
              </a:path>
              <a:path w="1131570" h="252095">
                <a:moveTo>
                  <a:pt x="259901" y="152590"/>
                </a:moveTo>
                <a:lnTo>
                  <a:pt x="234950" y="152590"/>
                </a:lnTo>
                <a:lnTo>
                  <a:pt x="234318" y="137976"/>
                </a:lnTo>
                <a:lnTo>
                  <a:pt x="232422" y="125682"/>
                </a:lnTo>
                <a:lnTo>
                  <a:pt x="202453" y="95859"/>
                </a:lnTo>
                <a:lnTo>
                  <a:pt x="191795" y="95046"/>
                </a:lnTo>
                <a:lnTo>
                  <a:pt x="244431" y="95046"/>
                </a:lnTo>
                <a:lnTo>
                  <a:pt x="250355" y="103819"/>
                </a:lnTo>
                <a:lnTo>
                  <a:pt x="255689" y="117641"/>
                </a:lnTo>
                <a:lnTo>
                  <a:pt x="258889" y="134228"/>
                </a:lnTo>
                <a:lnTo>
                  <a:pt x="259901" y="152590"/>
                </a:lnTo>
                <a:close/>
              </a:path>
              <a:path w="1131570" h="252095">
                <a:moveTo>
                  <a:pt x="254596" y="228993"/>
                </a:moveTo>
                <a:lnTo>
                  <a:pt x="192481" y="228993"/>
                </a:lnTo>
                <a:lnTo>
                  <a:pt x="205332" y="228869"/>
                </a:lnTo>
                <a:lnTo>
                  <a:pt x="218282" y="228498"/>
                </a:lnTo>
                <a:lnTo>
                  <a:pt x="231330" y="227879"/>
                </a:lnTo>
                <a:lnTo>
                  <a:pt x="244475" y="227012"/>
                </a:lnTo>
                <a:lnTo>
                  <a:pt x="254596" y="226021"/>
                </a:lnTo>
                <a:lnTo>
                  <a:pt x="254596" y="228993"/>
                </a:lnTo>
                <a:close/>
              </a:path>
              <a:path w="1131570" h="252095">
                <a:moveTo>
                  <a:pt x="418730" y="88900"/>
                </a:moveTo>
                <a:lnTo>
                  <a:pt x="326034" y="88900"/>
                </a:lnTo>
                <a:lnTo>
                  <a:pt x="338833" y="82125"/>
                </a:lnTo>
                <a:lnTo>
                  <a:pt x="351435" y="77287"/>
                </a:lnTo>
                <a:lnTo>
                  <a:pt x="363840" y="74385"/>
                </a:lnTo>
                <a:lnTo>
                  <a:pt x="376046" y="73418"/>
                </a:lnTo>
                <a:lnTo>
                  <a:pt x="390817" y="74509"/>
                </a:lnTo>
                <a:lnTo>
                  <a:pt x="403182" y="77782"/>
                </a:lnTo>
                <a:lnTo>
                  <a:pt x="413139" y="83239"/>
                </a:lnTo>
                <a:lnTo>
                  <a:pt x="418730" y="88900"/>
                </a:lnTo>
                <a:close/>
              </a:path>
              <a:path w="1131570" h="252095">
                <a:moveTo>
                  <a:pt x="526939" y="90881"/>
                </a:moveTo>
                <a:lnTo>
                  <a:pt x="420687" y="90881"/>
                </a:lnTo>
                <a:lnTo>
                  <a:pt x="426759" y="87595"/>
                </a:lnTo>
                <a:lnTo>
                  <a:pt x="466905" y="74760"/>
                </a:lnTo>
                <a:lnTo>
                  <a:pt x="481812" y="73418"/>
                </a:lnTo>
                <a:lnTo>
                  <a:pt x="497478" y="74566"/>
                </a:lnTo>
                <a:lnTo>
                  <a:pt x="510357" y="78008"/>
                </a:lnTo>
                <a:lnTo>
                  <a:pt x="520447" y="83743"/>
                </a:lnTo>
                <a:lnTo>
                  <a:pt x="526939" y="90881"/>
                </a:lnTo>
                <a:close/>
              </a:path>
              <a:path w="1131570" h="252095">
                <a:moveTo>
                  <a:pt x="326428" y="248246"/>
                </a:moveTo>
                <a:lnTo>
                  <a:pt x="300634" y="248246"/>
                </a:lnTo>
                <a:lnTo>
                  <a:pt x="300634" y="76796"/>
                </a:lnTo>
                <a:lnTo>
                  <a:pt x="326034" y="76796"/>
                </a:lnTo>
                <a:lnTo>
                  <a:pt x="326034" y="88900"/>
                </a:lnTo>
                <a:lnTo>
                  <a:pt x="418730" y="88900"/>
                </a:lnTo>
                <a:lnTo>
                  <a:pt x="420687" y="90881"/>
                </a:lnTo>
                <a:lnTo>
                  <a:pt x="526939" y="90881"/>
                </a:lnTo>
                <a:lnTo>
                  <a:pt x="527748" y="91770"/>
                </a:lnTo>
                <a:lnTo>
                  <a:pt x="529935" y="96431"/>
                </a:lnTo>
                <a:lnTo>
                  <a:pt x="364998" y="96431"/>
                </a:lnTo>
                <a:lnTo>
                  <a:pt x="357517" y="97523"/>
                </a:lnTo>
                <a:lnTo>
                  <a:pt x="342176" y="101892"/>
                </a:lnTo>
                <a:lnTo>
                  <a:pt x="336283" y="103974"/>
                </a:lnTo>
                <a:lnTo>
                  <a:pt x="332181" y="105956"/>
                </a:lnTo>
                <a:lnTo>
                  <a:pt x="326428" y="109131"/>
                </a:lnTo>
                <a:lnTo>
                  <a:pt x="326428" y="248246"/>
                </a:lnTo>
                <a:close/>
              </a:path>
              <a:path w="1131570" h="252095">
                <a:moveTo>
                  <a:pt x="433984" y="248246"/>
                </a:moveTo>
                <a:lnTo>
                  <a:pt x="408381" y="248246"/>
                </a:lnTo>
                <a:lnTo>
                  <a:pt x="408332" y="157759"/>
                </a:lnTo>
                <a:lnTo>
                  <a:pt x="407959" y="142764"/>
                </a:lnTo>
                <a:lnTo>
                  <a:pt x="397272" y="103862"/>
                </a:lnTo>
                <a:lnTo>
                  <a:pt x="372275" y="96431"/>
                </a:lnTo>
                <a:lnTo>
                  <a:pt x="470496" y="96431"/>
                </a:lnTo>
                <a:lnTo>
                  <a:pt x="429615" y="109131"/>
                </a:lnTo>
                <a:lnTo>
                  <a:pt x="431530" y="116500"/>
                </a:lnTo>
                <a:lnTo>
                  <a:pt x="432895" y="127293"/>
                </a:lnTo>
                <a:lnTo>
                  <a:pt x="433712" y="141508"/>
                </a:lnTo>
                <a:lnTo>
                  <a:pt x="433963" y="157759"/>
                </a:lnTo>
                <a:lnTo>
                  <a:pt x="433984" y="248246"/>
                </a:lnTo>
                <a:close/>
              </a:path>
              <a:path w="1131570" h="252095">
                <a:moveTo>
                  <a:pt x="539559" y="248246"/>
                </a:moveTo>
                <a:lnTo>
                  <a:pt x="513956" y="248246"/>
                </a:lnTo>
                <a:lnTo>
                  <a:pt x="513941" y="157759"/>
                </a:lnTo>
                <a:lnTo>
                  <a:pt x="513548" y="142764"/>
                </a:lnTo>
                <a:lnTo>
                  <a:pt x="502729" y="103862"/>
                </a:lnTo>
                <a:lnTo>
                  <a:pt x="478040" y="96431"/>
                </a:lnTo>
                <a:lnTo>
                  <a:pt x="529935" y="96431"/>
                </a:lnTo>
                <a:lnTo>
                  <a:pt x="532915" y="102781"/>
                </a:lnTo>
                <a:lnTo>
                  <a:pt x="536606" y="117449"/>
                </a:lnTo>
                <a:lnTo>
                  <a:pt x="538821" y="135775"/>
                </a:lnTo>
                <a:lnTo>
                  <a:pt x="539559" y="157759"/>
                </a:lnTo>
                <a:lnTo>
                  <a:pt x="539559" y="248246"/>
                </a:lnTo>
                <a:close/>
              </a:path>
              <a:path w="1131570" h="252095">
                <a:moveTo>
                  <a:pt x="586181" y="100406"/>
                </a:moveTo>
                <a:lnTo>
                  <a:pt x="621731" y="75304"/>
                </a:lnTo>
                <a:lnTo>
                  <a:pt x="652957" y="73418"/>
                </a:lnTo>
                <a:lnTo>
                  <a:pt x="666495" y="74256"/>
                </a:lnTo>
                <a:lnTo>
                  <a:pt x="700861" y="94449"/>
                </a:lnTo>
                <a:lnTo>
                  <a:pt x="701544" y="96037"/>
                </a:lnTo>
                <a:lnTo>
                  <a:pt x="654253" y="96037"/>
                </a:lnTo>
                <a:lnTo>
                  <a:pt x="640325" y="96249"/>
                </a:lnTo>
                <a:lnTo>
                  <a:pt x="626124" y="96883"/>
                </a:lnTo>
                <a:lnTo>
                  <a:pt x="611649" y="97939"/>
                </a:lnTo>
                <a:lnTo>
                  <a:pt x="586181" y="100406"/>
                </a:lnTo>
                <a:close/>
              </a:path>
              <a:path w="1131570" h="252095">
                <a:moveTo>
                  <a:pt x="624687" y="251612"/>
                </a:moveTo>
                <a:lnTo>
                  <a:pt x="588568" y="238315"/>
                </a:lnTo>
                <a:lnTo>
                  <a:pt x="576262" y="199923"/>
                </a:lnTo>
                <a:lnTo>
                  <a:pt x="577057" y="188200"/>
                </a:lnTo>
                <a:lnTo>
                  <a:pt x="605239" y="153463"/>
                </a:lnTo>
                <a:lnTo>
                  <a:pt x="682625" y="143268"/>
                </a:lnTo>
                <a:lnTo>
                  <a:pt x="682625" y="128587"/>
                </a:lnTo>
                <a:lnTo>
                  <a:pt x="662978" y="96037"/>
                </a:lnTo>
                <a:lnTo>
                  <a:pt x="701544" y="96037"/>
                </a:lnTo>
                <a:lnTo>
                  <a:pt x="704953" y="103954"/>
                </a:lnTo>
                <a:lnTo>
                  <a:pt x="707409" y="115333"/>
                </a:lnTo>
                <a:lnTo>
                  <a:pt x="708228" y="128587"/>
                </a:lnTo>
                <a:lnTo>
                  <a:pt x="708228" y="162915"/>
                </a:lnTo>
                <a:lnTo>
                  <a:pt x="682625" y="162915"/>
                </a:lnTo>
                <a:lnTo>
                  <a:pt x="621512" y="168605"/>
                </a:lnTo>
                <a:lnTo>
                  <a:pt x="614070" y="171576"/>
                </a:lnTo>
                <a:lnTo>
                  <a:pt x="604939" y="181635"/>
                </a:lnTo>
                <a:lnTo>
                  <a:pt x="602653" y="188975"/>
                </a:lnTo>
                <a:lnTo>
                  <a:pt x="602653" y="198627"/>
                </a:lnTo>
                <a:lnTo>
                  <a:pt x="604279" y="212346"/>
                </a:lnTo>
                <a:lnTo>
                  <a:pt x="609155" y="222145"/>
                </a:lnTo>
                <a:lnTo>
                  <a:pt x="617279" y="228024"/>
                </a:lnTo>
                <a:lnTo>
                  <a:pt x="628650" y="229984"/>
                </a:lnTo>
                <a:lnTo>
                  <a:pt x="716859" y="229984"/>
                </a:lnTo>
                <a:lnTo>
                  <a:pt x="727468" y="231368"/>
                </a:lnTo>
                <a:lnTo>
                  <a:pt x="727468" y="237921"/>
                </a:lnTo>
                <a:lnTo>
                  <a:pt x="686396" y="237921"/>
                </a:lnTo>
                <a:lnTo>
                  <a:pt x="670930" y="243913"/>
                </a:lnTo>
                <a:lnTo>
                  <a:pt x="655489" y="248191"/>
                </a:lnTo>
                <a:lnTo>
                  <a:pt x="640075" y="250757"/>
                </a:lnTo>
                <a:lnTo>
                  <a:pt x="624687" y="251612"/>
                </a:lnTo>
                <a:close/>
              </a:path>
              <a:path w="1131570" h="252095">
                <a:moveTo>
                  <a:pt x="716859" y="229984"/>
                </a:moveTo>
                <a:lnTo>
                  <a:pt x="628650" y="229984"/>
                </a:lnTo>
                <a:lnTo>
                  <a:pt x="640308" y="229500"/>
                </a:lnTo>
                <a:lnTo>
                  <a:pt x="651992" y="228024"/>
                </a:lnTo>
                <a:lnTo>
                  <a:pt x="663329" y="225633"/>
                </a:lnTo>
                <a:lnTo>
                  <a:pt x="674687" y="222250"/>
                </a:lnTo>
                <a:lnTo>
                  <a:pt x="682625" y="219468"/>
                </a:lnTo>
                <a:lnTo>
                  <a:pt x="682625" y="162915"/>
                </a:lnTo>
                <a:lnTo>
                  <a:pt x="708228" y="162915"/>
                </a:lnTo>
                <a:lnTo>
                  <a:pt x="708228" y="216293"/>
                </a:lnTo>
                <a:lnTo>
                  <a:pt x="708888" y="224764"/>
                </a:lnTo>
                <a:lnTo>
                  <a:pt x="715302" y="229781"/>
                </a:lnTo>
                <a:lnTo>
                  <a:pt x="716859" y="229984"/>
                </a:lnTo>
                <a:close/>
              </a:path>
              <a:path w="1131570" h="252095">
                <a:moveTo>
                  <a:pt x="727468" y="251612"/>
                </a:moveTo>
                <a:lnTo>
                  <a:pt x="714636" y="250757"/>
                </a:lnTo>
                <a:lnTo>
                  <a:pt x="703513" y="248191"/>
                </a:lnTo>
                <a:lnTo>
                  <a:pt x="694100" y="243913"/>
                </a:lnTo>
                <a:lnTo>
                  <a:pt x="686396" y="237921"/>
                </a:lnTo>
                <a:lnTo>
                  <a:pt x="727468" y="237921"/>
                </a:lnTo>
                <a:lnTo>
                  <a:pt x="727468" y="251612"/>
                </a:lnTo>
                <a:close/>
              </a:path>
              <a:path w="1131570" h="252095">
                <a:moveTo>
                  <a:pt x="786612" y="248246"/>
                </a:moveTo>
                <a:lnTo>
                  <a:pt x="761009" y="248246"/>
                </a:lnTo>
                <a:lnTo>
                  <a:pt x="761009" y="2184"/>
                </a:lnTo>
                <a:lnTo>
                  <a:pt x="786612" y="2184"/>
                </a:lnTo>
                <a:lnTo>
                  <a:pt x="786612" y="248246"/>
                </a:lnTo>
                <a:close/>
              </a:path>
              <a:path w="1131570" h="252095">
                <a:moveTo>
                  <a:pt x="898334" y="251612"/>
                </a:moveTo>
                <a:lnTo>
                  <a:pt x="854891" y="239562"/>
                </a:lnTo>
                <a:lnTo>
                  <a:pt x="834312" y="202803"/>
                </a:lnTo>
                <a:lnTo>
                  <a:pt x="830465" y="163512"/>
                </a:lnTo>
                <a:lnTo>
                  <a:pt x="834930" y="124098"/>
                </a:lnTo>
                <a:lnTo>
                  <a:pt x="848325" y="95943"/>
                </a:lnTo>
                <a:lnTo>
                  <a:pt x="870649" y="79050"/>
                </a:lnTo>
                <a:lnTo>
                  <a:pt x="901903" y="73418"/>
                </a:lnTo>
                <a:lnTo>
                  <a:pt x="917988" y="74628"/>
                </a:lnTo>
                <a:lnTo>
                  <a:pt x="931916" y="78255"/>
                </a:lnTo>
                <a:lnTo>
                  <a:pt x="943686" y="84300"/>
                </a:lnTo>
                <a:lnTo>
                  <a:pt x="953300" y="92760"/>
                </a:lnTo>
                <a:lnTo>
                  <a:pt x="954843" y="95046"/>
                </a:lnTo>
                <a:lnTo>
                  <a:pt x="902195" y="95046"/>
                </a:lnTo>
                <a:lnTo>
                  <a:pt x="891450" y="95901"/>
                </a:lnTo>
                <a:lnTo>
                  <a:pt x="859135" y="126549"/>
                </a:lnTo>
                <a:lnTo>
                  <a:pt x="856259" y="152590"/>
                </a:lnTo>
                <a:lnTo>
                  <a:pt x="970301" y="152590"/>
                </a:lnTo>
                <a:lnTo>
                  <a:pt x="970356" y="173227"/>
                </a:lnTo>
                <a:lnTo>
                  <a:pt x="856653" y="173227"/>
                </a:lnTo>
                <a:lnTo>
                  <a:pt x="857298" y="186501"/>
                </a:lnTo>
                <a:lnTo>
                  <a:pt x="873093" y="221294"/>
                </a:lnTo>
                <a:lnTo>
                  <a:pt x="902893" y="228993"/>
                </a:lnTo>
                <a:lnTo>
                  <a:pt x="965009" y="228993"/>
                </a:lnTo>
                <a:lnTo>
                  <a:pt x="964971" y="246257"/>
                </a:lnTo>
                <a:lnTo>
                  <a:pt x="946183" y="248601"/>
                </a:lnTo>
                <a:lnTo>
                  <a:pt x="928795" y="250275"/>
                </a:lnTo>
                <a:lnTo>
                  <a:pt x="912845" y="251278"/>
                </a:lnTo>
                <a:lnTo>
                  <a:pt x="898334" y="251612"/>
                </a:lnTo>
                <a:close/>
              </a:path>
              <a:path w="1131570" h="252095">
                <a:moveTo>
                  <a:pt x="970301" y="152590"/>
                </a:moveTo>
                <a:lnTo>
                  <a:pt x="945362" y="152590"/>
                </a:lnTo>
                <a:lnTo>
                  <a:pt x="944729" y="137976"/>
                </a:lnTo>
                <a:lnTo>
                  <a:pt x="942830" y="125682"/>
                </a:lnTo>
                <a:lnTo>
                  <a:pt x="912855" y="95859"/>
                </a:lnTo>
                <a:lnTo>
                  <a:pt x="902195" y="95046"/>
                </a:lnTo>
                <a:lnTo>
                  <a:pt x="954843" y="95046"/>
                </a:lnTo>
                <a:lnTo>
                  <a:pt x="960765" y="103819"/>
                </a:lnTo>
                <a:lnTo>
                  <a:pt x="966095" y="117641"/>
                </a:lnTo>
                <a:lnTo>
                  <a:pt x="969291" y="134228"/>
                </a:lnTo>
                <a:lnTo>
                  <a:pt x="970301" y="152590"/>
                </a:lnTo>
                <a:close/>
              </a:path>
              <a:path w="1131570" h="252095">
                <a:moveTo>
                  <a:pt x="965009" y="228993"/>
                </a:moveTo>
                <a:lnTo>
                  <a:pt x="902893" y="228993"/>
                </a:lnTo>
                <a:lnTo>
                  <a:pt x="915743" y="228869"/>
                </a:lnTo>
                <a:lnTo>
                  <a:pt x="928690" y="228498"/>
                </a:lnTo>
                <a:lnTo>
                  <a:pt x="941737" y="227879"/>
                </a:lnTo>
                <a:lnTo>
                  <a:pt x="954887" y="227012"/>
                </a:lnTo>
                <a:lnTo>
                  <a:pt x="965009" y="226021"/>
                </a:lnTo>
                <a:lnTo>
                  <a:pt x="965009" y="228993"/>
                </a:lnTo>
                <a:close/>
              </a:path>
              <a:path w="1131570" h="252095">
                <a:moveTo>
                  <a:pt x="1123703" y="228790"/>
                </a:moveTo>
                <a:lnTo>
                  <a:pt x="1064323" y="228790"/>
                </a:lnTo>
                <a:lnTo>
                  <a:pt x="1073705" y="228394"/>
                </a:lnTo>
                <a:lnTo>
                  <a:pt x="1081908" y="227206"/>
                </a:lnTo>
                <a:lnTo>
                  <a:pt x="1088931" y="225222"/>
                </a:lnTo>
                <a:lnTo>
                  <a:pt x="1094778" y="222440"/>
                </a:lnTo>
                <a:lnTo>
                  <a:pt x="1101788" y="218211"/>
                </a:lnTo>
                <a:lnTo>
                  <a:pt x="1105293" y="211099"/>
                </a:lnTo>
                <a:lnTo>
                  <a:pt x="1105293" y="191122"/>
                </a:lnTo>
                <a:lnTo>
                  <a:pt x="1071224" y="173206"/>
                </a:lnTo>
                <a:lnTo>
                  <a:pt x="1057478" y="170751"/>
                </a:lnTo>
                <a:lnTo>
                  <a:pt x="1043490" y="168048"/>
                </a:lnTo>
                <a:lnTo>
                  <a:pt x="1009057" y="151063"/>
                </a:lnTo>
                <a:lnTo>
                  <a:pt x="1001915" y="122427"/>
                </a:lnTo>
                <a:lnTo>
                  <a:pt x="1003013" y="110741"/>
                </a:lnTo>
                <a:lnTo>
                  <a:pt x="1028812" y="80169"/>
                </a:lnTo>
                <a:lnTo>
                  <a:pt x="1063434" y="73418"/>
                </a:lnTo>
                <a:lnTo>
                  <a:pt x="1074504" y="73716"/>
                </a:lnTo>
                <a:lnTo>
                  <a:pt x="1086892" y="74609"/>
                </a:lnTo>
                <a:lnTo>
                  <a:pt x="1100598" y="76097"/>
                </a:lnTo>
                <a:lnTo>
                  <a:pt x="1115618" y="78181"/>
                </a:lnTo>
                <a:lnTo>
                  <a:pt x="1125346" y="79971"/>
                </a:lnTo>
                <a:lnTo>
                  <a:pt x="1125346" y="96431"/>
                </a:lnTo>
                <a:lnTo>
                  <a:pt x="1065021" y="96431"/>
                </a:lnTo>
                <a:lnTo>
                  <a:pt x="1048610" y="98057"/>
                </a:lnTo>
                <a:lnTo>
                  <a:pt x="1036886" y="102933"/>
                </a:lnTo>
                <a:lnTo>
                  <a:pt x="1029851" y="111057"/>
                </a:lnTo>
                <a:lnTo>
                  <a:pt x="1027506" y="122427"/>
                </a:lnTo>
                <a:lnTo>
                  <a:pt x="1027506" y="130365"/>
                </a:lnTo>
                <a:lnTo>
                  <a:pt x="1075232" y="149720"/>
                </a:lnTo>
                <a:lnTo>
                  <a:pt x="1089353" y="152621"/>
                </a:lnTo>
                <a:lnTo>
                  <a:pt x="1123952" y="170462"/>
                </a:lnTo>
                <a:lnTo>
                  <a:pt x="1131100" y="200621"/>
                </a:lnTo>
                <a:lnTo>
                  <a:pt x="1130045" y="212934"/>
                </a:lnTo>
                <a:lnTo>
                  <a:pt x="1126882" y="223488"/>
                </a:lnTo>
                <a:lnTo>
                  <a:pt x="1123703" y="228790"/>
                </a:lnTo>
                <a:close/>
              </a:path>
              <a:path w="1131570" h="252095">
                <a:moveTo>
                  <a:pt x="1125346" y="101790"/>
                </a:moveTo>
                <a:lnTo>
                  <a:pt x="1107211" y="99447"/>
                </a:lnTo>
                <a:lnTo>
                  <a:pt x="1091112" y="97772"/>
                </a:lnTo>
                <a:lnTo>
                  <a:pt x="1077049" y="96766"/>
                </a:lnTo>
                <a:lnTo>
                  <a:pt x="1065021" y="96431"/>
                </a:lnTo>
                <a:lnTo>
                  <a:pt x="1125346" y="96431"/>
                </a:lnTo>
                <a:lnTo>
                  <a:pt x="1125346" y="101790"/>
                </a:lnTo>
                <a:close/>
              </a:path>
              <a:path w="1131570" h="252095">
                <a:moveTo>
                  <a:pt x="1065021" y="251612"/>
                </a:moveTo>
                <a:lnTo>
                  <a:pt x="1015212" y="246849"/>
                </a:lnTo>
                <a:lnTo>
                  <a:pt x="1004887" y="245071"/>
                </a:lnTo>
                <a:lnTo>
                  <a:pt x="1004887" y="222846"/>
                </a:lnTo>
                <a:lnTo>
                  <a:pt x="1023411" y="225447"/>
                </a:lnTo>
                <a:lnTo>
                  <a:pt x="1039491" y="227304"/>
                </a:lnTo>
                <a:lnTo>
                  <a:pt x="1053129" y="228419"/>
                </a:lnTo>
                <a:lnTo>
                  <a:pt x="1064323" y="228790"/>
                </a:lnTo>
                <a:lnTo>
                  <a:pt x="1123703" y="228790"/>
                </a:lnTo>
                <a:lnTo>
                  <a:pt x="1121611" y="232279"/>
                </a:lnTo>
                <a:lnTo>
                  <a:pt x="1114234" y="239306"/>
                </a:lnTo>
                <a:lnTo>
                  <a:pt x="1104830" y="244690"/>
                </a:lnTo>
                <a:lnTo>
                  <a:pt x="1093495" y="248535"/>
                </a:lnTo>
                <a:lnTo>
                  <a:pt x="1080226" y="250843"/>
                </a:lnTo>
                <a:lnTo>
                  <a:pt x="1065021" y="251612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4" name="object 34"/>
          <p:cNvSpPr/>
          <p:nvPr/>
        </p:nvSpPr>
        <p:spPr>
          <a:xfrm>
            <a:off x="3741813" y="3255670"/>
            <a:ext cx="498475" cy="249554"/>
          </a:xfrm>
          <a:custGeom>
            <a:avLst/>
            <a:gdLst/>
            <a:ahLst/>
            <a:cxnLst/>
            <a:rect l="0" t="0" r="r" b="b"/>
            <a:pathLst>
              <a:path w="498475" h="249554">
                <a:moveTo>
                  <a:pt x="9918" y="98221"/>
                </a:moveTo>
                <a:lnTo>
                  <a:pt x="45464" y="73120"/>
                </a:lnTo>
                <a:lnTo>
                  <a:pt x="76695" y="71234"/>
                </a:lnTo>
                <a:lnTo>
                  <a:pt x="90232" y="72072"/>
                </a:lnTo>
                <a:lnTo>
                  <a:pt x="124591" y="92264"/>
                </a:lnTo>
                <a:lnTo>
                  <a:pt x="125274" y="93853"/>
                </a:lnTo>
                <a:lnTo>
                  <a:pt x="77978" y="93853"/>
                </a:lnTo>
                <a:lnTo>
                  <a:pt x="64055" y="94064"/>
                </a:lnTo>
                <a:lnTo>
                  <a:pt x="49855" y="94699"/>
                </a:lnTo>
                <a:lnTo>
                  <a:pt x="35381" y="95755"/>
                </a:lnTo>
                <a:lnTo>
                  <a:pt x="9918" y="98221"/>
                </a:lnTo>
                <a:close/>
              </a:path>
              <a:path w="498475" h="249554">
                <a:moveTo>
                  <a:pt x="48412" y="249428"/>
                </a:moveTo>
                <a:lnTo>
                  <a:pt x="12306" y="236131"/>
                </a:lnTo>
                <a:lnTo>
                  <a:pt x="0" y="197739"/>
                </a:lnTo>
                <a:lnTo>
                  <a:pt x="793" y="186016"/>
                </a:lnTo>
                <a:lnTo>
                  <a:pt x="28971" y="151279"/>
                </a:lnTo>
                <a:lnTo>
                  <a:pt x="106362" y="141084"/>
                </a:lnTo>
                <a:lnTo>
                  <a:pt x="106362" y="126403"/>
                </a:lnTo>
                <a:lnTo>
                  <a:pt x="86715" y="93853"/>
                </a:lnTo>
                <a:lnTo>
                  <a:pt x="125274" y="93853"/>
                </a:lnTo>
                <a:lnTo>
                  <a:pt x="128682" y="101769"/>
                </a:lnTo>
                <a:lnTo>
                  <a:pt x="131135" y="113148"/>
                </a:lnTo>
                <a:lnTo>
                  <a:pt x="131953" y="126403"/>
                </a:lnTo>
                <a:lnTo>
                  <a:pt x="131953" y="160731"/>
                </a:lnTo>
                <a:lnTo>
                  <a:pt x="106362" y="160731"/>
                </a:lnTo>
                <a:lnTo>
                  <a:pt x="45237" y="166420"/>
                </a:lnTo>
                <a:lnTo>
                  <a:pt x="37795" y="169392"/>
                </a:lnTo>
                <a:lnTo>
                  <a:pt x="28676" y="179451"/>
                </a:lnTo>
                <a:lnTo>
                  <a:pt x="26390" y="186791"/>
                </a:lnTo>
                <a:lnTo>
                  <a:pt x="26390" y="196443"/>
                </a:lnTo>
                <a:lnTo>
                  <a:pt x="28014" y="210161"/>
                </a:lnTo>
                <a:lnTo>
                  <a:pt x="32888" y="219960"/>
                </a:lnTo>
                <a:lnTo>
                  <a:pt x="41012" y="225840"/>
                </a:lnTo>
                <a:lnTo>
                  <a:pt x="52387" y="227799"/>
                </a:lnTo>
                <a:lnTo>
                  <a:pt x="140596" y="227799"/>
                </a:lnTo>
                <a:lnTo>
                  <a:pt x="151206" y="229184"/>
                </a:lnTo>
                <a:lnTo>
                  <a:pt x="151206" y="235737"/>
                </a:lnTo>
                <a:lnTo>
                  <a:pt x="110134" y="235737"/>
                </a:lnTo>
                <a:lnTo>
                  <a:pt x="94668" y="241728"/>
                </a:lnTo>
                <a:lnTo>
                  <a:pt x="79225" y="246006"/>
                </a:lnTo>
                <a:lnTo>
                  <a:pt x="63807" y="248572"/>
                </a:lnTo>
                <a:lnTo>
                  <a:pt x="48412" y="249428"/>
                </a:lnTo>
                <a:close/>
              </a:path>
              <a:path w="498475" h="249554">
                <a:moveTo>
                  <a:pt x="140596" y="227799"/>
                </a:moveTo>
                <a:lnTo>
                  <a:pt x="52387" y="227799"/>
                </a:lnTo>
                <a:lnTo>
                  <a:pt x="64043" y="227316"/>
                </a:lnTo>
                <a:lnTo>
                  <a:pt x="75725" y="225840"/>
                </a:lnTo>
                <a:lnTo>
                  <a:pt x="87061" y="223449"/>
                </a:lnTo>
                <a:lnTo>
                  <a:pt x="98425" y="220065"/>
                </a:lnTo>
                <a:lnTo>
                  <a:pt x="106362" y="217284"/>
                </a:lnTo>
                <a:lnTo>
                  <a:pt x="106362" y="160731"/>
                </a:lnTo>
                <a:lnTo>
                  <a:pt x="131953" y="160731"/>
                </a:lnTo>
                <a:lnTo>
                  <a:pt x="131953" y="214109"/>
                </a:lnTo>
                <a:lnTo>
                  <a:pt x="132626" y="222580"/>
                </a:lnTo>
                <a:lnTo>
                  <a:pt x="139039" y="227596"/>
                </a:lnTo>
                <a:lnTo>
                  <a:pt x="140596" y="227799"/>
                </a:lnTo>
                <a:close/>
              </a:path>
              <a:path w="498475" h="249554">
                <a:moveTo>
                  <a:pt x="151206" y="249428"/>
                </a:moveTo>
                <a:lnTo>
                  <a:pt x="138371" y="248572"/>
                </a:lnTo>
                <a:lnTo>
                  <a:pt x="127246" y="246006"/>
                </a:lnTo>
                <a:lnTo>
                  <a:pt x="117832" y="241728"/>
                </a:lnTo>
                <a:lnTo>
                  <a:pt x="110134" y="235737"/>
                </a:lnTo>
                <a:lnTo>
                  <a:pt x="151206" y="235737"/>
                </a:lnTo>
                <a:lnTo>
                  <a:pt x="151206" y="249428"/>
                </a:lnTo>
                <a:close/>
              </a:path>
              <a:path w="498475" h="249554">
                <a:moveTo>
                  <a:pt x="304507" y="86715"/>
                </a:moveTo>
                <a:lnTo>
                  <a:pt x="207962" y="86715"/>
                </a:lnTo>
                <a:lnTo>
                  <a:pt x="221702" y="79940"/>
                </a:lnTo>
                <a:lnTo>
                  <a:pt x="235145" y="75103"/>
                </a:lnTo>
                <a:lnTo>
                  <a:pt x="248290" y="72201"/>
                </a:lnTo>
                <a:lnTo>
                  <a:pt x="261137" y="71234"/>
                </a:lnTo>
                <a:lnTo>
                  <a:pt x="276894" y="72393"/>
                </a:lnTo>
                <a:lnTo>
                  <a:pt x="289836" y="75872"/>
                </a:lnTo>
                <a:lnTo>
                  <a:pt x="299963" y="81671"/>
                </a:lnTo>
                <a:lnTo>
                  <a:pt x="304507" y="86715"/>
                </a:lnTo>
                <a:close/>
              </a:path>
              <a:path w="498475" h="249554">
                <a:moveTo>
                  <a:pt x="208356" y="246062"/>
                </a:moveTo>
                <a:lnTo>
                  <a:pt x="182562" y="246062"/>
                </a:lnTo>
                <a:lnTo>
                  <a:pt x="182562" y="74612"/>
                </a:lnTo>
                <a:lnTo>
                  <a:pt x="207962" y="74612"/>
                </a:lnTo>
                <a:lnTo>
                  <a:pt x="207962" y="86715"/>
                </a:lnTo>
                <a:lnTo>
                  <a:pt x="304507" y="86715"/>
                </a:lnTo>
                <a:lnTo>
                  <a:pt x="307276" y="89789"/>
                </a:lnTo>
                <a:lnTo>
                  <a:pt x="309357" y="94246"/>
                </a:lnTo>
                <a:lnTo>
                  <a:pt x="249364" y="94246"/>
                </a:lnTo>
                <a:lnTo>
                  <a:pt x="241630" y="95338"/>
                </a:lnTo>
                <a:lnTo>
                  <a:pt x="225488" y="99707"/>
                </a:lnTo>
                <a:lnTo>
                  <a:pt x="219265" y="101790"/>
                </a:lnTo>
                <a:lnTo>
                  <a:pt x="214909" y="103771"/>
                </a:lnTo>
                <a:lnTo>
                  <a:pt x="208356" y="106946"/>
                </a:lnTo>
                <a:lnTo>
                  <a:pt x="208356" y="246062"/>
                </a:lnTo>
                <a:close/>
              </a:path>
              <a:path w="498475" h="249554">
                <a:moveTo>
                  <a:pt x="319087" y="246062"/>
                </a:moveTo>
                <a:lnTo>
                  <a:pt x="293687" y="246062"/>
                </a:lnTo>
                <a:lnTo>
                  <a:pt x="293671" y="155575"/>
                </a:lnTo>
                <a:lnTo>
                  <a:pt x="293246" y="139798"/>
                </a:lnTo>
                <a:lnTo>
                  <a:pt x="282130" y="101677"/>
                </a:lnTo>
                <a:lnTo>
                  <a:pt x="256781" y="94246"/>
                </a:lnTo>
                <a:lnTo>
                  <a:pt x="309357" y="94246"/>
                </a:lnTo>
                <a:lnTo>
                  <a:pt x="312443" y="100857"/>
                </a:lnTo>
                <a:lnTo>
                  <a:pt x="316134" y="115509"/>
                </a:lnTo>
                <a:lnTo>
                  <a:pt x="318349" y="133748"/>
                </a:lnTo>
                <a:lnTo>
                  <a:pt x="319087" y="155575"/>
                </a:lnTo>
                <a:lnTo>
                  <a:pt x="319087" y="246062"/>
                </a:lnTo>
                <a:close/>
              </a:path>
              <a:path w="498475" h="249554">
                <a:moveTo>
                  <a:pt x="498271" y="75603"/>
                </a:moveTo>
                <a:lnTo>
                  <a:pt x="472871" y="75603"/>
                </a:lnTo>
                <a:lnTo>
                  <a:pt x="472871" y="0"/>
                </a:lnTo>
                <a:lnTo>
                  <a:pt x="498271" y="0"/>
                </a:lnTo>
                <a:lnTo>
                  <a:pt x="498271" y="75603"/>
                </a:lnTo>
                <a:close/>
              </a:path>
              <a:path w="498475" h="249554">
                <a:moveTo>
                  <a:pt x="420687" y="249428"/>
                </a:moveTo>
                <a:lnTo>
                  <a:pt x="411556" y="249428"/>
                </a:lnTo>
                <a:lnTo>
                  <a:pt x="403580" y="248310"/>
                </a:lnTo>
                <a:lnTo>
                  <a:pt x="369461" y="222561"/>
                </a:lnTo>
                <a:lnTo>
                  <a:pt x="358965" y="165392"/>
                </a:lnTo>
                <a:lnTo>
                  <a:pt x="360008" y="142174"/>
                </a:lnTo>
                <a:lnTo>
                  <a:pt x="375640" y="93357"/>
                </a:lnTo>
                <a:lnTo>
                  <a:pt x="412811" y="72617"/>
                </a:lnTo>
                <a:lnTo>
                  <a:pt x="430606" y="71234"/>
                </a:lnTo>
                <a:lnTo>
                  <a:pt x="440764" y="71507"/>
                </a:lnTo>
                <a:lnTo>
                  <a:pt x="451196" y="72328"/>
                </a:lnTo>
                <a:lnTo>
                  <a:pt x="461899" y="73693"/>
                </a:lnTo>
                <a:lnTo>
                  <a:pt x="472871" y="75603"/>
                </a:lnTo>
                <a:lnTo>
                  <a:pt x="498271" y="75603"/>
                </a:lnTo>
                <a:lnTo>
                  <a:pt x="498271" y="93459"/>
                </a:lnTo>
                <a:lnTo>
                  <a:pt x="431990" y="93459"/>
                </a:lnTo>
                <a:lnTo>
                  <a:pt x="419977" y="94500"/>
                </a:lnTo>
                <a:lnTo>
                  <a:pt x="391165" y="119598"/>
                </a:lnTo>
                <a:lnTo>
                  <a:pt x="385368" y="161721"/>
                </a:lnTo>
                <a:lnTo>
                  <a:pt x="386124" y="179952"/>
                </a:lnTo>
                <a:lnTo>
                  <a:pt x="401167" y="219532"/>
                </a:lnTo>
                <a:lnTo>
                  <a:pt x="418566" y="226606"/>
                </a:lnTo>
                <a:lnTo>
                  <a:pt x="498271" y="226606"/>
                </a:lnTo>
                <a:lnTo>
                  <a:pt x="498271" y="234353"/>
                </a:lnTo>
                <a:lnTo>
                  <a:pt x="472871" y="234353"/>
                </a:lnTo>
                <a:lnTo>
                  <a:pt x="459715" y="240946"/>
                </a:lnTo>
                <a:lnTo>
                  <a:pt x="446632" y="245657"/>
                </a:lnTo>
                <a:lnTo>
                  <a:pt x="433622" y="248485"/>
                </a:lnTo>
                <a:lnTo>
                  <a:pt x="420687" y="249428"/>
                </a:lnTo>
                <a:close/>
              </a:path>
              <a:path w="498475" h="249554">
                <a:moveTo>
                  <a:pt x="498271" y="226606"/>
                </a:moveTo>
                <a:lnTo>
                  <a:pt x="431533" y="226606"/>
                </a:lnTo>
                <a:lnTo>
                  <a:pt x="438848" y="225513"/>
                </a:lnTo>
                <a:lnTo>
                  <a:pt x="455117" y="221157"/>
                </a:lnTo>
                <a:lnTo>
                  <a:pt x="461429" y="218998"/>
                </a:lnTo>
                <a:lnTo>
                  <a:pt x="465924" y="216890"/>
                </a:lnTo>
                <a:lnTo>
                  <a:pt x="472871" y="213906"/>
                </a:lnTo>
                <a:lnTo>
                  <a:pt x="472862" y="97623"/>
                </a:lnTo>
                <a:lnTo>
                  <a:pt x="431990" y="93459"/>
                </a:lnTo>
                <a:lnTo>
                  <a:pt x="498271" y="93459"/>
                </a:lnTo>
                <a:lnTo>
                  <a:pt x="498271" y="226606"/>
                </a:lnTo>
                <a:close/>
              </a:path>
              <a:path w="498475" h="249554">
                <a:moveTo>
                  <a:pt x="498271" y="246062"/>
                </a:moveTo>
                <a:lnTo>
                  <a:pt x="472871" y="246062"/>
                </a:lnTo>
                <a:lnTo>
                  <a:pt x="472871" y="234353"/>
                </a:lnTo>
                <a:lnTo>
                  <a:pt x="498271" y="234353"/>
                </a:lnTo>
                <a:lnTo>
                  <a:pt x="498271" y="246062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5" name="object 35"/>
          <p:cNvSpPr/>
          <p:nvPr/>
        </p:nvSpPr>
        <p:spPr>
          <a:xfrm>
            <a:off x="4364176" y="3255670"/>
            <a:ext cx="927099" cy="322580"/>
          </a:xfrm>
          <a:custGeom>
            <a:avLst/>
            <a:gdLst/>
            <a:ahLst/>
            <a:cxnLst/>
            <a:rect l="0" t="0" r="r" b="b"/>
            <a:pathLst>
              <a:path w="927100" h="322580">
                <a:moveTo>
                  <a:pt x="119381" y="86906"/>
                </a:moveTo>
                <a:lnTo>
                  <a:pt x="25400" y="86906"/>
                </a:lnTo>
                <a:lnTo>
                  <a:pt x="38434" y="80047"/>
                </a:lnTo>
                <a:lnTo>
                  <a:pt x="51346" y="75150"/>
                </a:lnTo>
                <a:lnTo>
                  <a:pt x="64133" y="72213"/>
                </a:lnTo>
                <a:lnTo>
                  <a:pt x="76796" y="71234"/>
                </a:lnTo>
                <a:lnTo>
                  <a:pt x="91957" y="72529"/>
                </a:lnTo>
                <a:lnTo>
                  <a:pt x="104901" y="76417"/>
                </a:lnTo>
                <a:lnTo>
                  <a:pt x="115626" y="82898"/>
                </a:lnTo>
                <a:lnTo>
                  <a:pt x="119381" y="86906"/>
                </a:lnTo>
                <a:close/>
              </a:path>
              <a:path w="927100" h="322580">
                <a:moveTo>
                  <a:pt x="25793" y="322263"/>
                </a:moveTo>
                <a:lnTo>
                  <a:pt x="0" y="322263"/>
                </a:lnTo>
                <a:lnTo>
                  <a:pt x="0" y="74612"/>
                </a:lnTo>
                <a:lnTo>
                  <a:pt x="25400" y="74612"/>
                </a:lnTo>
                <a:lnTo>
                  <a:pt x="25400" y="86906"/>
                </a:lnTo>
                <a:lnTo>
                  <a:pt x="119381" y="86906"/>
                </a:lnTo>
                <a:lnTo>
                  <a:pt x="124129" y="91973"/>
                </a:lnTo>
                <a:lnTo>
                  <a:pt x="125350" y="94246"/>
                </a:lnTo>
                <a:lnTo>
                  <a:pt x="66281" y="94246"/>
                </a:lnTo>
                <a:lnTo>
                  <a:pt x="58940" y="95377"/>
                </a:lnTo>
                <a:lnTo>
                  <a:pt x="43065" y="99872"/>
                </a:lnTo>
                <a:lnTo>
                  <a:pt x="36842" y="102184"/>
                </a:lnTo>
                <a:lnTo>
                  <a:pt x="32346" y="104571"/>
                </a:lnTo>
                <a:lnTo>
                  <a:pt x="25793" y="107950"/>
                </a:lnTo>
                <a:lnTo>
                  <a:pt x="25793" y="223432"/>
                </a:lnTo>
                <a:lnTo>
                  <a:pt x="37271" y="225082"/>
                </a:lnTo>
                <a:lnTo>
                  <a:pt x="47282" y="226261"/>
                </a:lnTo>
                <a:lnTo>
                  <a:pt x="55826" y="226968"/>
                </a:lnTo>
                <a:lnTo>
                  <a:pt x="62903" y="227204"/>
                </a:lnTo>
                <a:lnTo>
                  <a:pt x="122573" y="227204"/>
                </a:lnTo>
                <a:lnTo>
                  <a:pt x="121640" y="228689"/>
                </a:lnTo>
                <a:lnTo>
                  <a:pt x="111572" y="237765"/>
                </a:lnTo>
                <a:lnTo>
                  <a:pt x="98626" y="244245"/>
                </a:lnTo>
                <a:lnTo>
                  <a:pt x="92881" y="245657"/>
                </a:lnTo>
                <a:lnTo>
                  <a:pt x="25793" y="245657"/>
                </a:lnTo>
                <a:lnTo>
                  <a:pt x="25793" y="322263"/>
                </a:lnTo>
                <a:close/>
              </a:path>
              <a:path w="927100" h="322580">
                <a:moveTo>
                  <a:pt x="122573" y="227204"/>
                </a:moveTo>
                <a:lnTo>
                  <a:pt x="62903" y="227204"/>
                </a:lnTo>
                <a:lnTo>
                  <a:pt x="75673" y="226218"/>
                </a:lnTo>
                <a:lnTo>
                  <a:pt x="86398" y="223260"/>
                </a:lnTo>
                <a:lnTo>
                  <a:pt x="110113" y="190694"/>
                </a:lnTo>
                <a:lnTo>
                  <a:pt x="112915" y="160033"/>
                </a:lnTo>
                <a:lnTo>
                  <a:pt x="112282" y="143506"/>
                </a:lnTo>
                <a:lnTo>
                  <a:pt x="97138" y="102733"/>
                </a:lnTo>
                <a:lnTo>
                  <a:pt x="73025" y="94246"/>
                </a:lnTo>
                <a:lnTo>
                  <a:pt x="125350" y="94246"/>
                </a:lnTo>
                <a:lnTo>
                  <a:pt x="130597" y="104019"/>
                </a:lnTo>
                <a:lnTo>
                  <a:pt x="135216" y="119430"/>
                </a:lnTo>
                <a:lnTo>
                  <a:pt x="137988" y="138204"/>
                </a:lnTo>
                <a:lnTo>
                  <a:pt x="138912" y="160338"/>
                </a:lnTo>
                <a:lnTo>
                  <a:pt x="137833" y="182469"/>
                </a:lnTo>
                <a:lnTo>
                  <a:pt x="134596" y="201238"/>
                </a:lnTo>
                <a:lnTo>
                  <a:pt x="129198" y="216645"/>
                </a:lnTo>
                <a:lnTo>
                  <a:pt x="122573" y="227204"/>
                </a:lnTo>
                <a:close/>
              </a:path>
              <a:path w="927100" h="322580">
                <a:moveTo>
                  <a:pt x="64096" y="249429"/>
                </a:moveTo>
                <a:lnTo>
                  <a:pt x="53888" y="249193"/>
                </a:lnTo>
                <a:lnTo>
                  <a:pt x="44102" y="248486"/>
                </a:lnTo>
                <a:lnTo>
                  <a:pt x="34737" y="247307"/>
                </a:lnTo>
                <a:lnTo>
                  <a:pt x="25793" y="245657"/>
                </a:lnTo>
                <a:lnTo>
                  <a:pt x="92881" y="245657"/>
                </a:lnTo>
                <a:lnTo>
                  <a:pt x="82801" y="248133"/>
                </a:lnTo>
                <a:lnTo>
                  <a:pt x="64096" y="249429"/>
                </a:lnTo>
                <a:close/>
              </a:path>
              <a:path w="927100" h="322580">
                <a:moveTo>
                  <a:pt x="240906" y="249429"/>
                </a:moveTo>
                <a:lnTo>
                  <a:pt x="197463" y="237379"/>
                </a:lnTo>
                <a:lnTo>
                  <a:pt x="176884" y="200619"/>
                </a:lnTo>
                <a:lnTo>
                  <a:pt x="173037" y="161329"/>
                </a:lnTo>
                <a:lnTo>
                  <a:pt x="177502" y="121913"/>
                </a:lnTo>
                <a:lnTo>
                  <a:pt x="190896" y="93759"/>
                </a:lnTo>
                <a:lnTo>
                  <a:pt x="213221" y="76865"/>
                </a:lnTo>
                <a:lnTo>
                  <a:pt x="244475" y="71234"/>
                </a:lnTo>
                <a:lnTo>
                  <a:pt x="260560" y="72443"/>
                </a:lnTo>
                <a:lnTo>
                  <a:pt x="274488" y="76071"/>
                </a:lnTo>
                <a:lnTo>
                  <a:pt x="286258" y="82116"/>
                </a:lnTo>
                <a:lnTo>
                  <a:pt x="295871" y="90576"/>
                </a:lnTo>
                <a:lnTo>
                  <a:pt x="297415" y="92862"/>
                </a:lnTo>
                <a:lnTo>
                  <a:pt x="244779" y="92862"/>
                </a:lnTo>
                <a:lnTo>
                  <a:pt x="234033" y="93717"/>
                </a:lnTo>
                <a:lnTo>
                  <a:pt x="201714" y="124364"/>
                </a:lnTo>
                <a:lnTo>
                  <a:pt x="198831" y="150406"/>
                </a:lnTo>
                <a:lnTo>
                  <a:pt x="312886" y="150406"/>
                </a:lnTo>
                <a:lnTo>
                  <a:pt x="312940" y="171044"/>
                </a:lnTo>
                <a:lnTo>
                  <a:pt x="199237" y="171044"/>
                </a:lnTo>
                <a:lnTo>
                  <a:pt x="199882" y="184317"/>
                </a:lnTo>
                <a:lnTo>
                  <a:pt x="215667" y="219111"/>
                </a:lnTo>
                <a:lnTo>
                  <a:pt x="245465" y="226810"/>
                </a:lnTo>
                <a:lnTo>
                  <a:pt x="307581" y="226810"/>
                </a:lnTo>
                <a:lnTo>
                  <a:pt x="307543" y="244074"/>
                </a:lnTo>
                <a:lnTo>
                  <a:pt x="288755" y="246417"/>
                </a:lnTo>
                <a:lnTo>
                  <a:pt x="271367" y="248092"/>
                </a:lnTo>
                <a:lnTo>
                  <a:pt x="255417" y="249095"/>
                </a:lnTo>
                <a:lnTo>
                  <a:pt x="240906" y="249429"/>
                </a:lnTo>
                <a:close/>
              </a:path>
              <a:path w="927100" h="322580">
                <a:moveTo>
                  <a:pt x="312886" y="150406"/>
                </a:moveTo>
                <a:lnTo>
                  <a:pt x="287934" y="150406"/>
                </a:lnTo>
                <a:lnTo>
                  <a:pt x="287301" y="135792"/>
                </a:lnTo>
                <a:lnTo>
                  <a:pt x="285402" y="123497"/>
                </a:lnTo>
                <a:lnTo>
                  <a:pt x="255438" y="93674"/>
                </a:lnTo>
                <a:lnTo>
                  <a:pt x="244779" y="92862"/>
                </a:lnTo>
                <a:lnTo>
                  <a:pt x="297415" y="92862"/>
                </a:lnTo>
                <a:lnTo>
                  <a:pt x="303339" y="101635"/>
                </a:lnTo>
                <a:lnTo>
                  <a:pt x="308673" y="115457"/>
                </a:lnTo>
                <a:lnTo>
                  <a:pt x="311873" y="132044"/>
                </a:lnTo>
                <a:lnTo>
                  <a:pt x="312886" y="150406"/>
                </a:lnTo>
                <a:close/>
              </a:path>
              <a:path w="927100" h="322580">
                <a:moveTo>
                  <a:pt x="307581" y="226810"/>
                </a:moveTo>
                <a:lnTo>
                  <a:pt x="245465" y="226810"/>
                </a:lnTo>
                <a:lnTo>
                  <a:pt x="258317" y="226686"/>
                </a:lnTo>
                <a:lnTo>
                  <a:pt x="271267" y="226315"/>
                </a:lnTo>
                <a:lnTo>
                  <a:pt x="284315" y="225695"/>
                </a:lnTo>
                <a:lnTo>
                  <a:pt x="297459" y="224829"/>
                </a:lnTo>
                <a:lnTo>
                  <a:pt x="307581" y="223838"/>
                </a:lnTo>
                <a:lnTo>
                  <a:pt x="307581" y="226810"/>
                </a:lnTo>
                <a:close/>
              </a:path>
              <a:path w="927100" h="322580">
                <a:moveTo>
                  <a:pt x="419493" y="249429"/>
                </a:moveTo>
                <a:lnTo>
                  <a:pt x="371373" y="237486"/>
                </a:lnTo>
                <a:lnTo>
                  <a:pt x="350018" y="200543"/>
                </a:lnTo>
                <a:lnTo>
                  <a:pt x="346075" y="160033"/>
                </a:lnTo>
                <a:lnTo>
                  <a:pt x="347129" y="138194"/>
                </a:lnTo>
                <a:lnTo>
                  <a:pt x="362940" y="92163"/>
                </a:lnTo>
                <a:lnTo>
                  <a:pt x="401191" y="72541"/>
                </a:lnTo>
                <a:lnTo>
                  <a:pt x="419696" y="71234"/>
                </a:lnTo>
                <a:lnTo>
                  <a:pt x="438189" y="72541"/>
                </a:lnTo>
                <a:lnTo>
                  <a:pt x="453778" y="76465"/>
                </a:lnTo>
                <a:lnTo>
                  <a:pt x="466465" y="83005"/>
                </a:lnTo>
                <a:lnTo>
                  <a:pt x="476250" y="92163"/>
                </a:lnTo>
                <a:lnTo>
                  <a:pt x="477031" y="93459"/>
                </a:lnTo>
                <a:lnTo>
                  <a:pt x="419696" y="93459"/>
                </a:lnTo>
                <a:lnTo>
                  <a:pt x="407254" y="94352"/>
                </a:lnTo>
                <a:lnTo>
                  <a:pt x="374990" y="127890"/>
                </a:lnTo>
                <a:lnTo>
                  <a:pt x="372465" y="159538"/>
                </a:lnTo>
                <a:lnTo>
                  <a:pt x="373036" y="176890"/>
                </a:lnTo>
                <a:lnTo>
                  <a:pt x="387400" y="218722"/>
                </a:lnTo>
                <a:lnTo>
                  <a:pt x="419696" y="227204"/>
                </a:lnTo>
                <a:lnTo>
                  <a:pt x="477711" y="227204"/>
                </a:lnTo>
                <a:lnTo>
                  <a:pt x="477151" y="228194"/>
                </a:lnTo>
                <a:lnTo>
                  <a:pt x="467626" y="237486"/>
                </a:lnTo>
                <a:lnTo>
                  <a:pt x="454842" y="244121"/>
                </a:lnTo>
                <a:lnTo>
                  <a:pt x="438798" y="248102"/>
                </a:lnTo>
                <a:lnTo>
                  <a:pt x="419493" y="249429"/>
                </a:lnTo>
                <a:close/>
              </a:path>
              <a:path w="927100" h="322580">
                <a:moveTo>
                  <a:pt x="477711" y="227204"/>
                </a:moveTo>
                <a:lnTo>
                  <a:pt x="419696" y="227204"/>
                </a:lnTo>
                <a:lnTo>
                  <a:pt x="432984" y="226261"/>
                </a:lnTo>
                <a:lnTo>
                  <a:pt x="443660" y="223486"/>
                </a:lnTo>
                <a:lnTo>
                  <a:pt x="465975" y="177165"/>
                </a:lnTo>
                <a:lnTo>
                  <a:pt x="466527" y="159538"/>
                </a:lnTo>
                <a:lnTo>
                  <a:pt x="465898" y="142235"/>
                </a:lnTo>
                <a:lnTo>
                  <a:pt x="450581" y="101496"/>
                </a:lnTo>
                <a:lnTo>
                  <a:pt x="419696" y="93459"/>
                </a:lnTo>
                <a:lnTo>
                  <a:pt x="477031" y="93459"/>
                </a:lnTo>
                <a:lnTo>
                  <a:pt x="483543" y="104257"/>
                </a:lnTo>
                <a:lnTo>
                  <a:pt x="488754" y="119602"/>
                </a:lnTo>
                <a:lnTo>
                  <a:pt x="491882" y="138194"/>
                </a:lnTo>
                <a:lnTo>
                  <a:pt x="492925" y="160033"/>
                </a:lnTo>
                <a:lnTo>
                  <a:pt x="491939" y="181895"/>
                </a:lnTo>
                <a:lnTo>
                  <a:pt x="488981" y="200543"/>
                </a:lnTo>
                <a:lnTo>
                  <a:pt x="484052" y="215976"/>
                </a:lnTo>
                <a:lnTo>
                  <a:pt x="477711" y="227204"/>
                </a:lnTo>
                <a:close/>
              </a:path>
              <a:path w="927100" h="322580">
                <a:moveTo>
                  <a:pt x="653964" y="86906"/>
                </a:moveTo>
                <a:lnTo>
                  <a:pt x="559993" y="86906"/>
                </a:lnTo>
                <a:lnTo>
                  <a:pt x="573028" y="80047"/>
                </a:lnTo>
                <a:lnTo>
                  <a:pt x="585939" y="75150"/>
                </a:lnTo>
                <a:lnTo>
                  <a:pt x="598727" y="72213"/>
                </a:lnTo>
                <a:lnTo>
                  <a:pt x="611390" y="71234"/>
                </a:lnTo>
                <a:lnTo>
                  <a:pt x="626549" y="72529"/>
                </a:lnTo>
                <a:lnTo>
                  <a:pt x="639489" y="76417"/>
                </a:lnTo>
                <a:lnTo>
                  <a:pt x="650209" y="82898"/>
                </a:lnTo>
                <a:lnTo>
                  <a:pt x="653964" y="86906"/>
                </a:lnTo>
                <a:close/>
              </a:path>
              <a:path w="927100" h="322580">
                <a:moveTo>
                  <a:pt x="560387" y="322263"/>
                </a:moveTo>
                <a:lnTo>
                  <a:pt x="534593" y="322263"/>
                </a:lnTo>
                <a:lnTo>
                  <a:pt x="534593" y="74612"/>
                </a:lnTo>
                <a:lnTo>
                  <a:pt x="559993" y="74612"/>
                </a:lnTo>
                <a:lnTo>
                  <a:pt x="559993" y="86906"/>
                </a:lnTo>
                <a:lnTo>
                  <a:pt x="653964" y="86906"/>
                </a:lnTo>
                <a:lnTo>
                  <a:pt x="658710" y="91973"/>
                </a:lnTo>
                <a:lnTo>
                  <a:pt x="659931" y="94246"/>
                </a:lnTo>
                <a:lnTo>
                  <a:pt x="600875" y="94246"/>
                </a:lnTo>
                <a:lnTo>
                  <a:pt x="593534" y="95377"/>
                </a:lnTo>
                <a:lnTo>
                  <a:pt x="577659" y="99872"/>
                </a:lnTo>
                <a:lnTo>
                  <a:pt x="571436" y="102184"/>
                </a:lnTo>
                <a:lnTo>
                  <a:pt x="566940" y="104571"/>
                </a:lnTo>
                <a:lnTo>
                  <a:pt x="560387" y="107950"/>
                </a:lnTo>
                <a:lnTo>
                  <a:pt x="560387" y="223432"/>
                </a:lnTo>
                <a:lnTo>
                  <a:pt x="571857" y="225082"/>
                </a:lnTo>
                <a:lnTo>
                  <a:pt x="581866" y="226261"/>
                </a:lnTo>
                <a:lnTo>
                  <a:pt x="590412" y="226968"/>
                </a:lnTo>
                <a:lnTo>
                  <a:pt x="597496" y="227204"/>
                </a:lnTo>
                <a:lnTo>
                  <a:pt x="657165" y="227204"/>
                </a:lnTo>
                <a:lnTo>
                  <a:pt x="656234" y="228689"/>
                </a:lnTo>
                <a:lnTo>
                  <a:pt x="646164" y="237765"/>
                </a:lnTo>
                <a:lnTo>
                  <a:pt x="633215" y="244245"/>
                </a:lnTo>
                <a:lnTo>
                  <a:pt x="627470" y="245657"/>
                </a:lnTo>
                <a:lnTo>
                  <a:pt x="560387" y="245657"/>
                </a:lnTo>
                <a:lnTo>
                  <a:pt x="560387" y="322263"/>
                </a:lnTo>
                <a:close/>
              </a:path>
              <a:path w="927100" h="322580">
                <a:moveTo>
                  <a:pt x="657165" y="227204"/>
                </a:moveTo>
                <a:lnTo>
                  <a:pt x="597496" y="227204"/>
                </a:lnTo>
                <a:lnTo>
                  <a:pt x="610265" y="226218"/>
                </a:lnTo>
                <a:lnTo>
                  <a:pt x="620987" y="223260"/>
                </a:lnTo>
                <a:lnTo>
                  <a:pt x="644702" y="190694"/>
                </a:lnTo>
                <a:lnTo>
                  <a:pt x="647509" y="160033"/>
                </a:lnTo>
                <a:lnTo>
                  <a:pt x="646876" y="143506"/>
                </a:lnTo>
                <a:lnTo>
                  <a:pt x="631727" y="102733"/>
                </a:lnTo>
                <a:lnTo>
                  <a:pt x="607618" y="94246"/>
                </a:lnTo>
                <a:lnTo>
                  <a:pt x="659931" y="94246"/>
                </a:lnTo>
                <a:lnTo>
                  <a:pt x="665178" y="104019"/>
                </a:lnTo>
                <a:lnTo>
                  <a:pt x="669797" y="119430"/>
                </a:lnTo>
                <a:lnTo>
                  <a:pt x="672569" y="138204"/>
                </a:lnTo>
                <a:lnTo>
                  <a:pt x="673493" y="160338"/>
                </a:lnTo>
                <a:lnTo>
                  <a:pt x="672414" y="182469"/>
                </a:lnTo>
                <a:lnTo>
                  <a:pt x="669178" y="201238"/>
                </a:lnTo>
                <a:lnTo>
                  <a:pt x="663785" y="216645"/>
                </a:lnTo>
                <a:lnTo>
                  <a:pt x="657165" y="227204"/>
                </a:lnTo>
                <a:close/>
              </a:path>
              <a:path w="927100" h="322580">
                <a:moveTo>
                  <a:pt x="598690" y="249429"/>
                </a:moveTo>
                <a:lnTo>
                  <a:pt x="588482" y="249193"/>
                </a:lnTo>
                <a:lnTo>
                  <a:pt x="578696" y="248486"/>
                </a:lnTo>
                <a:lnTo>
                  <a:pt x="569331" y="247307"/>
                </a:lnTo>
                <a:lnTo>
                  <a:pt x="560387" y="245657"/>
                </a:lnTo>
                <a:lnTo>
                  <a:pt x="627470" y="245657"/>
                </a:lnTo>
                <a:lnTo>
                  <a:pt x="617390" y="248133"/>
                </a:lnTo>
                <a:lnTo>
                  <a:pt x="598690" y="249429"/>
                </a:lnTo>
                <a:close/>
              </a:path>
              <a:path w="927100" h="322580">
                <a:moveTo>
                  <a:pt x="742950" y="246063"/>
                </a:moveTo>
                <a:lnTo>
                  <a:pt x="717359" y="246063"/>
                </a:lnTo>
                <a:lnTo>
                  <a:pt x="717359" y="0"/>
                </a:lnTo>
                <a:lnTo>
                  <a:pt x="742950" y="0"/>
                </a:lnTo>
                <a:lnTo>
                  <a:pt x="742950" y="246063"/>
                </a:lnTo>
                <a:close/>
              </a:path>
              <a:path w="927100" h="322580">
                <a:moveTo>
                  <a:pt x="854671" y="249429"/>
                </a:moveTo>
                <a:lnTo>
                  <a:pt x="811234" y="237379"/>
                </a:lnTo>
                <a:lnTo>
                  <a:pt x="790649" y="200619"/>
                </a:lnTo>
                <a:lnTo>
                  <a:pt x="786803" y="161329"/>
                </a:lnTo>
                <a:lnTo>
                  <a:pt x="791267" y="121913"/>
                </a:lnTo>
                <a:lnTo>
                  <a:pt x="804662" y="93759"/>
                </a:lnTo>
                <a:lnTo>
                  <a:pt x="826986" y="76865"/>
                </a:lnTo>
                <a:lnTo>
                  <a:pt x="858240" y="71234"/>
                </a:lnTo>
                <a:lnTo>
                  <a:pt x="874325" y="72443"/>
                </a:lnTo>
                <a:lnTo>
                  <a:pt x="888253" y="76071"/>
                </a:lnTo>
                <a:lnTo>
                  <a:pt x="900024" y="82116"/>
                </a:lnTo>
                <a:lnTo>
                  <a:pt x="909637" y="90576"/>
                </a:lnTo>
                <a:lnTo>
                  <a:pt x="911181" y="92862"/>
                </a:lnTo>
                <a:lnTo>
                  <a:pt x="858545" y="92862"/>
                </a:lnTo>
                <a:lnTo>
                  <a:pt x="847799" y="93717"/>
                </a:lnTo>
                <a:lnTo>
                  <a:pt x="815486" y="124364"/>
                </a:lnTo>
                <a:lnTo>
                  <a:pt x="812609" y="150406"/>
                </a:lnTo>
                <a:lnTo>
                  <a:pt x="926651" y="150406"/>
                </a:lnTo>
                <a:lnTo>
                  <a:pt x="926706" y="171044"/>
                </a:lnTo>
                <a:lnTo>
                  <a:pt x="813003" y="171044"/>
                </a:lnTo>
                <a:lnTo>
                  <a:pt x="813648" y="184317"/>
                </a:lnTo>
                <a:lnTo>
                  <a:pt x="829432" y="219111"/>
                </a:lnTo>
                <a:lnTo>
                  <a:pt x="859231" y="226810"/>
                </a:lnTo>
                <a:lnTo>
                  <a:pt x="921346" y="226810"/>
                </a:lnTo>
                <a:lnTo>
                  <a:pt x="921308" y="244074"/>
                </a:lnTo>
                <a:lnTo>
                  <a:pt x="902520" y="246417"/>
                </a:lnTo>
                <a:lnTo>
                  <a:pt x="885132" y="248092"/>
                </a:lnTo>
                <a:lnTo>
                  <a:pt x="869183" y="249095"/>
                </a:lnTo>
                <a:lnTo>
                  <a:pt x="854671" y="249429"/>
                </a:lnTo>
                <a:close/>
              </a:path>
              <a:path w="927100" h="322580">
                <a:moveTo>
                  <a:pt x="926651" y="150406"/>
                </a:moveTo>
                <a:lnTo>
                  <a:pt x="901700" y="150406"/>
                </a:lnTo>
                <a:lnTo>
                  <a:pt x="901068" y="135792"/>
                </a:lnTo>
                <a:lnTo>
                  <a:pt x="899172" y="123497"/>
                </a:lnTo>
                <a:lnTo>
                  <a:pt x="869203" y="93674"/>
                </a:lnTo>
                <a:lnTo>
                  <a:pt x="858545" y="92862"/>
                </a:lnTo>
                <a:lnTo>
                  <a:pt x="911181" y="92862"/>
                </a:lnTo>
                <a:lnTo>
                  <a:pt x="917105" y="101635"/>
                </a:lnTo>
                <a:lnTo>
                  <a:pt x="922439" y="115457"/>
                </a:lnTo>
                <a:lnTo>
                  <a:pt x="925639" y="132044"/>
                </a:lnTo>
                <a:lnTo>
                  <a:pt x="926651" y="150406"/>
                </a:lnTo>
                <a:close/>
              </a:path>
              <a:path w="927100" h="322580">
                <a:moveTo>
                  <a:pt x="921346" y="226810"/>
                </a:moveTo>
                <a:lnTo>
                  <a:pt x="859231" y="226810"/>
                </a:lnTo>
                <a:lnTo>
                  <a:pt x="872082" y="226686"/>
                </a:lnTo>
                <a:lnTo>
                  <a:pt x="885032" y="226315"/>
                </a:lnTo>
                <a:lnTo>
                  <a:pt x="898080" y="225695"/>
                </a:lnTo>
                <a:lnTo>
                  <a:pt x="911225" y="224829"/>
                </a:lnTo>
                <a:lnTo>
                  <a:pt x="921346" y="223838"/>
                </a:lnTo>
                <a:lnTo>
                  <a:pt x="921346" y="226810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6" name="object 36"/>
          <p:cNvSpPr/>
          <p:nvPr/>
        </p:nvSpPr>
        <p:spPr>
          <a:xfrm>
            <a:off x="5391758" y="3253485"/>
            <a:ext cx="666115" cy="252094"/>
          </a:xfrm>
          <a:custGeom>
            <a:avLst/>
            <a:gdLst/>
            <a:ahLst/>
            <a:cxnLst/>
            <a:rect l="0" t="0" r="r" b="b"/>
            <a:pathLst>
              <a:path w="666115" h="252095">
                <a:moveTo>
                  <a:pt x="47231" y="76796"/>
                </a:moveTo>
                <a:lnTo>
                  <a:pt x="21628" y="76796"/>
                </a:lnTo>
                <a:lnTo>
                  <a:pt x="21628" y="61709"/>
                </a:lnTo>
                <a:lnTo>
                  <a:pt x="27382" y="20909"/>
                </a:lnTo>
                <a:lnTo>
                  <a:pt x="67665" y="0"/>
                </a:lnTo>
                <a:lnTo>
                  <a:pt x="102196" y="0"/>
                </a:lnTo>
                <a:lnTo>
                  <a:pt x="102196" y="22021"/>
                </a:lnTo>
                <a:lnTo>
                  <a:pt x="62115" y="22021"/>
                </a:lnTo>
                <a:lnTo>
                  <a:pt x="56159" y="24739"/>
                </a:lnTo>
                <a:lnTo>
                  <a:pt x="47237" y="61709"/>
                </a:lnTo>
                <a:lnTo>
                  <a:pt x="47231" y="76796"/>
                </a:lnTo>
                <a:close/>
              </a:path>
              <a:path w="666115" h="252095">
                <a:moveTo>
                  <a:pt x="97040" y="99212"/>
                </a:moveTo>
                <a:lnTo>
                  <a:pt x="0" y="99212"/>
                </a:lnTo>
                <a:lnTo>
                  <a:pt x="0" y="76796"/>
                </a:lnTo>
                <a:lnTo>
                  <a:pt x="97040" y="76796"/>
                </a:lnTo>
                <a:lnTo>
                  <a:pt x="97040" y="99212"/>
                </a:lnTo>
                <a:close/>
              </a:path>
              <a:path w="666115" h="252095">
                <a:moveTo>
                  <a:pt x="47231" y="248246"/>
                </a:moveTo>
                <a:lnTo>
                  <a:pt x="21628" y="248246"/>
                </a:lnTo>
                <a:lnTo>
                  <a:pt x="21628" y="99212"/>
                </a:lnTo>
                <a:lnTo>
                  <a:pt x="47231" y="99212"/>
                </a:lnTo>
                <a:lnTo>
                  <a:pt x="47231" y="248246"/>
                </a:lnTo>
                <a:close/>
              </a:path>
              <a:path w="666115" h="252095">
                <a:moveTo>
                  <a:pt x="210931" y="100202"/>
                </a:moveTo>
                <a:lnTo>
                  <a:pt x="152996" y="100202"/>
                </a:lnTo>
                <a:lnTo>
                  <a:pt x="168153" y="90766"/>
                </a:lnTo>
                <a:lnTo>
                  <a:pt x="183657" y="83089"/>
                </a:lnTo>
                <a:lnTo>
                  <a:pt x="199509" y="77175"/>
                </a:lnTo>
                <a:lnTo>
                  <a:pt x="215709" y="73025"/>
                </a:lnTo>
                <a:lnTo>
                  <a:pt x="215709" y="99212"/>
                </a:lnTo>
                <a:lnTo>
                  <a:pt x="210931" y="100202"/>
                </a:lnTo>
                <a:close/>
              </a:path>
              <a:path w="666115" h="252095">
                <a:moveTo>
                  <a:pt x="153390" y="248246"/>
                </a:moveTo>
                <a:lnTo>
                  <a:pt x="127596" y="248246"/>
                </a:lnTo>
                <a:lnTo>
                  <a:pt x="127596" y="76796"/>
                </a:lnTo>
                <a:lnTo>
                  <a:pt x="152996" y="76796"/>
                </a:lnTo>
                <a:lnTo>
                  <a:pt x="152996" y="100202"/>
                </a:lnTo>
                <a:lnTo>
                  <a:pt x="210931" y="100202"/>
                </a:lnTo>
                <a:lnTo>
                  <a:pt x="172072" y="113182"/>
                </a:lnTo>
                <a:lnTo>
                  <a:pt x="153390" y="122427"/>
                </a:lnTo>
                <a:lnTo>
                  <a:pt x="153390" y="248246"/>
                </a:lnTo>
                <a:close/>
              </a:path>
              <a:path w="666115" h="252095">
                <a:moveTo>
                  <a:pt x="311950" y="251612"/>
                </a:moveTo>
                <a:lnTo>
                  <a:pt x="263822" y="239669"/>
                </a:lnTo>
                <a:lnTo>
                  <a:pt x="242468" y="202726"/>
                </a:lnTo>
                <a:lnTo>
                  <a:pt x="238518" y="162217"/>
                </a:lnTo>
                <a:lnTo>
                  <a:pt x="239573" y="140379"/>
                </a:lnTo>
                <a:lnTo>
                  <a:pt x="255397" y="94348"/>
                </a:lnTo>
                <a:lnTo>
                  <a:pt x="293641" y="74726"/>
                </a:lnTo>
                <a:lnTo>
                  <a:pt x="312140" y="73418"/>
                </a:lnTo>
                <a:lnTo>
                  <a:pt x="330634" y="74726"/>
                </a:lnTo>
                <a:lnTo>
                  <a:pt x="346223" y="78649"/>
                </a:lnTo>
                <a:lnTo>
                  <a:pt x="358909" y="85189"/>
                </a:lnTo>
                <a:lnTo>
                  <a:pt x="368694" y="94348"/>
                </a:lnTo>
                <a:lnTo>
                  <a:pt x="369475" y="95643"/>
                </a:lnTo>
                <a:lnTo>
                  <a:pt x="312140" y="95643"/>
                </a:lnTo>
                <a:lnTo>
                  <a:pt x="299705" y="96536"/>
                </a:lnTo>
                <a:lnTo>
                  <a:pt x="267440" y="130074"/>
                </a:lnTo>
                <a:lnTo>
                  <a:pt x="264922" y="161721"/>
                </a:lnTo>
                <a:lnTo>
                  <a:pt x="265491" y="179074"/>
                </a:lnTo>
                <a:lnTo>
                  <a:pt x="279850" y="220905"/>
                </a:lnTo>
                <a:lnTo>
                  <a:pt x="312140" y="229387"/>
                </a:lnTo>
                <a:lnTo>
                  <a:pt x="370155" y="229387"/>
                </a:lnTo>
                <a:lnTo>
                  <a:pt x="369596" y="230377"/>
                </a:lnTo>
                <a:lnTo>
                  <a:pt x="360078" y="239669"/>
                </a:lnTo>
                <a:lnTo>
                  <a:pt x="347298" y="246305"/>
                </a:lnTo>
                <a:lnTo>
                  <a:pt x="331255" y="250285"/>
                </a:lnTo>
                <a:lnTo>
                  <a:pt x="311950" y="251612"/>
                </a:lnTo>
                <a:close/>
              </a:path>
              <a:path w="666115" h="252095">
                <a:moveTo>
                  <a:pt x="370155" y="229387"/>
                </a:moveTo>
                <a:lnTo>
                  <a:pt x="312140" y="229387"/>
                </a:lnTo>
                <a:lnTo>
                  <a:pt x="325429" y="228444"/>
                </a:lnTo>
                <a:lnTo>
                  <a:pt x="336106" y="225669"/>
                </a:lnTo>
                <a:lnTo>
                  <a:pt x="358420" y="179348"/>
                </a:lnTo>
                <a:lnTo>
                  <a:pt x="358971" y="161721"/>
                </a:lnTo>
                <a:lnTo>
                  <a:pt x="358342" y="144419"/>
                </a:lnTo>
                <a:lnTo>
                  <a:pt x="343031" y="103680"/>
                </a:lnTo>
                <a:lnTo>
                  <a:pt x="312140" y="95643"/>
                </a:lnTo>
                <a:lnTo>
                  <a:pt x="369475" y="95643"/>
                </a:lnTo>
                <a:lnTo>
                  <a:pt x="375988" y="106442"/>
                </a:lnTo>
                <a:lnTo>
                  <a:pt x="381199" y="121786"/>
                </a:lnTo>
                <a:lnTo>
                  <a:pt x="384327" y="140379"/>
                </a:lnTo>
                <a:lnTo>
                  <a:pt x="385369" y="162217"/>
                </a:lnTo>
                <a:lnTo>
                  <a:pt x="384383" y="184079"/>
                </a:lnTo>
                <a:lnTo>
                  <a:pt x="381426" y="202726"/>
                </a:lnTo>
                <a:lnTo>
                  <a:pt x="376497" y="218159"/>
                </a:lnTo>
                <a:lnTo>
                  <a:pt x="370155" y="229387"/>
                </a:lnTo>
                <a:close/>
              </a:path>
              <a:path w="666115" h="252095">
                <a:moveTo>
                  <a:pt x="545134" y="88900"/>
                </a:moveTo>
                <a:lnTo>
                  <a:pt x="452438" y="88900"/>
                </a:lnTo>
                <a:lnTo>
                  <a:pt x="465237" y="82125"/>
                </a:lnTo>
                <a:lnTo>
                  <a:pt x="477840" y="77287"/>
                </a:lnTo>
                <a:lnTo>
                  <a:pt x="490245" y="74385"/>
                </a:lnTo>
                <a:lnTo>
                  <a:pt x="502451" y="73418"/>
                </a:lnTo>
                <a:lnTo>
                  <a:pt x="517221" y="74509"/>
                </a:lnTo>
                <a:lnTo>
                  <a:pt x="529586" y="77782"/>
                </a:lnTo>
                <a:lnTo>
                  <a:pt x="539543" y="83239"/>
                </a:lnTo>
                <a:lnTo>
                  <a:pt x="545134" y="88900"/>
                </a:lnTo>
                <a:close/>
              </a:path>
              <a:path w="666115" h="252095">
                <a:moveTo>
                  <a:pt x="653344" y="90881"/>
                </a:moveTo>
                <a:lnTo>
                  <a:pt x="547091" y="90881"/>
                </a:lnTo>
                <a:lnTo>
                  <a:pt x="553163" y="87595"/>
                </a:lnTo>
                <a:lnTo>
                  <a:pt x="593310" y="74760"/>
                </a:lnTo>
                <a:lnTo>
                  <a:pt x="608216" y="73418"/>
                </a:lnTo>
                <a:lnTo>
                  <a:pt x="623888" y="74566"/>
                </a:lnTo>
                <a:lnTo>
                  <a:pt x="636766" y="78008"/>
                </a:lnTo>
                <a:lnTo>
                  <a:pt x="646853" y="83743"/>
                </a:lnTo>
                <a:lnTo>
                  <a:pt x="653344" y="90881"/>
                </a:lnTo>
                <a:close/>
              </a:path>
              <a:path w="666115" h="252095">
                <a:moveTo>
                  <a:pt x="452832" y="248246"/>
                </a:moveTo>
                <a:lnTo>
                  <a:pt x="427038" y="248246"/>
                </a:lnTo>
                <a:lnTo>
                  <a:pt x="427038" y="76796"/>
                </a:lnTo>
                <a:lnTo>
                  <a:pt x="452438" y="76796"/>
                </a:lnTo>
                <a:lnTo>
                  <a:pt x="452438" y="88900"/>
                </a:lnTo>
                <a:lnTo>
                  <a:pt x="545134" y="88900"/>
                </a:lnTo>
                <a:lnTo>
                  <a:pt x="547091" y="90881"/>
                </a:lnTo>
                <a:lnTo>
                  <a:pt x="653344" y="90881"/>
                </a:lnTo>
                <a:lnTo>
                  <a:pt x="654152" y="91770"/>
                </a:lnTo>
                <a:lnTo>
                  <a:pt x="656339" y="96431"/>
                </a:lnTo>
                <a:lnTo>
                  <a:pt x="491402" y="96431"/>
                </a:lnTo>
                <a:lnTo>
                  <a:pt x="483921" y="97523"/>
                </a:lnTo>
                <a:lnTo>
                  <a:pt x="468580" y="101892"/>
                </a:lnTo>
                <a:lnTo>
                  <a:pt x="462700" y="103974"/>
                </a:lnTo>
                <a:lnTo>
                  <a:pt x="458598" y="105956"/>
                </a:lnTo>
                <a:lnTo>
                  <a:pt x="452832" y="109131"/>
                </a:lnTo>
                <a:lnTo>
                  <a:pt x="452832" y="248246"/>
                </a:lnTo>
                <a:close/>
              </a:path>
              <a:path w="666115" h="252095">
                <a:moveTo>
                  <a:pt x="560388" y="248246"/>
                </a:moveTo>
                <a:lnTo>
                  <a:pt x="534798" y="248246"/>
                </a:lnTo>
                <a:lnTo>
                  <a:pt x="534748" y="157759"/>
                </a:lnTo>
                <a:lnTo>
                  <a:pt x="534376" y="142764"/>
                </a:lnTo>
                <a:lnTo>
                  <a:pt x="523676" y="103862"/>
                </a:lnTo>
                <a:lnTo>
                  <a:pt x="498679" y="96431"/>
                </a:lnTo>
                <a:lnTo>
                  <a:pt x="596901" y="96431"/>
                </a:lnTo>
                <a:lnTo>
                  <a:pt x="556019" y="109131"/>
                </a:lnTo>
                <a:lnTo>
                  <a:pt x="557934" y="116500"/>
                </a:lnTo>
                <a:lnTo>
                  <a:pt x="559299" y="127293"/>
                </a:lnTo>
                <a:lnTo>
                  <a:pt x="560116" y="141508"/>
                </a:lnTo>
                <a:lnTo>
                  <a:pt x="560367" y="157759"/>
                </a:lnTo>
                <a:lnTo>
                  <a:pt x="560388" y="248246"/>
                </a:lnTo>
                <a:close/>
              </a:path>
              <a:path w="666115" h="252095">
                <a:moveTo>
                  <a:pt x="665963" y="248246"/>
                </a:moveTo>
                <a:lnTo>
                  <a:pt x="640360" y="248246"/>
                </a:lnTo>
                <a:lnTo>
                  <a:pt x="640345" y="157759"/>
                </a:lnTo>
                <a:lnTo>
                  <a:pt x="639952" y="142764"/>
                </a:lnTo>
                <a:lnTo>
                  <a:pt x="629133" y="103862"/>
                </a:lnTo>
                <a:lnTo>
                  <a:pt x="604444" y="96431"/>
                </a:lnTo>
                <a:lnTo>
                  <a:pt x="656339" y="96431"/>
                </a:lnTo>
                <a:lnTo>
                  <a:pt x="659319" y="102781"/>
                </a:lnTo>
                <a:lnTo>
                  <a:pt x="663010" y="117449"/>
                </a:lnTo>
                <a:lnTo>
                  <a:pt x="665225" y="135775"/>
                </a:lnTo>
                <a:lnTo>
                  <a:pt x="665963" y="157759"/>
                </a:lnTo>
                <a:lnTo>
                  <a:pt x="665963" y="248246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7" name="object 37"/>
          <p:cNvSpPr/>
          <p:nvPr/>
        </p:nvSpPr>
        <p:spPr>
          <a:xfrm>
            <a:off x="6178638" y="3255670"/>
            <a:ext cx="780415" cy="249554"/>
          </a:xfrm>
          <a:custGeom>
            <a:avLst/>
            <a:gdLst/>
            <a:ahLst/>
            <a:cxnLst/>
            <a:rect l="0" t="0" r="r" b="b"/>
            <a:pathLst>
              <a:path w="780415" h="249554">
                <a:moveTo>
                  <a:pt x="25603" y="246062"/>
                </a:moveTo>
                <a:lnTo>
                  <a:pt x="0" y="246062"/>
                </a:lnTo>
                <a:lnTo>
                  <a:pt x="0" y="0"/>
                </a:lnTo>
                <a:lnTo>
                  <a:pt x="25603" y="0"/>
                </a:lnTo>
                <a:lnTo>
                  <a:pt x="25603" y="246062"/>
                </a:lnTo>
                <a:close/>
              </a:path>
              <a:path w="780415" h="249554">
                <a:moveTo>
                  <a:pt x="142875" y="249428"/>
                </a:moveTo>
                <a:lnTo>
                  <a:pt x="94747" y="237485"/>
                </a:lnTo>
                <a:lnTo>
                  <a:pt x="73399" y="200542"/>
                </a:lnTo>
                <a:lnTo>
                  <a:pt x="69456" y="160032"/>
                </a:lnTo>
                <a:lnTo>
                  <a:pt x="70510" y="138194"/>
                </a:lnTo>
                <a:lnTo>
                  <a:pt x="86321" y="92163"/>
                </a:lnTo>
                <a:lnTo>
                  <a:pt x="124571" y="72541"/>
                </a:lnTo>
                <a:lnTo>
                  <a:pt x="143078" y="71234"/>
                </a:lnTo>
                <a:lnTo>
                  <a:pt x="161565" y="72541"/>
                </a:lnTo>
                <a:lnTo>
                  <a:pt x="177155" y="76465"/>
                </a:lnTo>
                <a:lnTo>
                  <a:pt x="189844" y="83005"/>
                </a:lnTo>
                <a:lnTo>
                  <a:pt x="199631" y="92163"/>
                </a:lnTo>
                <a:lnTo>
                  <a:pt x="200412" y="93459"/>
                </a:lnTo>
                <a:lnTo>
                  <a:pt x="143078" y="93459"/>
                </a:lnTo>
                <a:lnTo>
                  <a:pt x="130636" y="94352"/>
                </a:lnTo>
                <a:lnTo>
                  <a:pt x="98371" y="127890"/>
                </a:lnTo>
                <a:lnTo>
                  <a:pt x="95846" y="159537"/>
                </a:lnTo>
                <a:lnTo>
                  <a:pt x="96418" y="176889"/>
                </a:lnTo>
                <a:lnTo>
                  <a:pt x="110781" y="218721"/>
                </a:lnTo>
                <a:lnTo>
                  <a:pt x="143078" y="227203"/>
                </a:lnTo>
                <a:lnTo>
                  <a:pt x="201079" y="227203"/>
                </a:lnTo>
                <a:lnTo>
                  <a:pt x="200520" y="228193"/>
                </a:lnTo>
                <a:lnTo>
                  <a:pt x="191002" y="237485"/>
                </a:lnTo>
                <a:lnTo>
                  <a:pt x="178222" y="244120"/>
                </a:lnTo>
                <a:lnTo>
                  <a:pt x="162179" y="248101"/>
                </a:lnTo>
                <a:lnTo>
                  <a:pt x="142875" y="249428"/>
                </a:lnTo>
                <a:close/>
              </a:path>
              <a:path w="780415" h="249554">
                <a:moveTo>
                  <a:pt x="201079" y="227203"/>
                </a:moveTo>
                <a:lnTo>
                  <a:pt x="143078" y="227203"/>
                </a:lnTo>
                <a:lnTo>
                  <a:pt x="156363" y="226260"/>
                </a:lnTo>
                <a:lnTo>
                  <a:pt x="167036" y="223485"/>
                </a:lnTo>
                <a:lnTo>
                  <a:pt x="189345" y="177164"/>
                </a:lnTo>
                <a:lnTo>
                  <a:pt x="189895" y="159537"/>
                </a:lnTo>
                <a:lnTo>
                  <a:pt x="189268" y="142235"/>
                </a:lnTo>
                <a:lnTo>
                  <a:pt x="173955" y="101496"/>
                </a:lnTo>
                <a:lnTo>
                  <a:pt x="143078" y="93459"/>
                </a:lnTo>
                <a:lnTo>
                  <a:pt x="200412" y="93459"/>
                </a:lnTo>
                <a:lnTo>
                  <a:pt x="206922" y="104257"/>
                </a:lnTo>
                <a:lnTo>
                  <a:pt x="212129" y="119602"/>
                </a:lnTo>
                <a:lnTo>
                  <a:pt x="215252" y="138194"/>
                </a:lnTo>
                <a:lnTo>
                  <a:pt x="216293" y="160032"/>
                </a:lnTo>
                <a:lnTo>
                  <a:pt x="215307" y="181894"/>
                </a:lnTo>
                <a:lnTo>
                  <a:pt x="212350" y="200542"/>
                </a:lnTo>
                <a:lnTo>
                  <a:pt x="207421" y="215975"/>
                </a:lnTo>
                <a:lnTo>
                  <a:pt x="201079" y="227203"/>
                </a:lnTo>
                <a:close/>
              </a:path>
              <a:path w="780415" h="249554">
                <a:moveTo>
                  <a:pt x="327621" y="246062"/>
                </a:moveTo>
                <a:lnTo>
                  <a:pt x="284759" y="246062"/>
                </a:lnTo>
                <a:lnTo>
                  <a:pt x="244081" y="74612"/>
                </a:lnTo>
                <a:lnTo>
                  <a:pt x="269671" y="74612"/>
                </a:lnTo>
                <a:lnTo>
                  <a:pt x="304406" y="223837"/>
                </a:lnTo>
                <a:lnTo>
                  <a:pt x="333646" y="223837"/>
                </a:lnTo>
                <a:lnTo>
                  <a:pt x="327621" y="246062"/>
                </a:lnTo>
                <a:close/>
              </a:path>
              <a:path w="780415" h="249554">
                <a:moveTo>
                  <a:pt x="448413" y="223837"/>
                </a:moveTo>
                <a:lnTo>
                  <a:pt x="424065" y="223837"/>
                </a:lnTo>
                <a:lnTo>
                  <a:pt x="458190" y="74612"/>
                </a:lnTo>
                <a:lnTo>
                  <a:pt x="483984" y="74612"/>
                </a:lnTo>
                <a:lnTo>
                  <a:pt x="448413" y="223837"/>
                </a:lnTo>
                <a:close/>
              </a:path>
              <a:path w="780415" h="249554">
                <a:moveTo>
                  <a:pt x="333646" y="223837"/>
                </a:moveTo>
                <a:lnTo>
                  <a:pt x="309765" y="223837"/>
                </a:lnTo>
                <a:lnTo>
                  <a:pt x="350634" y="78181"/>
                </a:lnTo>
                <a:lnTo>
                  <a:pt x="377431" y="78181"/>
                </a:lnTo>
                <a:lnTo>
                  <a:pt x="386908" y="112115"/>
                </a:lnTo>
                <a:lnTo>
                  <a:pt x="363931" y="112115"/>
                </a:lnTo>
                <a:lnTo>
                  <a:pt x="333646" y="223837"/>
                </a:lnTo>
                <a:close/>
              </a:path>
              <a:path w="780415" h="249554">
                <a:moveTo>
                  <a:pt x="443115" y="246062"/>
                </a:moveTo>
                <a:lnTo>
                  <a:pt x="400253" y="246062"/>
                </a:lnTo>
                <a:lnTo>
                  <a:pt x="363931" y="112115"/>
                </a:lnTo>
                <a:lnTo>
                  <a:pt x="386908" y="112115"/>
                </a:lnTo>
                <a:lnTo>
                  <a:pt x="418109" y="223837"/>
                </a:lnTo>
                <a:lnTo>
                  <a:pt x="448413" y="223837"/>
                </a:lnTo>
                <a:lnTo>
                  <a:pt x="443115" y="246062"/>
                </a:lnTo>
                <a:close/>
              </a:path>
              <a:path w="780415" h="249554">
                <a:moveTo>
                  <a:pt x="579437" y="249428"/>
                </a:moveTo>
                <a:lnTo>
                  <a:pt x="535999" y="237378"/>
                </a:lnTo>
                <a:lnTo>
                  <a:pt x="515415" y="200618"/>
                </a:lnTo>
                <a:lnTo>
                  <a:pt x="511568" y="161328"/>
                </a:lnTo>
                <a:lnTo>
                  <a:pt x="516033" y="121913"/>
                </a:lnTo>
                <a:lnTo>
                  <a:pt x="529428" y="93759"/>
                </a:lnTo>
                <a:lnTo>
                  <a:pt x="551752" y="76865"/>
                </a:lnTo>
                <a:lnTo>
                  <a:pt x="583006" y="71234"/>
                </a:lnTo>
                <a:lnTo>
                  <a:pt x="599091" y="72443"/>
                </a:lnTo>
                <a:lnTo>
                  <a:pt x="613019" y="76071"/>
                </a:lnTo>
                <a:lnTo>
                  <a:pt x="624789" y="82116"/>
                </a:lnTo>
                <a:lnTo>
                  <a:pt x="634403" y="90576"/>
                </a:lnTo>
                <a:lnTo>
                  <a:pt x="635946" y="92862"/>
                </a:lnTo>
                <a:lnTo>
                  <a:pt x="583311" y="92862"/>
                </a:lnTo>
                <a:lnTo>
                  <a:pt x="572564" y="93717"/>
                </a:lnTo>
                <a:lnTo>
                  <a:pt x="540251" y="124364"/>
                </a:lnTo>
                <a:lnTo>
                  <a:pt x="537375" y="150406"/>
                </a:lnTo>
                <a:lnTo>
                  <a:pt x="651417" y="150406"/>
                </a:lnTo>
                <a:lnTo>
                  <a:pt x="651471" y="171043"/>
                </a:lnTo>
                <a:lnTo>
                  <a:pt x="537768" y="171043"/>
                </a:lnTo>
                <a:lnTo>
                  <a:pt x="538413" y="184316"/>
                </a:lnTo>
                <a:lnTo>
                  <a:pt x="554198" y="219110"/>
                </a:lnTo>
                <a:lnTo>
                  <a:pt x="583996" y="226809"/>
                </a:lnTo>
                <a:lnTo>
                  <a:pt x="646112" y="226809"/>
                </a:lnTo>
                <a:lnTo>
                  <a:pt x="646074" y="244073"/>
                </a:lnTo>
                <a:lnTo>
                  <a:pt x="627286" y="246416"/>
                </a:lnTo>
                <a:lnTo>
                  <a:pt x="609898" y="248091"/>
                </a:lnTo>
                <a:lnTo>
                  <a:pt x="593948" y="249094"/>
                </a:lnTo>
                <a:lnTo>
                  <a:pt x="579437" y="249428"/>
                </a:lnTo>
                <a:close/>
              </a:path>
              <a:path w="780415" h="249554">
                <a:moveTo>
                  <a:pt x="651417" y="150406"/>
                </a:moveTo>
                <a:lnTo>
                  <a:pt x="626465" y="150406"/>
                </a:lnTo>
                <a:lnTo>
                  <a:pt x="625834" y="135792"/>
                </a:lnTo>
                <a:lnTo>
                  <a:pt x="623938" y="123497"/>
                </a:lnTo>
                <a:lnTo>
                  <a:pt x="593969" y="93674"/>
                </a:lnTo>
                <a:lnTo>
                  <a:pt x="583311" y="92862"/>
                </a:lnTo>
                <a:lnTo>
                  <a:pt x="635946" y="92862"/>
                </a:lnTo>
                <a:lnTo>
                  <a:pt x="641870" y="101635"/>
                </a:lnTo>
                <a:lnTo>
                  <a:pt x="647204" y="115457"/>
                </a:lnTo>
                <a:lnTo>
                  <a:pt x="650405" y="132044"/>
                </a:lnTo>
                <a:lnTo>
                  <a:pt x="651417" y="150406"/>
                </a:lnTo>
                <a:close/>
              </a:path>
              <a:path w="780415" h="249554">
                <a:moveTo>
                  <a:pt x="646112" y="226809"/>
                </a:moveTo>
                <a:lnTo>
                  <a:pt x="583996" y="226809"/>
                </a:lnTo>
                <a:lnTo>
                  <a:pt x="596848" y="226685"/>
                </a:lnTo>
                <a:lnTo>
                  <a:pt x="609798" y="226314"/>
                </a:lnTo>
                <a:lnTo>
                  <a:pt x="622846" y="225694"/>
                </a:lnTo>
                <a:lnTo>
                  <a:pt x="635990" y="224828"/>
                </a:lnTo>
                <a:lnTo>
                  <a:pt x="646112" y="223837"/>
                </a:lnTo>
                <a:lnTo>
                  <a:pt x="646112" y="226809"/>
                </a:lnTo>
                <a:close/>
              </a:path>
              <a:path w="780415" h="249554">
                <a:moveTo>
                  <a:pt x="775485" y="98018"/>
                </a:moveTo>
                <a:lnTo>
                  <a:pt x="717549" y="98018"/>
                </a:lnTo>
                <a:lnTo>
                  <a:pt x="732706" y="88582"/>
                </a:lnTo>
                <a:lnTo>
                  <a:pt x="748210" y="80905"/>
                </a:lnTo>
                <a:lnTo>
                  <a:pt x="764062" y="74990"/>
                </a:lnTo>
                <a:lnTo>
                  <a:pt x="780262" y="70840"/>
                </a:lnTo>
                <a:lnTo>
                  <a:pt x="780262" y="97028"/>
                </a:lnTo>
                <a:lnTo>
                  <a:pt x="775485" y="98018"/>
                </a:lnTo>
                <a:close/>
              </a:path>
              <a:path w="780415" h="249554">
                <a:moveTo>
                  <a:pt x="717943" y="246062"/>
                </a:moveTo>
                <a:lnTo>
                  <a:pt x="692149" y="246062"/>
                </a:lnTo>
                <a:lnTo>
                  <a:pt x="692149" y="74612"/>
                </a:lnTo>
                <a:lnTo>
                  <a:pt x="717549" y="74612"/>
                </a:lnTo>
                <a:lnTo>
                  <a:pt x="717549" y="98018"/>
                </a:lnTo>
                <a:lnTo>
                  <a:pt x="775485" y="98018"/>
                </a:lnTo>
                <a:lnTo>
                  <a:pt x="736625" y="110998"/>
                </a:lnTo>
                <a:lnTo>
                  <a:pt x="717943" y="120243"/>
                </a:lnTo>
                <a:lnTo>
                  <a:pt x="717943" y="246062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8" name="object 38"/>
          <p:cNvSpPr/>
          <p:nvPr/>
        </p:nvSpPr>
        <p:spPr>
          <a:xfrm>
            <a:off x="7053427" y="3255670"/>
            <a:ext cx="1019175" cy="249554"/>
          </a:xfrm>
          <a:custGeom>
            <a:avLst/>
            <a:gdLst/>
            <a:ahLst/>
            <a:cxnLst/>
            <a:rect l="0" t="0" r="r" b="b"/>
            <a:pathLst>
              <a:path w="1019175" h="249554">
                <a:moveTo>
                  <a:pt x="70243" y="249428"/>
                </a:moveTo>
                <a:lnTo>
                  <a:pt x="24311" y="237876"/>
                </a:lnTo>
                <a:lnTo>
                  <a:pt x="3792" y="201287"/>
                </a:lnTo>
                <a:lnTo>
                  <a:pt x="0" y="159537"/>
                </a:lnTo>
                <a:lnTo>
                  <a:pt x="1021" y="136949"/>
                </a:lnTo>
                <a:lnTo>
                  <a:pt x="16370" y="90982"/>
                </a:lnTo>
                <a:lnTo>
                  <a:pt x="53148" y="72467"/>
                </a:lnTo>
                <a:lnTo>
                  <a:pt x="70840" y="71234"/>
                </a:lnTo>
                <a:lnTo>
                  <a:pt x="77477" y="71494"/>
                </a:lnTo>
                <a:lnTo>
                  <a:pt x="86071" y="72274"/>
                </a:lnTo>
                <a:lnTo>
                  <a:pt x="96622" y="73575"/>
                </a:lnTo>
                <a:lnTo>
                  <a:pt x="109131" y="75399"/>
                </a:lnTo>
                <a:lnTo>
                  <a:pt x="117271" y="76390"/>
                </a:lnTo>
                <a:lnTo>
                  <a:pt x="117271" y="94246"/>
                </a:lnTo>
                <a:lnTo>
                  <a:pt x="76593" y="94246"/>
                </a:lnTo>
                <a:lnTo>
                  <a:pt x="63175" y="95115"/>
                </a:lnTo>
                <a:lnTo>
                  <a:pt x="29019" y="127933"/>
                </a:lnTo>
                <a:lnTo>
                  <a:pt x="26390" y="159537"/>
                </a:lnTo>
                <a:lnTo>
                  <a:pt x="27004" y="176870"/>
                </a:lnTo>
                <a:lnTo>
                  <a:pt x="42430" y="218290"/>
                </a:lnTo>
                <a:lnTo>
                  <a:pt x="76796" y="226606"/>
                </a:lnTo>
                <a:lnTo>
                  <a:pt x="117665" y="226606"/>
                </a:lnTo>
                <a:lnTo>
                  <a:pt x="117665" y="244665"/>
                </a:lnTo>
                <a:lnTo>
                  <a:pt x="102799" y="246749"/>
                </a:lnTo>
                <a:lnTo>
                  <a:pt x="89939" y="248237"/>
                </a:lnTo>
                <a:lnTo>
                  <a:pt x="79087" y="249130"/>
                </a:lnTo>
                <a:lnTo>
                  <a:pt x="70243" y="249428"/>
                </a:lnTo>
                <a:close/>
              </a:path>
              <a:path w="1019175" h="249554">
                <a:moveTo>
                  <a:pt x="117271" y="97231"/>
                </a:moveTo>
                <a:lnTo>
                  <a:pt x="104384" y="95929"/>
                </a:lnTo>
                <a:lnTo>
                  <a:pt x="93308" y="94996"/>
                </a:lnTo>
                <a:lnTo>
                  <a:pt x="84044" y="94434"/>
                </a:lnTo>
                <a:lnTo>
                  <a:pt x="76593" y="94246"/>
                </a:lnTo>
                <a:lnTo>
                  <a:pt x="117271" y="94246"/>
                </a:lnTo>
                <a:lnTo>
                  <a:pt x="117271" y="97231"/>
                </a:lnTo>
                <a:close/>
              </a:path>
              <a:path w="1019175" h="249554">
                <a:moveTo>
                  <a:pt x="117665" y="226606"/>
                </a:moveTo>
                <a:lnTo>
                  <a:pt x="76796" y="226606"/>
                </a:lnTo>
                <a:lnTo>
                  <a:pt x="117665" y="223431"/>
                </a:lnTo>
                <a:lnTo>
                  <a:pt x="117665" y="226606"/>
                </a:lnTo>
                <a:close/>
              </a:path>
              <a:path w="1019175" h="249554">
                <a:moveTo>
                  <a:pt x="184340" y="246062"/>
                </a:moveTo>
                <a:lnTo>
                  <a:pt x="158750" y="246062"/>
                </a:lnTo>
                <a:lnTo>
                  <a:pt x="158750" y="0"/>
                </a:lnTo>
                <a:lnTo>
                  <a:pt x="184340" y="0"/>
                </a:lnTo>
                <a:lnTo>
                  <a:pt x="184340" y="246062"/>
                </a:lnTo>
                <a:close/>
              </a:path>
              <a:path w="1019175" h="249554">
                <a:moveTo>
                  <a:pt x="234746" y="98221"/>
                </a:moveTo>
                <a:lnTo>
                  <a:pt x="270292" y="73120"/>
                </a:lnTo>
                <a:lnTo>
                  <a:pt x="301523" y="71234"/>
                </a:lnTo>
                <a:lnTo>
                  <a:pt x="315060" y="72072"/>
                </a:lnTo>
                <a:lnTo>
                  <a:pt x="349419" y="92264"/>
                </a:lnTo>
                <a:lnTo>
                  <a:pt x="350103" y="93853"/>
                </a:lnTo>
                <a:lnTo>
                  <a:pt x="302806" y="93853"/>
                </a:lnTo>
                <a:lnTo>
                  <a:pt x="288883" y="94064"/>
                </a:lnTo>
                <a:lnTo>
                  <a:pt x="274683" y="94699"/>
                </a:lnTo>
                <a:lnTo>
                  <a:pt x="260209" y="95755"/>
                </a:lnTo>
                <a:lnTo>
                  <a:pt x="234746" y="98221"/>
                </a:lnTo>
                <a:close/>
              </a:path>
              <a:path w="1019175" h="249554">
                <a:moveTo>
                  <a:pt x="273240" y="249428"/>
                </a:moveTo>
                <a:lnTo>
                  <a:pt x="237134" y="236131"/>
                </a:lnTo>
                <a:lnTo>
                  <a:pt x="224828" y="197739"/>
                </a:lnTo>
                <a:lnTo>
                  <a:pt x="225621" y="186016"/>
                </a:lnTo>
                <a:lnTo>
                  <a:pt x="253799" y="151279"/>
                </a:lnTo>
                <a:lnTo>
                  <a:pt x="331190" y="141084"/>
                </a:lnTo>
                <a:lnTo>
                  <a:pt x="331190" y="126403"/>
                </a:lnTo>
                <a:lnTo>
                  <a:pt x="311543" y="93853"/>
                </a:lnTo>
                <a:lnTo>
                  <a:pt x="350103" y="93853"/>
                </a:lnTo>
                <a:lnTo>
                  <a:pt x="353510" y="101769"/>
                </a:lnTo>
                <a:lnTo>
                  <a:pt x="355963" y="113148"/>
                </a:lnTo>
                <a:lnTo>
                  <a:pt x="356781" y="126403"/>
                </a:lnTo>
                <a:lnTo>
                  <a:pt x="356781" y="160731"/>
                </a:lnTo>
                <a:lnTo>
                  <a:pt x="331190" y="160731"/>
                </a:lnTo>
                <a:lnTo>
                  <a:pt x="270065" y="166420"/>
                </a:lnTo>
                <a:lnTo>
                  <a:pt x="262623" y="169392"/>
                </a:lnTo>
                <a:lnTo>
                  <a:pt x="253504" y="179451"/>
                </a:lnTo>
                <a:lnTo>
                  <a:pt x="251218" y="186791"/>
                </a:lnTo>
                <a:lnTo>
                  <a:pt x="251218" y="196443"/>
                </a:lnTo>
                <a:lnTo>
                  <a:pt x="252842" y="210161"/>
                </a:lnTo>
                <a:lnTo>
                  <a:pt x="257716" y="219960"/>
                </a:lnTo>
                <a:lnTo>
                  <a:pt x="265840" y="225840"/>
                </a:lnTo>
                <a:lnTo>
                  <a:pt x="277215" y="227799"/>
                </a:lnTo>
                <a:lnTo>
                  <a:pt x="365425" y="227799"/>
                </a:lnTo>
                <a:lnTo>
                  <a:pt x="376034" y="229184"/>
                </a:lnTo>
                <a:lnTo>
                  <a:pt x="376034" y="235737"/>
                </a:lnTo>
                <a:lnTo>
                  <a:pt x="334962" y="235737"/>
                </a:lnTo>
                <a:lnTo>
                  <a:pt x="319496" y="241728"/>
                </a:lnTo>
                <a:lnTo>
                  <a:pt x="304053" y="246006"/>
                </a:lnTo>
                <a:lnTo>
                  <a:pt x="288635" y="248572"/>
                </a:lnTo>
                <a:lnTo>
                  <a:pt x="273240" y="249428"/>
                </a:lnTo>
                <a:close/>
              </a:path>
              <a:path w="1019175" h="249554">
                <a:moveTo>
                  <a:pt x="365425" y="227799"/>
                </a:moveTo>
                <a:lnTo>
                  <a:pt x="277215" y="227799"/>
                </a:lnTo>
                <a:lnTo>
                  <a:pt x="288872" y="227316"/>
                </a:lnTo>
                <a:lnTo>
                  <a:pt x="300553" y="225840"/>
                </a:lnTo>
                <a:lnTo>
                  <a:pt x="311889" y="223449"/>
                </a:lnTo>
                <a:lnTo>
                  <a:pt x="323253" y="220065"/>
                </a:lnTo>
                <a:lnTo>
                  <a:pt x="331190" y="217284"/>
                </a:lnTo>
                <a:lnTo>
                  <a:pt x="331190" y="160731"/>
                </a:lnTo>
                <a:lnTo>
                  <a:pt x="356781" y="160731"/>
                </a:lnTo>
                <a:lnTo>
                  <a:pt x="356781" y="214109"/>
                </a:lnTo>
                <a:lnTo>
                  <a:pt x="357454" y="222580"/>
                </a:lnTo>
                <a:lnTo>
                  <a:pt x="363867" y="227596"/>
                </a:lnTo>
                <a:lnTo>
                  <a:pt x="365425" y="227799"/>
                </a:lnTo>
                <a:close/>
              </a:path>
              <a:path w="1019175" h="249554">
                <a:moveTo>
                  <a:pt x="376034" y="249428"/>
                </a:moveTo>
                <a:lnTo>
                  <a:pt x="363199" y="248572"/>
                </a:lnTo>
                <a:lnTo>
                  <a:pt x="352074" y="246006"/>
                </a:lnTo>
                <a:lnTo>
                  <a:pt x="342660" y="241728"/>
                </a:lnTo>
                <a:lnTo>
                  <a:pt x="334962" y="235737"/>
                </a:lnTo>
                <a:lnTo>
                  <a:pt x="376034" y="235737"/>
                </a:lnTo>
                <a:lnTo>
                  <a:pt x="376034" y="249428"/>
                </a:lnTo>
                <a:close/>
              </a:path>
              <a:path w="1019175" h="249554">
                <a:moveTo>
                  <a:pt x="520046" y="226606"/>
                </a:moveTo>
                <a:lnTo>
                  <a:pt x="460667" y="226606"/>
                </a:lnTo>
                <a:lnTo>
                  <a:pt x="470051" y="226210"/>
                </a:lnTo>
                <a:lnTo>
                  <a:pt x="478258" y="225021"/>
                </a:lnTo>
                <a:lnTo>
                  <a:pt x="485286" y="223037"/>
                </a:lnTo>
                <a:lnTo>
                  <a:pt x="491134" y="220256"/>
                </a:lnTo>
                <a:lnTo>
                  <a:pt x="498144" y="216027"/>
                </a:lnTo>
                <a:lnTo>
                  <a:pt x="501650" y="208915"/>
                </a:lnTo>
                <a:lnTo>
                  <a:pt x="501650" y="188937"/>
                </a:lnTo>
                <a:lnTo>
                  <a:pt x="467568" y="171021"/>
                </a:lnTo>
                <a:lnTo>
                  <a:pt x="453821" y="168567"/>
                </a:lnTo>
                <a:lnTo>
                  <a:pt x="439834" y="165864"/>
                </a:lnTo>
                <a:lnTo>
                  <a:pt x="405401" y="148879"/>
                </a:lnTo>
                <a:lnTo>
                  <a:pt x="398259" y="120243"/>
                </a:lnTo>
                <a:lnTo>
                  <a:pt x="399357" y="108556"/>
                </a:lnTo>
                <a:lnTo>
                  <a:pt x="425155" y="77985"/>
                </a:lnTo>
                <a:lnTo>
                  <a:pt x="459778" y="71234"/>
                </a:lnTo>
                <a:lnTo>
                  <a:pt x="470853" y="71531"/>
                </a:lnTo>
                <a:lnTo>
                  <a:pt x="483241" y="72424"/>
                </a:lnTo>
                <a:lnTo>
                  <a:pt x="496943" y="73913"/>
                </a:lnTo>
                <a:lnTo>
                  <a:pt x="511962" y="75996"/>
                </a:lnTo>
                <a:lnTo>
                  <a:pt x="521690" y="77787"/>
                </a:lnTo>
                <a:lnTo>
                  <a:pt x="521690" y="94246"/>
                </a:lnTo>
                <a:lnTo>
                  <a:pt x="461365" y="94246"/>
                </a:lnTo>
                <a:lnTo>
                  <a:pt x="444956" y="95872"/>
                </a:lnTo>
                <a:lnTo>
                  <a:pt x="433236" y="100749"/>
                </a:lnTo>
                <a:lnTo>
                  <a:pt x="426205" y="108873"/>
                </a:lnTo>
                <a:lnTo>
                  <a:pt x="423862" y="120243"/>
                </a:lnTo>
                <a:lnTo>
                  <a:pt x="423862" y="128181"/>
                </a:lnTo>
                <a:lnTo>
                  <a:pt x="471589" y="147535"/>
                </a:lnTo>
                <a:lnTo>
                  <a:pt x="485707" y="150436"/>
                </a:lnTo>
                <a:lnTo>
                  <a:pt x="520301" y="168278"/>
                </a:lnTo>
                <a:lnTo>
                  <a:pt x="527443" y="198437"/>
                </a:lnTo>
                <a:lnTo>
                  <a:pt x="526389" y="210750"/>
                </a:lnTo>
                <a:lnTo>
                  <a:pt x="523225" y="221303"/>
                </a:lnTo>
                <a:lnTo>
                  <a:pt x="520046" y="226606"/>
                </a:lnTo>
                <a:close/>
              </a:path>
              <a:path w="1019175" h="249554">
                <a:moveTo>
                  <a:pt x="521690" y="99606"/>
                </a:moveTo>
                <a:lnTo>
                  <a:pt x="503554" y="97263"/>
                </a:lnTo>
                <a:lnTo>
                  <a:pt x="487456" y="95588"/>
                </a:lnTo>
                <a:lnTo>
                  <a:pt x="473393" y="94582"/>
                </a:lnTo>
                <a:lnTo>
                  <a:pt x="461365" y="94246"/>
                </a:lnTo>
                <a:lnTo>
                  <a:pt x="521690" y="94246"/>
                </a:lnTo>
                <a:lnTo>
                  <a:pt x="521690" y="99606"/>
                </a:lnTo>
                <a:close/>
              </a:path>
              <a:path w="1019175" h="249554">
                <a:moveTo>
                  <a:pt x="461365" y="249428"/>
                </a:moveTo>
                <a:lnTo>
                  <a:pt x="411556" y="244665"/>
                </a:lnTo>
                <a:lnTo>
                  <a:pt x="401231" y="242887"/>
                </a:lnTo>
                <a:lnTo>
                  <a:pt x="401231" y="220662"/>
                </a:lnTo>
                <a:lnTo>
                  <a:pt x="419754" y="223262"/>
                </a:lnTo>
                <a:lnTo>
                  <a:pt x="435835" y="225120"/>
                </a:lnTo>
                <a:lnTo>
                  <a:pt x="449472" y="226234"/>
                </a:lnTo>
                <a:lnTo>
                  <a:pt x="460667" y="226606"/>
                </a:lnTo>
                <a:lnTo>
                  <a:pt x="520046" y="226606"/>
                </a:lnTo>
                <a:lnTo>
                  <a:pt x="517955" y="230095"/>
                </a:lnTo>
                <a:lnTo>
                  <a:pt x="510578" y="237121"/>
                </a:lnTo>
                <a:lnTo>
                  <a:pt x="501174" y="242505"/>
                </a:lnTo>
                <a:lnTo>
                  <a:pt x="489838" y="246351"/>
                </a:lnTo>
                <a:lnTo>
                  <a:pt x="476570" y="248658"/>
                </a:lnTo>
                <a:lnTo>
                  <a:pt x="461365" y="249428"/>
                </a:lnTo>
                <a:close/>
              </a:path>
              <a:path w="1019175" h="249554">
                <a:moveTo>
                  <a:pt x="679393" y="226606"/>
                </a:moveTo>
                <a:lnTo>
                  <a:pt x="620013" y="226606"/>
                </a:lnTo>
                <a:lnTo>
                  <a:pt x="629396" y="226210"/>
                </a:lnTo>
                <a:lnTo>
                  <a:pt x="637598" y="225021"/>
                </a:lnTo>
                <a:lnTo>
                  <a:pt x="644622" y="223037"/>
                </a:lnTo>
                <a:lnTo>
                  <a:pt x="650468" y="220256"/>
                </a:lnTo>
                <a:lnTo>
                  <a:pt x="657491" y="216027"/>
                </a:lnTo>
                <a:lnTo>
                  <a:pt x="660996" y="208915"/>
                </a:lnTo>
                <a:lnTo>
                  <a:pt x="660996" y="188937"/>
                </a:lnTo>
                <a:lnTo>
                  <a:pt x="626915" y="171021"/>
                </a:lnTo>
                <a:lnTo>
                  <a:pt x="613168" y="168567"/>
                </a:lnTo>
                <a:lnTo>
                  <a:pt x="599181" y="165864"/>
                </a:lnTo>
                <a:lnTo>
                  <a:pt x="564748" y="148879"/>
                </a:lnTo>
                <a:lnTo>
                  <a:pt x="557606" y="120243"/>
                </a:lnTo>
                <a:lnTo>
                  <a:pt x="558703" y="108556"/>
                </a:lnTo>
                <a:lnTo>
                  <a:pt x="584502" y="77985"/>
                </a:lnTo>
                <a:lnTo>
                  <a:pt x="619125" y="71234"/>
                </a:lnTo>
                <a:lnTo>
                  <a:pt x="630195" y="71531"/>
                </a:lnTo>
                <a:lnTo>
                  <a:pt x="642583" y="72424"/>
                </a:lnTo>
                <a:lnTo>
                  <a:pt x="656288" y="73913"/>
                </a:lnTo>
                <a:lnTo>
                  <a:pt x="671309" y="75996"/>
                </a:lnTo>
                <a:lnTo>
                  <a:pt x="681037" y="77787"/>
                </a:lnTo>
                <a:lnTo>
                  <a:pt x="681037" y="94246"/>
                </a:lnTo>
                <a:lnTo>
                  <a:pt x="620712" y="94246"/>
                </a:lnTo>
                <a:lnTo>
                  <a:pt x="604303" y="95872"/>
                </a:lnTo>
                <a:lnTo>
                  <a:pt x="592583" y="100749"/>
                </a:lnTo>
                <a:lnTo>
                  <a:pt x="585552" y="108873"/>
                </a:lnTo>
                <a:lnTo>
                  <a:pt x="583209" y="120243"/>
                </a:lnTo>
                <a:lnTo>
                  <a:pt x="583209" y="128181"/>
                </a:lnTo>
                <a:lnTo>
                  <a:pt x="630923" y="147535"/>
                </a:lnTo>
                <a:lnTo>
                  <a:pt x="645044" y="150436"/>
                </a:lnTo>
                <a:lnTo>
                  <a:pt x="679648" y="168278"/>
                </a:lnTo>
                <a:lnTo>
                  <a:pt x="686790" y="198437"/>
                </a:lnTo>
                <a:lnTo>
                  <a:pt x="685735" y="210750"/>
                </a:lnTo>
                <a:lnTo>
                  <a:pt x="682572" y="221303"/>
                </a:lnTo>
                <a:lnTo>
                  <a:pt x="679393" y="226606"/>
                </a:lnTo>
                <a:close/>
              </a:path>
              <a:path w="1019175" h="249554">
                <a:moveTo>
                  <a:pt x="681037" y="99606"/>
                </a:moveTo>
                <a:lnTo>
                  <a:pt x="662901" y="97263"/>
                </a:lnTo>
                <a:lnTo>
                  <a:pt x="646803" y="95588"/>
                </a:lnTo>
                <a:lnTo>
                  <a:pt x="632740" y="94582"/>
                </a:lnTo>
                <a:lnTo>
                  <a:pt x="620712" y="94246"/>
                </a:lnTo>
                <a:lnTo>
                  <a:pt x="681037" y="94246"/>
                </a:lnTo>
                <a:lnTo>
                  <a:pt x="681037" y="99606"/>
                </a:lnTo>
                <a:close/>
              </a:path>
              <a:path w="1019175" h="249554">
                <a:moveTo>
                  <a:pt x="620712" y="249428"/>
                </a:moveTo>
                <a:lnTo>
                  <a:pt x="570903" y="244665"/>
                </a:lnTo>
                <a:lnTo>
                  <a:pt x="560577" y="242887"/>
                </a:lnTo>
                <a:lnTo>
                  <a:pt x="560577" y="220662"/>
                </a:lnTo>
                <a:lnTo>
                  <a:pt x="579101" y="223262"/>
                </a:lnTo>
                <a:lnTo>
                  <a:pt x="595182" y="225120"/>
                </a:lnTo>
                <a:lnTo>
                  <a:pt x="608819" y="226234"/>
                </a:lnTo>
                <a:lnTo>
                  <a:pt x="620013" y="226606"/>
                </a:lnTo>
                <a:lnTo>
                  <a:pt x="679393" y="226606"/>
                </a:lnTo>
                <a:lnTo>
                  <a:pt x="677301" y="230095"/>
                </a:lnTo>
                <a:lnTo>
                  <a:pt x="669925" y="237121"/>
                </a:lnTo>
                <a:lnTo>
                  <a:pt x="660521" y="242505"/>
                </a:lnTo>
                <a:lnTo>
                  <a:pt x="649185" y="246351"/>
                </a:lnTo>
                <a:lnTo>
                  <a:pt x="635917" y="248658"/>
                </a:lnTo>
                <a:lnTo>
                  <a:pt x="620712" y="249428"/>
                </a:lnTo>
                <a:close/>
              </a:path>
              <a:path w="1019175" h="249554">
                <a:moveTo>
                  <a:pt x="786409" y="249428"/>
                </a:moveTo>
                <a:lnTo>
                  <a:pt x="742966" y="237378"/>
                </a:lnTo>
                <a:lnTo>
                  <a:pt x="722387" y="200618"/>
                </a:lnTo>
                <a:lnTo>
                  <a:pt x="718540" y="161328"/>
                </a:lnTo>
                <a:lnTo>
                  <a:pt x="723005" y="121913"/>
                </a:lnTo>
                <a:lnTo>
                  <a:pt x="736399" y="93759"/>
                </a:lnTo>
                <a:lnTo>
                  <a:pt x="758724" y="76865"/>
                </a:lnTo>
                <a:lnTo>
                  <a:pt x="789978" y="71234"/>
                </a:lnTo>
                <a:lnTo>
                  <a:pt x="806063" y="72443"/>
                </a:lnTo>
                <a:lnTo>
                  <a:pt x="819991" y="76071"/>
                </a:lnTo>
                <a:lnTo>
                  <a:pt x="831761" y="82116"/>
                </a:lnTo>
                <a:lnTo>
                  <a:pt x="841375" y="90576"/>
                </a:lnTo>
                <a:lnTo>
                  <a:pt x="842918" y="92862"/>
                </a:lnTo>
                <a:lnTo>
                  <a:pt x="790270" y="92862"/>
                </a:lnTo>
                <a:lnTo>
                  <a:pt x="779525" y="93717"/>
                </a:lnTo>
                <a:lnTo>
                  <a:pt x="747210" y="124364"/>
                </a:lnTo>
                <a:lnTo>
                  <a:pt x="744334" y="150406"/>
                </a:lnTo>
                <a:lnTo>
                  <a:pt x="858376" y="150406"/>
                </a:lnTo>
                <a:lnTo>
                  <a:pt x="858431" y="171043"/>
                </a:lnTo>
                <a:lnTo>
                  <a:pt x="744727" y="171043"/>
                </a:lnTo>
                <a:lnTo>
                  <a:pt x="745373" y="184316"/>
                </a:lnTo>
                <a:lnTo>
                  <a:pt x="761168" y="219110"/>
                </a:lnTo>
                <a:lnTo>
                  <a:pt x="790968" y="226809"/>
                </a:lnTo>
                <a:lnTo>
                  <a:pt x="853084" y="226809"/>
                </a:lnTo>
                <a:lnTo>
                  <a:pt x="853046" y="244073"/>
                </a:lnTo>
                <a:lnTo>
                  <a:pt x="834258" y="246416"/>
                </a:lnTo>
                <a:lnTo>
                  <a:pt x="816870" y="248091"/>
                </a:lnTo>
                <a:lnTo>
                  <a:pt x="800920" y="249094"/>
                </a:lnTo>
                <a:lnTo>
                  <a:pt x="786409" y="249428"/>
                </a:lnTo>
                <a:close/>
              </a:path>
              <a:path w="1019175" h="249554">
                <a:moveTo>
                  <a:pt x="858376" y="150406"/>
                </a:moveTo>
                <a:lnTo>
                  <a:pt x="833437" y="150406"/>
                </a:lnTo>
                <a:lnTo>
                  <a:pt x="832804" y="135792"/>
                </a:lnTo>
                <a:lnTo>
                  <a:pt x="830905" y="123497"/>
                </a:lnTo>
                <a:lnTo>
                  <a:pt x="800930" y="93674"/>
                </a:lnTo>
                <a:lnTo>
                  <a:pt x="790270" y="92862"/>
                </a:lnTo>
                <a:lnTo>
                  <a:pt x="842918" y="92862"/>
                </a:lnTo>
                <a:lnTo>
                  <a:pt x="848840" y="101635"/>
                </a:lnTo>
                <a:lnTo>
                  <a:pt x="854170" y="115457"/>
                </a:lnTo>
                <a:lnTo>
                  <a:pt x="857366" y="132044"/>
                </a:lnTo>
                <a:lnTo>
                  <a:pt x="858376" y="150406"/>
                </a:lnTo>
                <a:close/>
              </a:path>
              <a:path w="1019175" h="249554">
                <a:moveTo>
                  <a:pt x="853084" y="226809"/>
                </a:moveTo>
                <a:lnTo>
                  <a:pt x="790968" y="226809"/>
                </a:lnTo>
                <a:lnTo>
                  <a:pt x="803818" y="226685"/>
                </a:lnTo>
                <a:lnTo>
                  <a:pt x="816765" y="226314"/>
                </a:lnTo>
                <a:lnTo>
                  <a:pt x="829812" y="225694"/>
                </a:lnTo>
                <a:lnTo>
                  <a:pt x="842962" y="224828"/>
                </a:lnTo>
                <a:lnTo>
                  <a:pt x="853084" y="223837"/>
                </a:lnTo>
                <a:lnTo>
                  <a:pt x="853084" y="226809"/>
                </a:lnTo>
                <a:close/>
              </a:path>
              <a:path w="1019175" h="249554">
                <a:moveTo>
                  <a:pt x="1011778" y="226606"/>
                </a:moveTo>
                <a:lnTo>
                  <a:pt x="952398" y="226606"/>
                </a:lnTo>
                <a:lnTo>
                  <a:pt x="961780" y="226210"/>
                </a:lnTo>
                <a:lnTo>
                  <a:pt x="969983" y="225021"/>
                </a:lnTo>
                <a:lnTo>
                  <a:pt x="977006" y="223037"/>
                </a:lnTo>
                <a:lnTo>
                  <a:pt x="982852" y="220256"/>
                </a:lnTo>
                <a:lnTo>
                  <a:pt x="989863" y="216027"/>
                </a:lnTo>
                <a:lnTo>
                  <a:pt x="993368" y="208915"/>
                </a:lnTo>
                <a:lnTo>
                  <a:pt x="993368" y="188937"/>
                </a:lnTo>
                <a:lnTo>
                  <a:pt x="959299" y="171021"/>
                </a:lnTo>
                <a:lnTo>
                  <a:pt x="945553" y="168567"/>
                </a:lnTo>
                <a:lnTo>
                  <a:pt x="931565" y="165864"/>
                </a:lnTo>
                <a:lnTo>
                  <a:pt x="897132" y="148879"/>
                </a:lnTo>
                <a:lnTo>
                  <a:pt x="889990" y="120243"/>
                </a:lnTo>
                <a:lnTo>
                  <a:pt x="891088" y="108556"/>
                </a:lnTo>
                <a:lnTo>
                  <a:pt x="916887" y="77985"/>
                </a:lnTo>
                <a:lnTo>
                  <a:pt x="951509" y="71234"/>
                </a:lnTo>
                <a:lnTo>
                  <a:pt x="962579" y="71531"/>
                </a:lnTo>
                <a:lnTo>
                  <a:pt x="974967" y="72424"/>
                </a:lnTo>
                <a:lnTo>
                  <a:pt x="988672" y="73913"/>
                </a:lnTo>
                <a:lnTo>
                  <a:pt x="1003693" y="75996"/>
                </a:lnTo>
                <a:lnTo>
                  <a:pt x="1013421" y="77787"/>
                </a:lnTo>
                <a:lnTo>
                  <a:pt x="1013421" y="94246"/>
                </a:lnTo>
                <a:lnTo>
                  <a:pt x="953096" y="94246"/>
                </a:lnTo>
                <a:lnTo>
                  <a:pt x="936685" y="95872"/>
                </a:lnTo>
                <a:lnTo>
                  <a:pt x="924961" y="100749"/>
                </a:lnTo>
                <a:lnTo>
                  <a:pt x="917926" y="108873"/>
                </a:lnTo>
                <a:lnTo>
                  <a:pt x="915581" y="120243"/>
                </a:lnTo>
                <a:lnTo>
                  <a:pt x="915581" y="128181"/>
                </a:lnTo>
                <a:lnTo>
                  <a:pt x="963307" y="147535"/>
                </a:lnTo>
                <a:lnTo>
                  <a:pt x="977428" y="150436"/>
                </a:lnTo>
                <a:lnTo>
                  <a:pt x="1012027" y="168278"/>
                </a:lnTo>
                <a:lnTo>
                  <a:pt x="1019175" y="198437"/>
                </a:lnTo>
                <a:lnTo>
                  <a:pt x="1018120" y="210750"/>
                </a:lnTo>
                <a:lnTo>
                  <a:pt x="1014957" y="221303"/>
                </a:lnTo>
                <a:lnTo>
                  <a:pt x="1011778" y="226606"/>
                </a:lnTo>
                <a:close/>
              </a:path>
              <a:path w="1019175" h="249554">
                <a:moveTo>
                  <a:pt x="1013421" y="99606"/>
                </a:moveTo>
                <a:lnTo>
                  <a:pt x="995286" y="97263"/>
                </a:lnTo>
                <a:lnTo>
                  <a:pt x="979187" y="95588"/>
                </a:lnTo>
                <a:lnTo>
                  <a:pt x="965124" y="94582"/>
                </a:lnTo>
                <a:lnTo>
                  <a:pt x="953096" y="94246"/>
                </a:lnTo>
                <a:lnTo>
                  <a:pt x="1013421" y="94246"/>
                </a:lnTo>
                <a:lnTo>
                  <a:pt x="1013421" y="99606"/>
                </a:lnTo>
                <a:close/>
              </a:path>
              <a:path w="1019175" h="249554">
                <a:moveTo>
                  <a:pt x="953096" y="249428"/>
                </a:moveTo>
                <a:lnTo>
                  <a:pt x="903287" y="244665"/>
                </a:lnTo>
                <a:lnTo>
                  <a:pt x="892962" y="242887"/>
                </a:lnTo>
                <a:lnTo>
                  <a:pt x="892962" y="220662"/>
                </a:lnTo>
                <a:lnTo>
                  <a:pt x="911486" y="223262"/>
                </a:lnTo>
                <a:lnTo>
                  <a:pt x="927566" y="225120"/>
                </a:lnTo>
                <a:lnTo>
                  <a:pt x="941204" y="226234"/>
                </a:lnTo>
                <a:lnTo>
                  <a:pt x="952398" y="226606"/>
                </a:lnTo>
                <a:lnTo>
                  <a:pt x="1011778" y="226606"/>
                </a:lnTo>
                <a:lnTo>
                  <a:pt x="1009686" y="230095"/>
                </a:lnTo>
                <a:lnTo>
                  <a:pt x="1002309" y="237121"/>
                </a:lnTo>
                <a:lnTo>
                  <a:pt x="992905" y="242505"/>
                </a:lnTo>
                <a:lnTo>
                  <a:pt x="981570" y="246351"/>
                </a:lnTo>
                <a:lnTo>
                  <a:pt x="968301" y="248658"/>
                </a:lnTo>
                <a:lnTo>
                  <a:pt x="953096" y="249428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9" name="object 39"/>
          <p:cNvSpPr/>
          <p:nvPr/>
        </p:nvSpPr>
        <p:spPr>
          <a:xfrm>
            <a:off x="8178824" y="3253485"/>
            <a:ext cx="276860" cy="252094"/>
          </a:xfrm>
          <a:custGeom>
            <a:avLst/>
            <a:gdLst/>
            <a:ahLst/>
            <a:cxnLst/>
            <a:rect l="0" t="0" r="r" b="b"/>
            <a:pathLst>
              <a:path w="276860" h="252095">
                <a:moveTo>
                  <a:pt x="73431" y="251612"/>
                </a:moveTo>
                <a:lnTo>
                  <a:pt x="25303" y="239669"/>
                </a:lnTo>
                <a:lnTo>
                  <a:pt x="3949" y="202726"/>
                </a:lnTo>
                <a:lnTo>
                  <a:pt x="0" y="162217"/>
                </a:lnTo>
                <a:lnTo>
                  <a:pt x="1054" y="140379"/>
                </a:lnTo>
                <a:lnTo>
                  <a:pt x="16878" y="94348"/>
                </a:lnTo>
                <a:lnTo>
                  <a:pt x="55122" y="74726"/>
                </a:lnTo>
                <a:lnTo>
                  <a:pt x="73621" y="73418"/>
                </a:lnTo>
                <a:lnTo>
                  <a:pt x="92114" y="74726"/>
                </a:lnTo>
                <a:lnTo>
                  <a:pt x="107703" y="78649"/>
                </a:lnTo>
                <a:lnTo>
                  <a:pt x="120390" y="85189"/>
                </a:lnTo>
                <a:lnTo>
                  <a:pt x="130175" y="94348"/>
                </a:lnTo>
                <a:lnTo>
                  <a:pt x="130956" y="95643"/>
                </a:lnTo>
                <a:lnTo>
                  <a:pt x="73621" y="95643"/>
                </a:lnTo>
                <a:lnTo>
                  <a:pt x="61187" y="96536"/>
                </a:lnTo>
                <a:lnTo>
                  <a:pt x="28921" y="130074"/>
                </a:lnTo>
                <a:lnTo>
                  <a:pt x="26403" y="161721"/>
                </a:lnTo>
                <a:lnTo>
                  <a:pt x="26972" y="179074"/>
                </a:lnTo>
                <a:lnTo>
                  <a:pt x="41332" y="220905"/>
                </a:lnTo>
                <a:lnTo>
                  <a:pt x="73621" y="229387"/>
                </a:lnTo>
                <a:lnTo>
                  <a:pt x="131636" y="229387"/>
                </a:lnTo>
                <a:lnTo>
                  <a:pt x="131076" y="230377"/>
                </a:lnTo>
                <a:lnTo>
                  <a:pt x="121558" y="239669"/>
                </a:lnTo>
                <a:lnTo>
                  <a:pt x="108778" y="246305"/>
                </a:lnTo>
                <a:lnTo>
                  <a:pt x="92736" y="250285"/>
                </a:lnTo>
                <a:lnTo>
                  <a:pt x="73431" y="251612"/>
                </a:lnTo>
                <a:close/>
              </a:path>
              <a:path w="276860" h="252095">
                <a:moveTo>
                  <a:pt x="131636" y="229387"/>
                </a:moveTo>
                <a:lnTo>
                  <a:pt x="73621" y="229387"/>
                </a:lnTo>
                <a:lnTo>
                  <a:pt x="86909" y="228444"/>
                </a:lnTo>
                <a:lnTo>
                  <a:pt x="97586" y="225669"/>
                </a:lnTo>
                <a:lnTo>
                  <a:pt x="119900" y="179348"/>
                </a:lnTo>
                <a:lnTo>
                  <a:pt x="120452" y="161721"/>
                </a:lnTo>
                <a:lnTo>
                  <a:pt x="119823" y="144419"/>
                </a:lnTo>
                <a:lnTo>
                  <a:pt x="104511" y="103680"/>
                </a:lnTo>
                <a:lnTo>
                  <a:pt x="73621" y="95643"/>
                </a:lnTo>
                <a:lnTo>
                  <a:pt x="130956" y="95643"/>
                </a:lnTo>
                <a:lnTo>
                  <a:pt x="137468" y="106442"/>
                </a:lnTo>
                <a:lnTo>
                  <a:pt x="142680" y="121786"/>
                </a:lnTo>
                <a:lnTo>
                  <a:pt x="145808" y="140379"/>
                </a:lnTo>
                <a:lnTo>
                  <a:pt x="146851" y="162217"/>
                </a:lnTo>
                <a:lnTo>
                  <a:pt x="145865" y="184079"/>
                </a:lnTo>
                <a:lnTo>
                  <a:pt x="142907" y="202726"/>
                </a:lnTo>
                <a:lnTo>
                  <a:pt x="137978" y="218159"/>
                </a:lnTo>
                <a:lnTo>
                  <a:pt x="131636" y="229387"/>
                </a:lnTo>
                <a:close/>
              </a:path>
              <a:path w="276860" h="252095">
                <a:moveTo>
                  <a:pt x="221463" y="76796"/>
                </a:moveTo>
                <a:lnTo>
                  <a:pt x="195860" y="76796"/>
                </a:lnTo>
                <a:lnTo>
                  <a:pt x="195860" y="61709"/>
                </a:lnTo>
                <a:lnTo>
                  <a:pt x="201614" y="20909"/>
                </a:lnTo>
                <a:lnTo>
                  <a:pt x="241897" y="0"/>
                </a:lnTo>
                <a:lnTo>
                  <a:pt x="276429" y="0"/>
                </a:lnTo>
                <a:lnTo>
                  <a:pt x="276429" y="22021"/>
                </a:lnTo>
                <a:lnTo>
                  <a:pt x="236348" y="22021"/>
                </a:lnTo>
                <a:lnTo>
                  <a:pt x="230391" y="24739"/>
                </a:lnTo>
                <a:lnTo>
                  <a:pt x="221469" y="61709"/>
                </a:lnTo>
                <a:lnTo>
                  <a:pt x="221463" y="76796"/>
                </a:lnTo>
                <a:close/>
              </a:path>
              <a:path w="276860" h="252095">
                <a:moveTo>
                  <a:pt x="271273" y="99212"/>
                </a:moveTo>
                <a:lnTo>
                  <a:pt x="174232" y="99212"/>
                </a:lnTo>
                <a:lnTo>
                  <a:pt x="174232" y="76796"/>
                </a:lnTo>
                <a:lnTo>
                  <a:pt x="271273" y="76796"/>
                </a:lnTo>
                <a:lnTo>
                  <a:pt x="271273" y="99212"/>
                </a:lnTo>
                <a:close/>
              </a:path>
              <a:path w="276860" h="252095">
                <a:moveTo>
                  <a:pt x="221463" y="248246"/>
                </a:moveTo>
                <a:lnTo>
                  <a:pt x="195860" y="248246"/>
                </a:lnTo>
                <a:lnTo>
                  <a:pt x="195860" y="99212"/>
                </a:lnTo>
                <a:lnTo>
                  <a:pt x="221463" y="99212"/>
                </a:lnTo>
                <a:lnTo>
                  <a:pt x="221463" y="248246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0" name="object 40"/>
          <p:cNvSpPr/>
          <p:nvPr/>
        </p:nvSpPr>
        <p:spPr>
          <a:xfrm>
            <a:off x="8546007" y="3261817"/>
            <a:ext cx="1000125" cy="316230"/>
          </a:xfrm>
          <a:custGeom>
            <a:avLst/>
            <a:gdLst/>
            <a:ahLst/>
            <a:cxnLst/>
            <a:rect l="0" t="0" r="r" b="b"/>
            <a:pathLst>
              <a:path w="1000125" h="316230">
                <a:moveTo>
                  <a:pt x="121792" y="220460"/>
                </a:moveTo>
                <a:lnTo>
                  <a:pt x="62420" y="220460"/>
                </a:lnTo>
                <a:lnTo>
                  <a:pt x="71797" y="220064"/>
                </a:lnTo>
                <a:lnTo>
                  <a:pt x="80000" y="218875"/>
                </a:lnTo>
                <a:lnTo>
                  <a:pt x="87027" y="216891"/>
                </a:lnTo>
                <a:lnTo>
                  <a:pt x="92875" y="214110"/>
                </a:lnTo>
                <a:lnTo>
                  <a:pt x="99885" y="209881"/>
                </a:lnTo>
                <a:lnTo>
                  <a:pt x="103390" y="202769"/>
                </a:lnTo>
                <a:lnTo>
                  <a:pt x="103390" y="182792"/>
                </a:lnTo>
                <a:lnTo>
                  <a:pt x="69314" y="164876"/>
                </a:lnTo>
                <a:lnTo>
                  <a:pt x="55562" y="162421"/>
                </a:lnTo>
                <a:lnTo>
                  <a:pt x="41575" y="159718"/>
                </a:lnTo>
                <a:lnTo>
                  <a:pt x="7147" y="142732"/>
                </a:lnTo>
                <a:lnTo>
                  <a:pt x="0" y="114096"/>
                </a:lnTo>
                <a:lnTo>
                  <a:pt x="1097" y="102410"/>
                </a:lnTo>
                <a:lnTo>
                  <a:pt x="26898" y="71838"/>
                </a:lnTo>
                <a:lnTo>
                  <a:pt x="61518" y="65087"/>
                </a:lnTo>
                <a:lnTo>
                  <a:pt x="72596" y="65385"/>
                </a:lnTo>
                <a:lnTo>
                  <a:pt x="84988" y="66278"/>
                </a:lnTo>
                <a:lnTo>
                  <a:pt x="98694" y="67766"/>
                </a:lnTo>
                <a:lnTo>
                  <a:pt x="113715" y="69850"/>
                </a:lnTo>
                <a:lnTo>
                  <a:pt x="123431" y="71640"/>
                </a:lnTo>
                <a:lnTo>
                  <a:pt x="123431" y="88099"/>
                </a:lnTo>
                <a:lnTo>
                  <a:pt x="63106" y="88099"/>
                </a:lnTo>
                <a:lnTo>
                  <a:pt x="46696" y="89725"/>
                </a:lnTo>
                <a:lnTo>
                  <a:pt x="34977" y="94602"/>
                </a:lnTo>
                <a:lnTo>
                  <a:pt x="27946" y="102726"/>
                </a:lnTo>
                <a:lnTo>
                  <a:pt x="25603" y="114096"/>
                </a:lnTo>
                <a:lnTo>
                  <a:pt x="25603" y="122034"/>
                </a:lnTo>
                <a:lnTo>
                  <a:pt x="73329" y="141389"/>
                </a:lnTo>
                <a:lnTo>
                  <a:pt x="87450" y="144289"/>
                </a:lnTo>
                <a:lnTo>
                  <a:pt x="122042" y="162132"/>
                </a:lnTo>
                <a:lnTo>
                  <a:pt x="129184" y="192291"/>
                </a:lnTo>
                <a:lnTo>
                  <a:pt x="128131" y="204604"/>
                </a:lnTo>
                <a:lnTo>
                  <a:pt x="124971" y="215158"/>
                </a:lnTo>
                <a:lnTo>
                  <a:pt x="121792" y="220460"/>
                </a:lnTo>
                <a:close/>
              </a:path>
              <a:path w="1000125" h="316230">
                <a:moveTo>
                  <a:pt x="123431" y="93459"/>
                </a:moveTo>
                <a:lnTo>
                  <a:pt x="105300" y="91116"/>
                </a:lnTo>
                <a:lnTo>
                  <a:pt x="89201" y="89441"/>
                </a:lnTo>
                <a:lnTo>
                  <a:pt x="75135" y="88435"/>
                </a:lnTo>
                <a:lnTo>
                  <a:pt x="63106" y="88099"/>
                </a:lnTo>
                <a:lnTo>
                  <a:pt x="123431" y="88099"/>
                </a:lnTo>
                <a:lnTo>
                  <a:pt x="123431" y="93459"/>
                </a:lnTo>
                <a:close/>
              </a:path>
              <a:path w="1000125" h="316230">
                <a:moveTo>
                  <a:pt x="63106" y="243282"/>
                </a:moveTo>
                <a:lnTo>
                  <a:pt x="13296" y="238519"/>
                </a:lnTo>
                <a:lnTo>
                  <a:pt x="2984" y="236741"/>
                </a:lnTo>
                <a:lnTo>
                  <a:pt x="2984" y="214516"/>
                </a:lnTo>
                <a:lnTo>
                  <a:pt x="21508" y="217117"/>
                </a:lnTo>
                <a:lnTo>
                  <a:pt x="37588" y="218974"/>
                </a:lnTo>
                <a:lnTo>
                  <a:pt x="51226" y="220088"/>
                </a:lnTo>
                <a:lnTo>
                  <a:pt x="62420" y="220460"/>
                </a:lnTo>
                <a:lnTo>
                  <a:pt x="121792" y="220460"/>
                </a:lnTo>
                <a:lnTo>
                  <a:pt x="119701" y="223949"/>
                </a:lnTo>
                <a:lnTo>
                  <a:pt x="112318" y="230975"/>
                </a:lnTo>
                <a:lnTo>
                  <a:pt x="102920" y="236359"/>
                </a:lnTo>
                <a:lnTo>
                  <a:pt x="91584" y="240205"/>
                </a:lnTo>
                <a:lnTo>
                  <a:pt x="78312" y="242513"/>
                </a:lnTo>
                <a:lnTo>
                  <a:pt x="63106" y="243282"/>
                </a:lnTo>
                <a:close/>
              </a:path>
              <a:path w="1000125" h="316230">
                <a:moveTo>
                  <a:pt x="234365" y="243282"/>
                </a:moveTo>
                <a:lnTo>
                  <a:pt x="186238" y="231339"/>
                </a:lnTo>
                <a:lnTo>
                  <a:pt x="164879" y="194396"/>
                </a:lnTo>
                <a:lnTo>
                  <a:pt x="160934" y="153886"/>
                </a:lnTo>
                <a:lnTo>
                  <a:pt x="161989" y="132047"/>
                </a:lnTo>
                <a:lnTo>
                  <a:pt x="177800" y="86017"/>
                </a:lnTo>
                <a:lnTo>
                  <a:pt x="216051" y="66395"/>
                </a:lnTo>
                <a:lnTo>
                  <a:pt x="234556" y="65087"/>
                </a:lnTo>
                <a:lnTo>
                  <a:pt x="253049" y="66395"/>
                </a:lnTo>
                <a:lnTo>
                  <a:pt x="268638" y="70318"/>
                </a:lnTo>
                <a:lnTo>
                  <a:pt x="281324" y="76858"/>
                </a:lnTo>
                <a:lnTo>
                  <a:pt x="291109" y="86017"/>
                </a:lnTo>
                <a:lnTo>
                  <a:pt x="291890" y="87312"/>
                </a:lnTo>
                <a:lnTo>
                  <a:pt x="234556" y="87312"/>
                </a:lnTo>
                <a:lnTo>
                  <a:pt x="222121" y="88205"/>
                </a:lnTo>
                <a:lnTo>
                  <a:pt x="189849" y="121743"/>
                </a:lnTo>
                <a:lnTo>
                  <a:pt x="187325" y="153391"/>
                </a:lnTo>
                <a:lnTo>
                  <a:pt x="187896" y="170743"/>
                </a:lnTo>
                <a:lnTo>
                  <a:pt x="202259" y="212575"/>
                </a:lnTo>
                <a:lnTo>
                  <a:pt x="234556" y="221057"/>
                </a:lnTo>
                <a:lnTo>
                  <a:pt x="292570" y="221057"/>
                </a:lnTo>
                <a:lnTo>
                  <a:pt x="292011" y="222047"/>
                </a:lnTo>
                <a:lnTo>
                  <a:pt x="282493" y="231339"/>
                </a:lnTo>
                <a:lnTo>
                  <a:pt x="269713" y="237975"/>
                </a:lnTo>
                <a:lnTo>
                  <a:pt x="253670" y="241955"/>
                </a:lnTo>
                <a:lnTo>
                  <a:pt x="234365" y="243282"/>
                </a:lnTo>
                <a:close/>
              </a:path>
              <a:path w="1000125" h="316230">
                <a:moveTo>
                  <a:pt x="292570" y="221057"/>
                </a:moveTo>
                <a:lnTo>
                  <a:pt x="234556" y="221057"/>
                </a:lnTo>
                <a:lnTo>
                  <a:pt x="247843" y="220114"/>
                </a:lnTo>
                <a:lnTo>
                  <a:pt x="258521" y="217339"/>
                </a:lnTo>
                <a:lnTo>
                  <a:pt x="280834" y="171018"/>
                </a:lnTo>
                <a:lnTo>
                  <a:pt x="281386" y="153391"/>
                </a:lnTo>
                <a:lnTo>
                  <a:pt x="280757" y="136088"/>
                </a:lnTo>
                <a:lnTo>
                  <a:pt x="265440" y="95349"/>
                </a:lnTo>
                <a:lnTo>
                  <a:pt x="234556" y="87312"/>
                </a:lnTo>
                <a:lnTo>
                  <a:pt x="291890" y="87312"/>
                </a:lnTo>
                <a:lnTo>
                  <a:pt x="298402" y="98111"/>
                </a:lnTo>
                <a:lnTo>
                  <a:pt x="303614" y="113455"/>
                </a:lnTo>
                <a:lnTo>
                  <a:pt x="306741" y="132047"/>
                </a:lnTo>
                <a:lnTo>
                  <a:pt x="307784" y="153886"/>
                </a:lnTo>
                <a:lnTo>
                  <a:pt x="306798" y="175749"/>
                </a:lnTo>
                <a:lnTo>
                  <a:pt x="303841" y="194396"/>
                </a:lnTo>
                <a:lnTo>
                  <a:pt x="298911" y="209829"/>
                </a:lnTo>
                <a:lnTo>
                  <a:pt x="292570" y="221057"/>
                </a:lnTo>
                <a:close/>
              </a:path>
              <a:path w="1000125" h="316230">
                <a:moveTo>
                  <a:pt x="412559" y="243282"/>
                </a:moveTo>
                <a:lnTo>
                  <a:pt x="366626" y="231730"/>
                </a:lnTo>
                <a:lnTo>
                  <a:pt x="346108" y="195141"/>
                </a:lnTo>
                <a:lnTo>
                  <a:pt x="342315" y="153391"/>
                </a:lnTo>
                <a:lnTo>
                  <a:pt x="343337" y="130802"/>
                </a:lnTo>
                <a:lnTo>
                  <a:pt x="358686" y="84836"/>
                </a:lnTo>
                <a:lnTo>
                  <a:pt x="395463" y="66321"/>
                </a:lnTo>
                <a:lnTo>
                  <a:pt x="413156" y="65087"/>
                </a:lnTo>
                <a:lnTo>
                  <a:pt x="419787" y="65347"/>
                </a:lnTo>
                <a:lnTo>
                  <a:pt x="428382" y="66127"/>
                </a:lnTo>
                <a:lnTo>
                  <a:pt x="438936" y="67428"/>
                </a:lnTo>
                <a:lnTo>
                  <a:pt x="451446" y="69253"/>
                </a:lnTo>
                <a:lnTo>
                  <a:pt x="459587" y="70243"/>
                </a:lnTo>
                <a:lnTo>
                  <a:pt x="459587" y="88099"/>
                </a:lnTo>
                <a:lnTo>
                  <a:pt x="418909" y="88099"/>
                </a:lnTo>
                <a:lnTo>
                  <a:pt x="405491" y="88968"/>
                </a:lnTo>
                <a:lnTo>
                  <a:pt x="371335" y="121786"/>
                </a:lnTo>
                <a:lnTo>
                  <a:pt x="368706" y="153391"/>
                </a:lnTo>
                <a:lnTo>
                  <a:pt x="369320" y="170724"/>
                </a:lnTo>
                <a:lnTo>
                  <a:pt x="384745" y="212144"/>
                </a:lnTo>
                <a:lnTo>
                  <a:pt x="419100" y="220460"/>
                </a:lnTo>
                <a:lnTo>
                  <a:pt x="459981" y="220460"/>
                </a:lnTo>
                <a:lnTo>
                  <a:pt x="459981" y="238519"/>
                </a:lnTo>
                <a:lnTo>
                  <a:pt x="445115" y="240603"/>
                </a:lnTo>
                <a:lnTo>
                  <a:pt x="432255" y="242091"/>
                </a:lnTo>
                <a:lnTo>
                  <a:pt x="421403" y="242984"/>
                </a:lnTo>
                <a:lnTo>
                  <a:pt x="412559" y="243282"/>
                </a:lnTo>
                <a:close/>
              </a:path>
              <a:path w="1000125" h="316230">
                <a:moveTo>
                  <a:pt x="459587" y="91084"/>
                </a:moveTo>
                <a:lnTo>
                  <a:pt x="446700" y="89782"/>
                </a:lnTo>
                <a:lnTo>
                  <a:pt x="435624" y="88849"/>
                </a:lnTo>
                <a:lnTo>
                  <a:pt x="426360" y="88287"/>
                </a:lnTo>
                <a:lnTo>
                  <a:pt x="418909" y="88099"/>
                </a:lnTo>
                <a:lnTo>
                  <a:pt x="459587" y="88099"/>
                </a:lnTo>
                <a:lnTo>
                  <a:pt x="459587" y="91084"/>
                </a:lnTo>
                <a:close/>
              </a:path>
              <a:path w="1000125" h="316230">
                <a:moveTo>
                  <a:pt x="459981" y="220460"/>
                </a:moveTo>
                <a:lnTo>
                  <a:pt x="419100" y="220460"/>
                </a:lnTo>
                <a:lnTo>
                  <a:pt x="459981" y="217285"/>
                </a:lnTo>
                <a:lnTo>
                  <a:pt x="459981" y="220460"/>
                </a:lnTo>
                <a:close/>
              </a:path>
              <a:path w="1000125" h="316230">
                <a:moveTo>
                  <a:pt x="524675" y="239916"/>
                </a:moveTo>
                <a:lnTo>
                  <a:pt x="498881" y="239916"/>
                </a:lnTo>
                <a:lnTo>
                  <a:pt x="498881" y="68465"/>
                </a:lnTo>
                <a:lnTo>
                  <a:pt x="524675" y="68465"/>
                </a:lnTo>
                <a:lnTo>
                  <a:pt x="524675" y="239916"/>
                </a:lnTo>
                <a:close/>
              </a:path>
              <a:path w="1000125" h="316230">
                <a:moveTo>
                  <a:pt x="524675" y="29768"/>
                </a:moveTo>
                <a:lnTo>
                  <a:pt x="498881" y="29768"/>
                </a:lnTo>
                <a:lnTo>
                  <a:pt x="498881" y="0"/>
                </a:lnTo>
                <a:lnTo>
                  <a:pt x="524675" y="0"/>
                </a:lnTo>
                <a:lnTo>
                  <a:pt x="524675" y="29768"/>
                </a:lnTo>
                <a:close/>
              </a:path>
              <a:path w="1000125" h="316230">
                <a:moveTo>
                  <a:pt x="634212" y="243282"/>
                </a:moveTo>
                <a:lnTo>
                  <a:pt x="590769" y="231232"/>
                </a:lnTo>
                <a:lnTo>
                  <a:pt x="570190" y="194472"/>
                </a:lnTo>
                <a:lnTo>
                  <a:pt x="566343" y="155182"/>
                </a:lnTo>
                <a:lnTo>
                  <a:pt x="570808" y="115767"/>
                </a:lnTo>
                <a:lnTo>
                  <a:pt x="584203" y="87612"/>
                </a:lnTo>
                <a:lnTo>
                  <a:pt x="606527" y="70718"/>
                </a:lnTo>
                <a:lnTo>
                  <a:pt x="637781" y="65087"/>
                </a:lnTo>
                <a:lnTo>
                  <a:pt x="653866" y="66296"/>
                </a:lnTo>
                <a:lnTo>
                  <a:pt x="667794" y="69924"/>
                </a:lnTo>
                <a:lnTo>
                  <a:pt x="679565" y="75969"/>
                </a:lnTo>
                <a:lnTo>
                  <a:pt x="689178" y="84429"/>
                </a:lnTo>
                <a:lnTo>
                  <a:pt x="690721" y="86715"/>
                </a:lnTo>
                <a:lnTo>
                  <a:pt x="638086" y="86715"/>
                </a:lnTo>
                <a:lnTo>
                  <a:pt x="627339" y="87570"/>
                </a:lnTo>
                <a:lnTo>
                  <a:pt x="595020" y="118217"/>
                </a:lnTo>
                <a:lnTo>
                  <a:pt x="592137" y="144259"/>
                </a:lnTo>
                <a:lnTo>
                  <a:pt x="706192" y="144259"/>
                </a:lnTo>
                <a:lnTo>
                  <a:pt x="706247" y="164897"/>
                </a:lnTo>
                <a:lnTo>
                  <a:pt x="592543" y="164897"/>
                </a:lnTo>
                <a:lnTo>
                  <a:pt x="593189" y="178171"/>
                </a:lnTo>
                <a:lnTo>
                  <a:pt x="608973" y="212964"/>
                </a:lnTo>
                <a:lnTo>
                  <a:pt x="638771" y="220663"/>
                </a:lnTo>
                <a:lnTo>
                  <a:pt x="700887" y="220663"/>
                </a:lnTo>
                <a:lnTo>
                  <a:pt x="700849" y="237927"/>
                </a:lnTo>
                <a:lnTo>
                  <a:pt x="682061" y="240271"/>
                </a:lnTo>
                <a:lnTo>
                  <a:pt x="664673" y="241945"/>
                </a:lnTo>
                <a:lnTo>
                  <a:pt x="648723" y="242948"/>
                </a:lnTo>
                <a:lnTo>
                  <a:pt x="634212" y="243282"/>
                </a:lnTo>
                <a:close/>
              </a:path>
              <a:path w="1000125" h="316230">
                <a:moveTo>
                  <a:pt x="706192" y="144259"/>
                </a:moveTo>
                <a:lnTo>
                  <a:pt x="681240" y="144259"/>
                </a:lnTo>
                <a:lnTo>
                  <a:pt x="680607" y="129645"/>
                </a:lnTo>
                <a:lnTo>
                  <a:pt x="678708" y="117351"/>
                </a:lnTo>
                <a:lnTo>
                  <a:pt x="648744" y="87527"/>
                </a:lnTo>
                <a:lnTo>
                  <a:pt x="638086" y="86715"/>
                </a:lnTo>
                <a:lnTo>
                  <a:pt x="690721" y="86715"/>
                </a:lnTo>
                <a:lnTo>
                  <a:pt x="696645" y="95488"/>
                </a:lnTo>
                <a:lnTo>
                  <a:pt x="701979" y="109310"/>
                </a:lnTo>
                <a:lnTo>
                  <a:pt x="705180" y="125897"/>
                </a:lnTo>
                <a:lnTo>
                  <a:pt x="706192" y="144259"/>
                </a:lnTo>
                <a:close/>
              </a:path>
              <a:path w="1000125" h="316230">
                <a:moveTo>
                  <a:pt x="700887" y="220663"/>
                </a:moveTo>
                <a:lnTo>
                  <a:pt x="638771" y="220663"/>
                </a:lnTo>
                <a:lnTo>
                  <a:pt x="651623" y="220539"/>
                </a:lnTo>
                <a:lnTo>
                  <a:pt x="664573" y="220168"/>
                </a:lnTo>
                <a:lnTo>
                  <a:pt x="677621" y="219549"/>
                </a:lnTo>
                <a:lnTo>
                  <a:pt x="690765" y="218682"/>
                </a:lnTo>
                <a:lnTo>
                  <a:pt x="700887" y="217691"/>
                </a:lnTo>
                <a:lnTo>
                  <a:pt x="700887" y="220663"/>
                </a:lnTo>
                <a:close/>
              </a:path>
              <a:path w="1000125" h="316230">
                <a:moveTo>
                  <a:pt x="781253" y="68465"/>
                </a:moveTo>
                <a:lnTo>
                  <a:pt x="755853" y="68465"/>
                </a:lnTo>
                <a:lnTo>
                  <a:pt x="755853" y="16078"/>
                </a:lnTo>
                <a:lnTo>
                  <a:pt x="781253" y="16078"/>
                </a:lnTo>
                <a:lnTo>
                  <a:pt x="781253" y="68465"/>
                </a:lnTo>
                <a:close/>
              </a:path>
              <a:path w="1000125" h="316230">
                <a:moveTo>
                  <a:pt x="835825" y="90881"/>
                </a:moveTo>
                <a:lnTo>
                  <a:pt x="731647" y="90881"/>
                </a:lnTo>
                <a:lnTo>
                  <a:pt x="731647" y="68465"/>
                </a:lnTo>
                <a:lnTo>
                  <a:pt x="835825" y="68465"/>
                </a:lnTo>
                <a:lnTo>
                  <a:pt x="835825" y="90881"/>
                </a:lnTo>
                <a:close/>
              </a:path>
              <a:path w="1000125" h="316230">
                <a:moveTo>
                  <a:pt x="803275" y="243675"/>
                </a:moveTo>
                <a:lnTo>
                  <a:pt x="766178" y="230683"/>
                </a:lnTo>
                <a:lnTo>
                  <a:pt x="755853" y="180976"/>
                </a:lnTo>
                <a:lnTo>
                  <a:pt x="755853" y="90881"/>
                </a:lnTo>
                <a:lnTo>
                  <a:pt x="781253" y="90881"/>
                </a:lnTo>
                <a:lnTo>
                  <a:pt x="781253" y="172047"/>
                </a:lnTo>
                <a:lnTo>
                  <a:pt x="781519" y="185463"/>
                </a:lnTo>
                <a:lnTo>
                  <a:pt x="795210" y="219672"/>
                </a:lnTo>
                <a:lnTo>
                  <a:pt x="836422" y="219672"/>
                </a:lnTo>
                <a:lnTo>
                  <a:pt x="838200" y="239916"/>
                </a:lnTo>
                <a:lnTo>
                  <a:pt x="827386" y="241559"/>
                </a:lnTo>
                <a:lnTo>
                  <a:pt x="817960" y="242734"/>
                </a:lnTo>
                <a:lnTo>
                  <a:pt x="809923" y="243440"/>
                </a:lnTo>
                <a:lnTo>
                  <a:pt x="803275" y="243675"/>
                </a:lnTo>
                <a:close/>
              </a:path>
              <a:path w="1000125" h="316230">
                <a:moveTo>
                  <a:pt x="928687" y="316116"/>
                </a:moveTo>
                <a:lnTo>
                  <a:pt x="902893" y="316116"/>
                </a:lnTo>
                <a:lnTo>
                  <a:pt x="925118" y="239916"/>
                </a:lnTo>
                <a:lnTo>
                  <a:pt x="899718" y="239916"/>
                </a:lnTo>
                <a:lnTo>
                  <a:pt x="851103" y="68465"/>
                </a:lnTo>
                <a:lnTo>
                  <a:pt x="876896" y="68465"/>
                </a:lnTo>
                <a:lnTo>
                  <a:pt x="919759" y="217691"/>
                </a:lnTo>
                <a:lnTo>
                  <a:pt x="957003" y="217691"/>
                </a:lnTo>
                <a:lnTo>
                  <a:pt x="928687" y="316116"/>
                </a:lnTo>
                <a:close/>
              </a:path>
              <a:path w="1000125" h="316230">
                <a:moveTo>
                  <a:pt x="957003" y="217691"/>
                </a:moveTo>
                <a:lnTo>
                  <a:pt x="931075" y="217691"/>
                </a:lnTo>
                <a:lnTo>
                  <a:pt x="974140" y="68465"/>
                </a:lnTo>
                <a:lnTo>
                  <a:pt x="999934" y="68465"/>
                </a:lnTo>
                <a:lnTo>
                  <a:pt x="957003" y="217691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1" name="object 41"/>
          <p:cNvSpPr/>
          <p:nvPr/>
        </p:nvSpPr>
        <p:spPr>
          <a:xfrm>
            <a:off x="9644646" y="3255670"/>
            <a:ext cx="328295" cy="249554"/>
          </a:xfrm>
          <a:custGeom>
            <a:avLst/>
            <a:gdLst/>
            <a:ahLst/>
            <a:cxnLst/>
            <a:rect l="0" t="0" r="r" b="b"/>
            <a:pathLst>
              <a:path w="328295" h="249554">
                <a:moveTo>
                  <a:pt x="139293" y="75603"/>
                </a:moveTo>
                <a:lnTo>
                  <a:pt x="113893" y="75603"/>
                </a:lnTo>
                <a:lnTo>
                  <a:pt x="113893" y="0"/>
                </a:lnTo>
                <a:lnTo>
                  <a:pt x="139293" y="0"/>
                </a:lnTo>
                <a:lnTo>
                  <a:pt x="139293" y="75603"/>
                </a:lnTo>
                <a:close/>
              </a:path>
              <a:path w="328295" h="249554">
                <a:moveTo>
                  <a:pt x="61709" y="249428"/>
                </a:moveTo>
                <a:lnTo>
                  <a:pt x="52577" y="249428"/>
                </a:lnTo>
                <a:lnTo>
                  <a:pt x="44615" y="248310"/>
                </a:lnTo>
                <a:lnTo>
                  <a:pt x="10485" y="222561"/>
                </a:lnTo>
                <a:lnTo>
                  <a:pt x="0" y="165392"/>
                </a:lnTo>
                <a:lnTo>
                  <a:pt x="1040" y="142174"/>
                </a:lnTo>
                <a:lnTo>
                  <a:pt x="16662" y="93357"/>
                </a:lnTo>
                <a:lnTo>
                  <a:pt x="53833" y="72617"/>
                </a:lnTo>
                <a:lnTo>
                  <a:pt x="71627" y="71234"/>
                </a:lnTo>
                <a:lnTo>
                  <a:pt x="81786" y="71507"/>
                </a:lnTo>
                <a:lnTo>
                  <a:pt x="92217" y="72328"/>
                </a:lnTo>
                <a:lnTo>
                  <a:pt x="102921" y="73693"/>
                </a:lnTo>
                <a:lnTo>
                  <a:pt x="113893" y="75603"/>
                </a:lnTo>
                <a:lnTo>
                  <a:pt x="139293" y="75603"/>
                </a:lnTo>
                <a:lnTo>
                  <a:pt x="139293" y="93459"/>
                </a:lnTo>
                <a:lnTo>
                  <a:pt x="73025" y="93459"/>
                </a:lnTo>
                <a:lnTo>
                  <a:pt x="61004" y="94500"/>
                </a:lnTo>
                <a:lnTo>
                  <a:pt x="32187" y="119598"/>
                </a:lnTo>
                <a:lnTo>
                  <a:pt x="26390" y="161721"/>
                </a:lnTo>
                <a:lnTo>
                  <a:pt x="27145" y="179952"/>
                </a:lnTo>
                <a:lnTo>
                  <a:pt x="42189" y="219532"/>
                </a:lnTo>
                <a:lnTo>
                  <a:pt x="59588" y="226606"/>
                </a:lnTo>
                <a:lnTo>
                  <a:pt x="139293" y="226606"/>
                </a:lnTo>
                <a:lnTo>
                  <a:pt x="139293" y="234353"/>
                </a:lnTo>
                <a:lnTo>
                  <a:pt x="113893" y="234353"/>
                </a:lnTo>
                <a:lnTo>
                  <a:pt x="100737" y="240946"/>
                </a:lnTo>
                <a:lnTo>
                  <a:pt x="87653" y="245657"/>
                </a:lnTo>
                <a:lnTo>
                  <a:pt x="74644" y="248485"/>
                </a:lnTo>
                <a:lnTo>
                  <a:pt x="61709" y="249428"/>
                </a:lnTo>
                <a:close/>
              </a:path>
              <a:path w="328295" h="249554">
                <a:moveTo>
                  <a:pt x="139293" y="226606"/>
                </a:moveTo>
                <a:lnTo>
                  <a:pt x="72555" y="226606"/>
                </a:lnTo>
                <a:lnTo>
                  <a:pt x="79870" y="225513"/>
                </a:lnTo>
                <a:lnTo>
                  <a:pt x="96138" y="221157"/>
                </a:lnTo>
                <a:lnTo>
                  <a:pt x="102450" y="218998"/>
                </a:lnTo>
                <a:lnTo>
                  <a:pt x="106946" y="216890"/>
                </a:lnTo>
                <a:lnTo>
                  <a:pt x="113893" y="213906"/>
                </a:lnTo>
                <a:lnTo>
                  <a:pt x="113884" y="97623"/>
                </a:lnTo>
                <a:lnTo>
                  <a:pt x="73025" y="93459"/>
                </a:lnTo>
                <a:lnTo>
                  <a:pt x="139293" y="93459"/>
                </a:lnTo>
                <a:lnTo>
                  <a:pt x="139293" y="226606"/>
                </a:lnTo>
                <a:close/>
              </a:path>
              <a:path w="328295" h="249554">
                <a:moveTo>
                  <a:pt x="139293" y="246062"/>
                </a:moveTo>
                <a:lnTo>
                  <a:pt x="113893" y="246062"/>
                </a:lnTo>
                <a:lnTo>
                  <a:pt x="113893" y="234353"/>
                </a:lnTo>
                <a:lnTo>
                  <a:pt x="139293" y="234353"/>
                </a:lnTo>
                <a:lnTo>
                  <a:pt x="139293" y="246062"/>
                </a:lnTo>
                <a:close/>
              </a:path>
              <a:path w="328295" h="249554">
                <a:moveTo>
                  <a:pt x="254787" y="249428"/>
                </a:moveTo>
                <a:lnTo>
                  <a:pt x="206659" y="237485"/>
                </a:lnTo>
                <a:lnTo>
                  <a:pt x="185312" y="200542"/>
                </a:lnTo>
                <a:lnTo>
                  <a:pt x="181368" y="160032"/>
                </a:lnTo>
                <a:lnTo>
                  <a:pt x="182421" y="138194"/>
                </a:lnTo>
                <a:lnTo>
                  <a:pt x="198234" y="92163"/>
                </a:lnTo>
                <a:lnTo>
                  <a:pt x="236483" y="72541"/>
                </a:lnTo>
                <a:lnTo>
                  <a:pt x="254990" y="71234"/>
                </a:lnTo>
                <a:lnTo>
                  <a:pt x="273478" y="72541"/>
                </a:lnTo>
                <a:lnTo>
                  <a:pt x="289067" y="76465"/>
                </a:lnTo>
                <a:lnTo>
                  <a:pt x="301757" y="83005"/>
                </a:lnTo>
                <a:lnTo>
                  <a:pt x="311543" y="92163"/>
                </a:lnTo>
                <a:lnTo>
                  <a:pt x="312324" y="93459"/>
                </a:lnTo>
                <a:lnTo>
                  <a:pt x="254990" y="93459"/>
                </a:lnTo>
                <a:lnTo>
                  <a:pt x="242548" y="94352"/>
                </a:lnTo>
                <a:lnTo>
                  <a:pt x="210284" y="127890"/>
                </a:lnTo>
                <a:lnTo>
                  <a:pt x="207759" y="159537"/>
                </a:lnTo>
                <a:lnTo>
                  <a:pt x="208328" y="176889"/>
                </a:lnTo>
                <a:lnTo>
                  <a:pt x="222693" y="218721"/>
                </a:lnTo>
                <a:lnTo>
                  <a:pt x="254990" y="227203"/>
                </a:lnTo>
                <a:lnTo>
                  <a:pt x="312992" y="227203"/>
                </a:lnTo>
                <a:lnTo>
                  <a:pt x="312432" y="228193"/>
                </a:lnTo>
                <a:lnTo>
                  <a:pt x="302914" y="237485"/>
                </a:lnTo>
                <a:lnTo>
                  <a:pt x="290134" y="244120"/>
                </a:lnTo>
                <a:lnTo>
                  <a:pt x="274092" y="248101"/>
                </a:lnTo>
                <a:lnTo>
                  <a:pt x="254787" y="249428"/>
                </a:lnTo>
                <a:close/>
              </a:path>
              <a:path w="328295" h="249554">
                <a:moveTo>
                  <a:pt x="312992" y="227203"/>
                </a:moveTo>
                <a:lnTo>
                  <a:pt x="254990" y="227203"/>
                </a:lnTo>
                <a:lnTo>
                  <a:pt x="268270" y="226260"/>
                </a:lnTo>
                <a:lnTo>
                  <a:pt x="278944" y="223485"/>
                </a:lnTo>
                <a:lnTo>
                  <a:pt x="301258" y="177164"/>
                </a:lnTo>
                <a:lnTo>
                  <a:pt x="301808" y="159537"/>
                </a:lnTo>
                <a:lnTo>
                  <a:pt x="301181" y="142235"/>
                </a:lnTo>
                <a:lnTo>
                  <a:pt x="285867" y="101496"/>
                </a:lnTo>
                <a:lnTo>
                  <a:pt x="254990" y="93459"/>
                </a:lnTo>
                <a:lnTo>
                  <a:pt x="312324" y="93459"/>
                </a:lnTo>
                <a:lnTo>
                  <a:pt x="318835" y="104257"/>
                </a:lnTo>
                <a:lnTo>
                  <a:pt x="324042" y="119602"/>
                </a:lnTo>
                <a:lnTo>
                  <a:pt x="327165" y="138194"/>
                </a:lnTo>
                <a:lnTo>
                  <a:pt x="328206" y="160032"/>
                </a:lnTo>
                <a:lnTo>
                  <a:pt x="327220" y="181894"/>
                </a:lnTo>
                <a:lnTo>
                  <a:pt x="324262" y="200542"/>
                </a:lnTo>
                <a:lnTo>
                  <a:pt x="319333" y="215975"/>
                </a:lnTo>
                <a:lnTo>
                  <a:pt x="312992" y="22720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2" name="object 42"/>
          <p:cNvSpPr/>
          <p:nvPr/>
        </p:nvSpPr>
        <p:spPr>
          <a:xfrm>
            <a:off x="10089006" y="3277895"/>
            <a:ext cx="456565" cy="227965"/>
          </a:xfrm>
          <a:custGeom>
            <a:avLst/>
            <a:gdLst/>
            <a:ahLst/>
            <a:cxnLst/>
            <a:rect l="0" t="0" r="r" b="b"/>
            <a:pathLst>
              <a:path w="456565" h="227965">
                <a:moveTo>
                  <a:pt x="121958" y="64490"/>
                </a:moveTo>
                <a:lnTo>
                  <a:pt x="25400" y="64490"/>
                </a:lnTo>
                <a:lnTo>
                  <a:pt x="39145" y="57715"/>
                </a:lnTo>
                <a:lnTo>
                  <a:pt x="52589" y="52878"/>
                </a:lnTo>
                <a:lnTo>
                  <a:pt x="65735" y="49976"/>
                </a:lnTo>
                <a:lnTo>
                  <a:pt x="78587" y="49009"/>
                </a:lnTo>
                <a:lnTo>
                  <a:pt x="94344" y="50168"/>
                </a:lnTo>
                <a:lnTo>
                  <a:pt x="107286" y="53647"/>
                </a:lnTo>
                <a:lnTo>
                  <a:pt x="117413" y="59446"/>
                </a:lnTo>
                <a:lnTo>
                  <a:pt x="121958" y="64490"/>
                </a:lnTo>
                <a:close/>
              </a:path>
              <a:path w="456565" h="227965">
                <a:moveTo>
                  <a:pt x="25806" y="223838"/>
                </a:moveTo>
                <a:lnTo>
                  <a:pt x="0" y="223838"/>
                </a:lnTo>
                <a:lnTo>
                  <a:pt x="0" y="52387"/>
                </a:lnTo>
                <a:lnTo>
                  <a:pt x="25400" y="52387"/>
                </a:lnTo>
                <a:lnTo>
                  <a:pt x="25400" y="64490"/>
                </a:lnTo>
                <a:lnTo>
                  <a:pt x="121958" y="64490"/>
                </a:lnTo>
                <a:lnTo>
                  <a:pt x="124726" y="67564"/>
                </a:lnTo>
                <a:lnTo>
                  <a:pt x="126804" y="72021"/>
                </a:lnTo>
                <a:lnTo>
                  <a:pt x="66814" y="72021"/>
                </a:lnTo>
                <a:lnTo>
                  <a:pt x="59067" y="73113"/>
                </a:lnTo>
                <a:lnTo>
                  <a:pt x="42925" y="77482"/>
                </a:lnTo>
                <a:lnTo>
                  <a:pt x="36715" y="79565"/>
                </a:lnTo>
                <a:lnTo>
                  <a:pt x="32346" y="81546"/>
                </a:lnTo>
                <a:lnTo>
                  <a:pt x="25806" y="84721"/>
                </a:lnTo>
                <a:lnTo>
                  <a:pt x="25806" y="223838"/>
                </a:lnTo>
                <a:close/>
              </a:path>
              <a:path w="456565" h="227965">
                <a:moveTo>
                  <a:pt x="136525" y="223838"/>
                </a:moveTo>
                <a:lnTo>
                  <a:pt x="111125" y="223838"/>
                </a:lnTo>
                <a:lnTo>
                  <a:pt x="111109" y="133351"/>
                </a:lnTo>
                <a:lnTo>
                  <a:pt x="110684" y="117574"/>
                </a:lnTo>
                <a:lnTo>
                  <a:pt x="99579" y="79452"/>
                </a:lnTo>
                <a:lnTo>
                  <a:pt x="74218" y="72021"/>
                </a:lnTo>
                <a:lnTo>
                  <a:pt x="126804" y="72021"/>
                </a:lnTo>
                <a:lnTo>
                  <a:pt x="129886" y="78632"/>
                </a:lnTo>
                <a:lnTo>
                  <a:pt x="133573" y="93284"/>
                </a:lnTo>
                <a:lnTo>
                  <a:pt x="135787" y="111524"/>
                </a:lnTo>
                <a:lnTo>
                  <a:pt x="136525" y="133351"/>
                </a:lnTo>
                <a:lnTo>
                  <a:pt x="136525" y="223838"/>
                </a:lnTo>
                <a:close/>
              </a:path>
              <a:path w="456565" h="227965">
                <a:moveTo>
                  <a:pt x="249834" y="227204"/>
                </a:moveTo>
                <a:lnTo>
                  <a:pt x="201706" y="215261"/>
                </a:lnTo>
                <a:lnTo>
                  <a:pt x="180359" y="178318"/>
                </a:lnTo>
                <a:lnTo>
                  <a:pt x="176415" y="137808"/>
                </a:lnTo>
                <a:lnTo>
                  <a:pt x="177470" y="115970"/>
                </a:lnTo>
                <a:lnTo>
                  <a:pt x="193281" y="69938"/>
                </a:lnTo>
                <a:lnTo>
                  <a:pt x="231530" y="50316"/>
                </a:lnTo>
                <a:lnTo>
                  <a:pt x="250037" y="49009"/>
                </a:lnTo>
                <a:lnTo>
                  <a:pt x="268530" y="50316"/>
                </a:lnTo>
                <a:lnTo>
                  <a:pt x="284119" y="54240"/>
                </a:lnTo>
                <a:lnTo>
                  <a:pt x="296805" y="60780"/>
                </a:lnTo>
                <a:lnTo>
                  <a:pt x="306590" y="69938"/>
                </a:lnTo>
                <a:lnTo>
                  <a:pt x="307371" y="71234"/>
                </a:lnTo>
                <a:lnTo>
                  <a:pt x="250037" y="71234"/>
                </a:lnTo>
                <a:lnTo>
                  <a:pt x="237595" y="72127"/>
                </a:lnTo>
                <a:lnTo>
                  <a:pt x="205331" y="105665"/>
                </a:lnTo>
                <a:lnTo>
                  <a:pt x="202806" y="137313"/>
                </a:lnTo>
                <a:lnTo>
                  <a:pt x="203377" y="154665"/>
                </a:lnTo>
                <a:lnTo>
                  <a:pt x="217740" y="196497"/>
                </a:lnTo>
                <a:lnTo>
                  <a:pt x="250037" y="204979"/>
                </a:lnTo>
                <a:lnTo>
                  <a:pt x="308039" y="204979"/>
                </a:lnTo>
                <a:lnTo>
                  <a:pt x="307479" y="205969"/>
                </a:lnTo>
                <a:lnTo>
                  <a:pt x="297961" y="215261"/>
                </a:lnTo>
                <a:lnTo>
                  <a:pt x="285181" y="221896"/>
                </a:lnTo>
                <a:lnTo>
                  <a:pt x="269139" y="225877"/>
                </a:lnTo>
                <a:lnTo>
                  <a:pt x="249834" y="227204"/>
                </a:lnTo>
                <a:close/>
              </a:path>
              <a:path w="456565" h="227965">
                <a:moveTo>
                  <a:pt x="308039" y="204979"/>
                </a:moveTo>
                <a:lnTo>
                  <a:pt x="250037" y="204979"/>
                </a:lnTo>
                <a:lnTo>
                  <a:pt x="263323" y="204036"/>
                </a:lnTo>
                <a:lnTo>
                  <a:pt x="273996" y="201261"/>
                </a:lnTo>
                <a:lnTo>
                  <a:pt x="296305" y="154940"/>
                </a:lnTo>
                <a:lnTo>
                  <a:pt x="296855" y="137313"/>
                </a:lnTo>
                <a:lnTo>
                  <a:pt x="296228" y="120011"/>
                </a:lnTo>
                <a:lnTo>
                  <a:pt x="280914" y="79271"/>
                </a:lnTo>
                <a:lnTo>
                  <a:pt x="250037" y="71234"/>
                </a:lnTo>
                <a:lnTo>
                  <a:pt x="307371" y="71234"/>
                </a:lnTo>
                <a:lnTo>
                  <a:pt x="313882" y="82032"/>
                </a:lnTo>
                <a:lnTo>
                  <a:pt x="319089" y="97377"/>
                </a:lnTo>
                <a:lnTo>
                  <a:pt x="322212" y="115970"/>
                </a:lnTo>
                <a:lnTo>
                  <a:pt x="323253" y="137808"/>
                </a:lnTo>
                <a:lnTo>
                  <a:pt x="322267" y="159670"/>
                </a:lnTo>
                <a:lnTo>
                  <a:pt x="319309" y="178318"/>
                </a:lnTo>
                <a:lnTo>
                  <a:pt x="314380" y="193751"/>
                </a:lnTo>
                <a:lnTo>
                  <a:pt x="308039" y="204979"/>
                </a:lnTo>
                <a:close/>
              </a:path>
              <a:path w="456565" h="227965">
                <a:moveTo>
                  <a:pt x="399262" y="52387"/>
                </a:moveTo>
                <a:lnTo>
                  <a:pt x="373862" y="52387"/>
                </a:lnTo>
                <a:lnTo>
                  <a:pt x="373862" y="0"/>
                </a:lnTo>
                <a:lnTo>
                  <a:pt x="399262" y="0"/>
                </a:lnTo>
                <a:lnTo>
                  <a:pt x="399262" y="52387"/>
                </a:lnTo>
                <a:close/>
              </a:path>
              <a:path w="456565" h="227965">
                <a:moveTo>
                  <a:pt x="453834" y="74803"/>
                </a:moveTo>
                <a:lnTo>
                  <a:pt x="349656" y="74803"/>
                </a:lnTo>
                <a:lnTo>
                  <a:pt x="349656" y="52387"/>
                </a:lnTo>
                <a:lnTo>
                  <a:pt x="453834" y="52387"/>
                </a:lnTo>
                <a:lnTo>
                  <a:pt x="453834" y="74803"/>
                </a:lnTo>
                <a:close/>
              </a:path>
              <a:path w="456565" h="227965">
                <a:moveTo>
                  <a:pt x="421284" y="227597"/>
                </a:moveTo>
                <a:lnTo>
                  <a:pt x="384175" y="214605"/>
                </a:lnTo>
                <a:lnTo>
                  <a:pt x="373862" y="164897"/>
                </a:lnTo>
                <a:lnTo>
                  <a:pt x="373862" y="74803"/>
                </a:lnTo>
                <a:lnTo>
                  <a:pt x="399262" y="74803"/>
                </a:lnTo>
                <a:lnTo>
                  <a:pt x="399262" y="155969"/>
                </a:lnTo>
                <a:lnTo>
                  <a:pt x="399529" y="169385"/>
                </a:lnTo>
                <a:lnTo>
                  <a:pt x="413219" y="203594"/>
                </a:lnTo>
                <a:lnTo>
                  <a:pt x="454431" y="203594"/>
                </a:lnTo>
                <a:lnTo>
                  <a:pt x="456209" y="223838"/>
                </a:lnTo>
                <a:lnTo>
                  <a:pt x="445396" y="225481"/>
                </a:lnTo>
                <a:lnTo>
                  <a:pt x="435970" y="226656"/>
                </a:lnTo>
                <a:lnTo>
                  <a:pt x="427932" y="227362"/>
                </a:lnTo>
                <a:lnTo>
                  <a:pt x="421284" y="227597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3" name="object 43"/>
          <p:cNvSpPr/>
          <p:nvPr/>
        </p:nvSpPr>
        <p:spPr>
          <a:xfrm>
            <a:off x="1613738" y="3662070"/>
            <a:ext cx="653415" cy="249554"/>
          </a:xfrm>
          <a:custGeom>
            <a:avLst/>
            <a:gdLst/>
            <a:ahLst/>
            <a:cxnLst/>
            <a:rect l="0" t="0" r="r" b="b"/>
            <a:pathLst>
              <a:path w="653415" h="249554">
                <a:moveTo>
                  <a:pt x="25793" y="246062"/>
                </a:moveTo>
                <a:lnTo>
                  <a:pt x="0" y="246062"/>
                </a:lnTo>
                <a:lnTo>
                  <a:pt x="0" y="0"/>
                </a:lnTo>
                <a:lnTo>
                  <a:pt x="25793" y="0"/>
                </a:lnTo>
                <a:lnTo>
                  <a:pt x="25793" y="84328"/>
                </a:lnTo>
                <a:lnTo>
                  <a:pt x="119794" y="84328"/>
                </a:lnTo>
                <a:lnTo>
                  <a:pt x="124713" y="89789"/>
                </a:lnTo>
                <a:lnTo>
                  <a:pt x="126795" y="94246"/>
                </a:lnTo>
                <a:lnTo>
                  <a:pt x="74206" y="94246"/>
                </a:lnTo>
                <a:lnTo>
                  <a:pt x="63480" y="94732"/>
                </a:lnTo>
                <a:lnTo>
                  <a:pt x="52927" y="96186"/>
                </a:lnTo>
                <a:lnTo>
                  <a:pt x="42545" y="98607"/>
                </a:lnTo>
                <a:lnTo>
                  <a:pt x="32334" y="101993"/>
                </a:lnTo>
                <a:lnTo>
                  <a:pt x="25793" y="104571"/>
                </a:lnTo>
                <a:lnTo>
                  <a:pt x="25793" y="246062"/>
                </a:lnTo>
                <a:close/>
              </a:path>
              <a:path w="653415" h="249554">
                <a:moveTo>
                  <a:pt x="119794" y="84328"/>
                </a:moveTo>
                <a:lnTo>
                  <a:pt x="25793" y="84328"/>
                </a:lnTo>
                <a:lnTo>
                  <a:pt x="39359" y="78601"/>
                </a:lnTo>
                <a:lnTo>
                  <a:pt x="52679" y="74509"/>
                </a:lnTo>
                <a:lnTo>
                  <a:pt x="65752" y="72053"/>
                </a:lnTo>
                <a:lnTo>
                  <a:pt x="78574" y="71234"/>
                </a:lnTo>
                <a:lnTo>
                  <a:pt x="94331" y="72393"/>
                </a:lnTo>
                <a:lnTo>
                  <a:pt x="107273" y="75872"/>
                </a:lnTo>
                <a:lnTo>
                  <a:pt x="117401" y="81671"/>
                </a:lnTo>
                <a:lnTo>
                  <a:pt x="119794" y="84328"/>
                </a:lnTo>
                <a:close/>
              </a:path>
              <a:path w="653415" h="249554">
                <a:moveTo>
                  <a:pt x="136525" y="246062"/>
                </a:moveTo>
                <a:lnTo>
                  <a:pt x="110718" y="246062"/>
                </a:lnTo>
                <a:lnTo>
                  <a:pt x="110703" y="155575"/>
                </a:lnTo>
                <a:lnTo>
                  <a:pt x="110285" y="139798"/>
                </a:lnTo>
                <a:lnTo>
                  <a:pt x="99323" y="101677"/>
                </a:lnTo>
                <a:lnTo>
                  <a:pt x="74206" y="94246"/>
                </a:lnTo>
                <a:lnTo>
                  <a:pt x="126795" y="94246"/>
                </a:lnTo>
                <a:lnTo>
                  <a:pt x="129881" y="100857"/>
                </a:lnTo>
                <a:lnTo>
                  <a:pt x="133572" y="115509"/>
                </a:lnTo>
                <a:lnTo>
                  <a:pt x="135786" y="133748"/>
                </a:lnTo>
                <a:lnTo>
                  <a:pt x="136525" y="155575"/>
                </a:lnTo>
                <a:lnTo>
                  <a:pt x="136525" y="246062"/>
                </a:lnTo>
                <a:close/>
              </a:path>
              <a:path w="653415" h="249554">
                <a:moveTo>
                  <a:pt x="182956" y="98221"/>
                </a:moveTo>
                <a:lnTo>
                  <a:pt x="218501" y="73120"/>
                </a:lnTo>
                <a:lnTo>
                  <a:pt x="249732" y="71234"/>
                </a:lnTo>
                <a:lnTo>
                  <a:pt x="263268" y="72072"/>
                </a:lnTo>
                <a:lnTo>
                  <a:pt x="297623" y="92264"/>
                </a:lnTo>
                <a:lnTo>
                  <a:pt x="298307" y="93853"/>
                </a:lnTo>
                <a:lnTo>
                  <a:pt x="251015" y="93853"/>
                </a:lnTo>
                <a:lnTo>
                  <a:pt x="237087" y="94064"/>
                </a:lnTo>
                <a:lnTo>
                  <a:pt x="222888" y="94699"/>
                </a:lnTo>
                <a:lnTo>
                  <a:pt x="208417" y="95755"/>
                </a:lnTo>
                <a:lnTo>
                  <a:pt x="182956" y="98221"/>
                </a:lnTo>
                <a:close/>
              </a:path>
              <a:path w="653415" h="249554">
                <a:moveTo>
                  <a:pt x="221449" y="249428"/>
                </a:moveTo>
                <a:lnTo>
                  <a:pt x="185331" y="236131"/>
                </a:lnTo>
                <a:lnTo>
                  <a:pt x="173037" y="197739"/>
                </a:lnTo>
                <a:lnTo>
                  <a:pt x="173830" y="186016"/>
                </a:lnTo>
                <a:lnTo>
                  <a:pt x="202004" y="151279"/>
                </a:lnTo>
                <a:lnTo>
                  <a:pt x="279400" y="141084"/>
                </a:lnTo>
                <a:lnTo>
                  <a:pt x="279400" y="126403"/>
                </a:lnTo>
                <a:lnTo>
                  <a:pt x="259753" y="93853"/>
                </a:lnTo>
                <a:lnTo>
                  <a:pt x="298307" y="93853"/>
                </a:lnTo>
                <a:lnTo>
                  <a:pt x="301715" y="101769"/>
                </a:lnTo>
                <a:lnTo>
                  <a:pt x="304171" y="113148"/>
                </a:lnTo>
                <a:lnTo>
                  <a:pt x="304990" y="126403"/>
                </a:lnTo>
                <a:lnTo>
                  <a:pt x="304990" y="160731"/>
                </a:lnTo>
                <a:lnTo>
                  <a:pt x="279400" y="160731"/>
                </a:lnTo>
                <a:lnTo>
                  <a:pt x="218274" y="166420"/>
                </a:lnTo>
                <a:lnTo>
                  <a:pt x="210832" y="169392"/>
                </a:lnTo>
                <a:lnTo>
                  <a:pt x="201701" y="179451"/>
                </a:lnTo>
                <a:lnTo>
                  <a:pt x="199428" y="186791"/>
                </a:lnTo>
                <a:lnTo>
                  <a:pt x="199428" y="196443"/>
                </a:lnTo>
                <a:lnTo>
                  <a:pt x="201052" y="210161"/>
                </a:lnTo>
                <a:lnTo>
                  <a:pt x="205925" y="219960"/>
                </a:lnTo>
                <a:lnTo>
                  <a:pt x="214049" y="225840"/>
                </a:lnTo>
                <a:lnTo>
                  <a:pt x="225425" y="227799"/>
                </a:lnTo>
                <a:lnTo>
                  <a:pt x="313634" y="227799"/>
                </a:lnTo>
                <a:lnTo>
                  <a:pt x="324243" y="229184"/>
                </a:lnTo>
                <a:lnTo>
                  <a:pt x="324243" y="235737"/>
                </a:lnTo>
                <a:lnTo>
                  <a:pt x="283159" y="235737"/>
                </a:lnTo>
                <a:lnTo>
                  <a:pt x="267694" y="241728"/>
                </a:lnTo>
                <a:lnTo>
                  <a:pt x="252256" y="246006"/>
                </a:lnTo>
                <a:lnTo>
                  <a:pt x="236842" y="248572"/>
                </a:lnTo>
                <a:lnTo>
                  <a:pt x="221449" y="249428"/>
                </a:lnTo>
                <a:close/>
              </a:path>
              <a:path w="653415" h="249554">
                <a:moveTo>
                  <a:pt x="313634" y="227799"/>
                </a:moveTo>
                <a:lnTo>
                  <a:pt x="225425" y="227799"/>
                </a:lnTo>
                <a:lnTo>
                  <a:pt x="237081" y="227316"/>
                </a:lnTo>
                <a:lnTo>
                  <a:pt x="248763" y="225840"/>
                </a:lnTo>
                <a:lnTo>
                  <a:pt x="260098" y="223449"/>
                </a:lnTo>
                <a:lnTo>
                  <a:pt x="271462" y="220065"/>
                </a:lnTo>
                <a:lnTo>
                  <a:pt x="279400" y="217284"/>
                </a:lnTo>
                <a:lnTo>
                  <a:pt x="279400" y="160731"/>
                </a:lnTo>
                <a:lnTo>
                  <a:pt x="304990" y="160731"/>
                </a:lnTo>
                <a:lnTo>
                  <a:pt x="304990" y="214109"/>
                </a:lnTo>
                <a:lnTo>
                  <a:pt x="305650" y="222580"/>
                </a:lnTo>
                <a:lnTo>
                  <a:pt x="312077" y="227596"/>
                </a:lnTo>
                <a:lnTo>
                  <a:pt x="313634" y="227799"/>
                </a:lnTo>
                <a:close/>
              </a:path>
              <a:path w="653415" h="249554">
                <a:moveTo>
                  <a:pt x="324243" y="249428"/>
                </a:moveTo>
                <a:lnTo>
                  <a:pt x="311403" y="248572"/>
                </a:lnTo>
                <a:lnTo>
                  <a:pt x="300277" y="246006"/>
                </a:lnTo>
                <a:lnTo>
                  <a:pt x="290862" y="241728"/>
                </a:lnTo>
                <a:lnTo>
                  <a:pt x="283159" y="235737"/>
                </a:lnTo>
                <a:lnTo>
                  <a:pt x="324243" y="235737"/>
                </a:lnTo>
                <a:lnTo>
                  <a:pt x="324243" y="249428"/>
                </a:lnTo>
                <a:close/>
              </a:path>
              <a:path w="653415" h="249554">
                <a:moveTo>
                  <a:pt x="439332" y="246062"/>
                </a:moveTo>
                <a:lnTo>
                  <a:pt x="387935" y="246062"/>
                </a:lnTo>
                <a:lnTo>
                  <a:pt x="339522" y="74612"/>
                </a:lnTo>
                <a:lnTo>
                  <a:pt x="366903" y="74612"/>
                </a:lnTo>
                <a:lnTo>
                  <a:pt x="407188" y="223837"/>
                </a:lnTo>
                <a:lnTo>
                  <a:pt x="445583" y="223837"/>
                </a:lnTo>
                <a:lnTo>
                  <a:pt x="439332" y="246062"/>
                </a:lnTo>
                <a:close/>
              </a:path>
              <a:path w="653415" h="249554">
                <a:moveTo>
                  <a:pt x="445583" y="223837"/>
                </a:moveTo>
                <a:lnTo>
                  <a:pt x="419685" y="223837"/>
                </a:lnTo>
                <a:lnTo>
                  <a:pt x="461163" y="74612"/>
                </a:lnTo>
                <a:lnTo>
                  <a:pt x="487553" y="74612"/>
                </a:lnTo>
                <a:lnTo>
                  <a:pt x="445583" y="223837"/>
                </a:lnTo>
                <a:close/>
              </a:path>
              <a:path w="653415" h="249554">
                <a:moveTo>
                  <a:pt x="580822" y="249428"/>
                </a:moveTo>
                <a:lnTo>
                  <a:pt x="537379" y="237378"/>
                </a:lnTo>
                <a:lnTo>
                  <a:pt x="516800" y="200618"/>
                </a:lnTo>
                <a:lnTo>
                  <a:pt x="512953" y="161328"/>
                </a:lnTo>
                <a:lnTo>
                  <a:pt x="517418" y="121913"/>
                </a:lnTo>
                <a:lnTo>
                  <a:pt x="530813" y="93759"/>
                </a:lnTo>
                <a:lnTo>
                  <a:pt x="553137" y="76865"/>
                </a:lnTo>
                <a:lnTo>
                  <a:pt x="584391" y="71234"/>
                </a:lnTo>
                <a:lnTo>
                  <a:pt x="600476" y="72443"/>
                </a:lnTo>
                <a:lnTo>
                  <a:pt x="614404" y="76071"/>
                </a:lnTo>
                <a:lnTo>
                  <a:pt x="626175" y="82116"/>
                </a:lnTo>
                <a:lnTo>
                  <a:pt x="635788" y="90576"/>
                </a:lnTo>
                <a:lnTo>
                  <a:pt x="637332" y="92862"/>
                </a:lnTo>
                <a:lnTo>
                  <a:pt x="584696" y="92862"/>
                </a:lnTo>
                <a:lnTo>
                  <a:pt x="573949" y="93717"/>
                </a:lnTo>
                <a:lnTo>
                  <a:pt x="541630" y="124364"/>
                </a:lnTo>
                <a:lnTo>
                  <a:pt x="538747" y="150406"/>
                </a:lnTo>
                <a:lnTo>
                  <a:pt x="652802" y="150406"/>
                </a:lnTo>
                <a:lnTo>
                  <a:pt x="652857" y="171043"/>
                </a:lnTo>
                <a:lnTo>
                  <a:pt x="539154" y="171043"/>
                </a:lnTo>
                <a:lnTo>
                  <a:pt x="539799" y="184316"/>
                </a:lnTo>
                <a:lnTo>
                  <a:pt x="555583" y="219110"/>
                </a:lnTo>
                <a:lnTo>
                  <a:pt x="585382" y="226809"/>
                </a:lnTo>
                <a:lnTo>
                  <a:pt x="647497" y="226809"/>
                </a:lnTo>
                <a:lnTo>
                  <a:pt x="647459" y="244073"/>
                </a:lnTo>
                <a:lnTo>
                  <a:pt x="628671" y="246416"/>
                </a:lnTo>
                <a:lnTo>
                  <a:pt x="611283" y="248091"/>
                </a:lnTo>
                <a:lnTo>
                  <a:pt x="595334" y="249094"/>
                </a:lnTo>
                <a:lnTo>
                  <a:pt x="580822" y="249428"/>
                </a:lnTo>
                <a:close/>
              </a:path>
              <a:path w="653415" h="249554">
                <a:moveTo>
                  <a:pt x="652802" y="150406"/>
                </a:moveTo>
                <a:lnTo>
                  <a:pt x="627850" y="150406"/>
                </a:lnTo>
                <a:lnTo>
                  <a:pt x="627217" y="135792"/>
                </a:lnTo>
                <a:lnTo>
                  <a:pt x="625318" y="123497"/>
                </a:lnTo>
                <a:lnTo>
                  <a:pt x="595354" y="93674"/>
                </a:lnTo>
                <a:lnTo>
                  <a:pt x="584696" y="92862"/>
                </a:lnTo>
                <a:lnTo>
                  <a:pt x="637332" y="92862"/>
                </a:lnTo>
                <a:lnTo>
                  <a:pt x="643256" y="101635"/>
                </a:lnTo>
                <a:lnTo>
                  <a:pt x="648590" y="115457"/>
                </a:lnTo>
                <a:lnTo>
                  <a:pt x="651790" y="132044"/>
                </a:lnTo>
                <a:lnTo>
                  <a:pt x="652802" y="150406"/>
                </a:lnTo>
                <a:close/>
              </a:path>
              <a:path w="653415" h="249554">
                <a:moveTo>
                  <a:pt x="647497" y="226809"/>
                </a:moveTo>
                <a:lnTo>
                  <a:pt x="585382" y="226809"/>
                </a:lnTo>
                <a:lnTo>
                  <a:pt x="598233" y="226685"/>
                </a:lnTo>
                <a:lnTo>
                  <a:pt x="611183" y="226314"/>
                </a:lnTo>
                <a:lnTo>
                  <a:pt x="624231" y="225694"/>
                </a:lnTo>
                <a:lnTo>
                  <a:pt x="637375" y="224828"/>
                </a:lnTo>
                <a:lnTo>
                  <a:pt x="647497" y="223837"/>
                </a:lnTo>
                <a:lnTo>
                  <a:pt x="647497" y="226809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4" name="object 44"/>
          <p:cNvSpPr/>
          <p:nvPr/>
        </p:nvSpPr>
        <p:spPr>
          <a:xfrm>
            <a:off x="2361907" y="3662070"/>
            <a:ext cx="452120" cy="250190"/>
          </a:xfrm>
          <a:custGeom>
            <a:avLst/>
            <a:gdLst/>
            <a:ahLst/>
            <a:cxnLst/>
            <a:rect l="0" t="0" r="r" b="b"/>
            <a:pathLst>
              <a:path w="452120" h="250190">
                <a:moveTo>
                  <a:pt x="49618" y="74612"/>
                </a:moveTo>
                <a:lnTo>
                  <a:pt x="24218" y="74612"/>
                </a:lnTo>
                <a:lnTo>
                  <a:pt x="24218" y="22225"/>
                </a:lnTo>
                <a:lnTo>
                  <a:pt x="49618" y="22225"/>
                </a:lnTo>
                <a:lnTo>
                  <a:pt x="49618" y="74612"/>
                </a:lnTo>
                <a:close/>
              </a:path>
              <a:path w="452120" h="250190">
                <a:moveTo>
                  <a:pt x="104190" y="97028"/>
                </a:moveTo>
                <a:lnTo>
                  <a:pt x="0" y="97028"/>
                </a:lnTo>
                <a:lnTo>
                  <a:pt x="0" y="74612"/>
                </a:lnTo>
                <a:lnTo>
                  <a:pt x="104190" y="74612"/>
                </a:lnTo>
                <a:lnTo>
                  <a:pt x="104190" y="97028"/>
                </a:lnTo>
                <a:close/>
              </a:path>
              <a:path w="452120" h="250190">
                <a:moveTo>
                  <a:pt x="71640" y="249822"/>
                </a:moveTo>
                <a:lnTo>
                  <a:pt x="34531" y="236830"/>
                </a:lnTo>
                <a:lnTo>
                  <a:pt x="24218" y="187122"/>
                </a:lnTo>
                <a:lnTo>
                  <a:pt x="24218" y="97028"/>
                </a:lnTo>
                <a:lnTo>
                  <a:pt x="49618" y="97028"/>
                </a:lnTo>
                <a:lnTo>
                  <a:pt x="49618" y="178194"/>
                </a:lnTo>
                <a:lnTo>
                  <a:pt x="49885" y="191610"/>
                </a:lnTo>
                <a:lnTo>
                  <a:pt x="63576" y="225819"/>
                </a:lnTo>
                <a:lnTo>
                  <a:pt x="104775" y="225819"/>
                </a:lnTo>
                <a:lnTo>
                  <a:pt x="106565" y="246063"/>
                </a:lnTo>
                <a:lnTo>
                  <a:pt x="95752" y="247706"/>
                </a:lnTo>
                <a:lnTo>
                  <a:pt x="86326" y="248881"/>
                </a:lnTo>
                <a:lnTo>
                  <a:pt x="78288" y="249587"/>
                </a:lnTo>
                <a:lnTo>
                  <a:pt x="71640" y="249822"/>
                </a:lnTo>
                <a:close/>
              </a:path>
              <a:path w="452120" h="250190">
                <a:moveTo>
                  <a:pt x="161340" y="246063"/>
                </a:moveTo>
                <a:lnTo>
                  <a:pt x="135534" y="246063"/>
                </a:lnTo>
                <a:lnTo>
                  <a:pt x="135534" y="0"/>
                </a:lnTo>
                <a:lnTo>
                  <a:pt x="161340" y="0"/>
                </a:lnTo>
                <a:lnTo>
                  <a:pt x="161340" y="84328"/>
                </a:lnTo>
                <a:lnTo>
                  <a:pt x="255342" y="84328"/>
                </a:lnTo>
                <a:lnTo>
                  <a:pt x="260262" y="89789"/>
                </a:lnTo>
                <a:lnTo>
                  <a:pt x="262340" y="94246"/>
                </a:lnTo>
                <a:lnTo>
                  <a:pt x="209753" y="94246"/>
                </a:lnTo>
                <a:lnTo>
                  <a:pt x="199028" y="94732"/>
                </a:lnTo>
                <a:lnTo>
                  <a:pt x="188474" y="96186"/>
                </a:lnTo>
                <a:lnTo>
                  <a:pt x="178092" y="98607"/>
                </a:lnTo>
                <a:lnTo>
                  <a:pt x="167881" y="101993"/>
                </a:lnTo>
                <a:lnTo>
                  <a:pt x="161340" y="104571"/>
                </a:lnTo>
                <a:lnTo>
                  <a:pt x="161340" y="246063"/>
                </a:lnTo>
                <a:close/>
              </a:path>
              <a:path w="452120" h="250190">
                <a:moveTo>
                  <a:pt x="255342" y="84328"/>
                </a:moveTo>
                <a:lnTo>
                  <a:pt x="161340" y="84328"/>
                </a:lnTo>
                <a:lnTo>
                  <a:pt x="174906" y="78601"/>
                </a:lnTo>
                <a:lnTo>
                  <a:pt x="188226" y="74509"/>
                </a:lnTo>
                <a:lnTo>
                  <a:pt x="201299" y="72053"/>
                </a:lnTo>
                <a:lnTo>
                  <a:pt x="214121" y="71234"/>
                </a:lnTo>
                <a:lnTo>
                  <a:pt x="229879" y="72393"/>
                </a:lnTo>
                <a:lnTo>
                  <a:pt x="242821" y="75872"/>
                </a:lnTo>
                <a:lnTo>
                  <a:pt x="252949" y="81671"/>
                </a:lnTo>
                <a:lnTo>
                  <a:pt x="255342" y="84328"/>
                </a:lnTo>
                <a:close/>
              </a:path>
              <a:path w="452120" h="250190">
                <a:moveTo>
                  <a:pt x="272060" y="246063"/>
                </a:moveTo>
                <a:lnTo>
                  <a:pt x="246266" y="246063"/>
                </a:lnTo>
                <a:lnTo>
                  <a:pt x="246251" y="155576"/>
                </a:lnTo>
                <a:lnTo>
                  <a:pt x="245833" y="139799"/>
                </a:lnTo>
                <a:lnTo>
                  <a:pt x="234871" y="101677"/>
                </a:lnTo>
                <a:lnTo>
                  <a:pt x="209753" y="94246"/>
                </a:lnTo>
                <a:lnTo>
                  <a:pt x="262340" y="94246"/>
                </a:lnTo>
                <a:lnTo>
                  <a:pt x="265422" y="100857"/>
                </a:lnTo>
                <a:lnTo>
                  <a:pt x="269109" y="115509"/>
                </a:lnTo>
                <a:lnTo>
                  <a:pt x="271322" y="133749"/>
                </a:lnTo>
                <a:lnTo>
                  <a:pt x="272060" y="155576"/>
                </a:lnTo>
                <a:lnTo>
                  <a:pt x="272060" y="246063"/>
                </a:lnTo>
                <a:close/>
              </a:path>
              <a:path w="452120" h="250190">
                <a:moveTo>
                  <a:pt x="379819" y="249429"/>
                </a:moveTo>
                <a:lnTo>
                  <a:pt x="336376" y="237379"/>
                </a:lnTo>
                <a:lnTo>
                  <a:pt x="315797" y="200619"/>
                </a:lnTo>
                <a:lnTo>
                  <a:pt x="311951" y="161329"/>
                </a:lnTo>
                <a:lnTo>
                  <a:pt x="316415" y="121913"/>
                </a:lnTo>
                <a:lnTo>
                  <a:pt x="329810" y="93759"/>
                </a:lnTo>
                <a:lnTo>
                  <a:pt x="352134" y="76865"/>
                </a:lnTo>
                <a:lnTo>
                  <a:pt x="383388" y="71234"/>
                </a:lnTo>
                <a:lnTo>
                  <a:pt x="399473" y="72443"/>
                </a:lnTo>
                <a:lnTo>
                  <a:pt x="413401" y="76071"/>
                </a:lnTo>
                <a:lnTo>
                  <a:pt x="425172" y="82116"/>
                </a:lnTo>
                <a:lnTo>
                  <a:pt x="434785" y="90576"/>
                </a:lnTo>
                <a:lnTo>
                  <a:pt x="436329" y="92862"/>
                </a:lnTo>
                <a:lnTo>
                  <a:pt x="383680" y="92862"/>
                </a:lnTo>
                <a:lnTo>
                  <a:pt x="372936" y="93717"/>
                </a:lnTo>
                <a:lnTo>
                  <a:pt x="340621" y="124365"/>
                </a:lnTo>
                <a:lnTo>
                  <a:pt x="337744" y="150407"/>
                </a:lnTo>
                <a:lnTo>
                  <a:pt x="451799" y="150407"/>
                </a:lnTo>
                <a:lnTo>
                  <a:pt x="451854" y="171044"/>
                </a:lnTo>
                <a:lnTo>
                  <a:pt x="338138" y="171044"/>
                </a:lnTo>
                <a:lnTo>
                  <a:pt x="338783" y="184317"/>
                </a:lnTo>
                <a:lnTo>
                  <a:pt x="354579" y="219111"/>
                </a:lnTo>
                <a:lnTo>
                  <a:pt x="384379" y="226810"/>
                </a:lnTo>
                <a:lnTo>
                  <a:pt x="446494" y="226810"/>
                </a:lnTo>
                <a:lnTo>
                  <a:pt x="446456" y="244074"/>
                </a:lnTo>
                <a:lnTo>
                  <a:pt x="427668" y="246417"/>
                </a:lnTo>
                <a:lnTo>
                  <a:pt x="410280" y="248092"/>
                </a:lnTo>
                <a:lnTo>
                  <a:pt x="394331" y="249095"/>
                </a:lnTo>
                <a:lnTo>
                  <a:pt x="379819" y="249429"/>
                </a:lnTo>
                <a:close/>
              </a:path>
              <a:path w="452120" h="250190">
                <a:moveTo>
                  <a:pt x="451799" y="150407"/>
                </a:moveTo>
                <a:lnTo>
                  <a:pt x="426847" y="150407"/>
                </a:lnTo>
                <a:lnTo>
                  <a:pt x="426214" y="135793"/>
                </a:lnTo>
                <a:lnTo>
                  <a:pt x="424315" y="123497"/>
                </a:lnTo>
                <a:lnTo>
                  <a:pt x="394346" y="93674"/>
                </a:lnTo>
                <a:lnTo>
                  <a:pt x="383680" y="92862"/>
                </a:lnTo>
                <a:lnTo>
                  <a:pt x="436329" y="92862"/>
                </a:lnTo>
                <a:lnTo>
                  <a:pt x="442253" y="101635"/>
                </a:lnTo>
                <a:lnTo>
                  <a:pt x="447587" y="115457"/>
                </a:lnTo>
                <a:lnTo>
                  <a:pt x="450787" y="132045"/>
                </a:lnTo>
                <a:lnTo>
                  <a:pt x="451799" y="150407"/>
                </a:lnTo>
                <a:close/>
              </a:path>
              <a:path w="452120" h="250190">
                <a:moveTo>
                  <a:pt x="446494" y="226810"/>
                </a:moveTo>
                <a:lnTo>
                  <a:pt x="384379" y="226810"/>
                </a:lnTo>
                <a:lnTo>
                  <a:pt x="397228" y="226686"/>
                </a:lnTo>
                <a:lnTo>
                  <a:pt x="410176" y="226315"/>
                </a:lnTo>
                <a:lnTo>
                  <a:pt x="423223" y="225695"/>
                </a:lnTo>
                <a:lnTo>
                  <a:pt x="436372" y="224829"/>
                </a:lnTo>
                <a:lnTo>
                  <a:pt x="446494" y="223838"/>
                </a:lnTo>
                <a:lnTo>
                  <a:pt x="446494" y="226810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5" name="object 45"/>
          <p:cNvSpPr/>
          <p:nvPr/>
        </p:nvSpPr>
        <p:spPr>
          <a:xfrm>
            <a:off x="2918001" y="3733304"/>
            <a:ext cx="934085" cy="178435"/>
          </a:xfrm>
          <a:custGeom>
            <a:avLst/>
            <a:gdLst/>
            <a:ahLst/>
            <a:cxnLst/>
            <a:rect l="0" t="0" r="r" b="b"/>
            <a:pathLst>
              <a:path w="934085" h="178435">
                <a:moveTo>
                  <a:pt x="9918" y="26987"/>
                </a:moveTo>
                <a:lnTo>
                  <a:pt x="45469" y="1885"/>
                </a:lnTo>
                <a:lnTo>
                  <a:pt x="76695" y="0"/>
                </a:lnTo>
                <a:lnTo>
                  <a:pt x="90232" y="838"/>
                </a:lnTo>
                <a:lnTo>
                  <a:pt x="124598" y="21030"/>
                </a:lnTo>
                <a:lnTo>
                  <a:pt x="125282" y="22618"/>
                </a:lnTo>
                <a:lnTo>
                  <a:pt x="77990" y="22618"/>
                </a:lnTo>
                <a:lnTo>
                  <a:pt x="64062" y="22830"/>
                </a:lnTo>
                <a:lnTo>
                  <a:pt x="49861" y="23464"/>
                </a:lnTo>
                <a:lnTo>
                  <a:pt x="35387" y="24520"/>
                </a:lnTo>
                <a:lnTo>
                  <a:pt x="9918" y="26987"/>
                </a:lnTo>
                <a:close/>
              </a:path>
              <a:path w="934085" h="178435">
                <a:moveTo>
                  <a:pt x="48425" y="178193"/>
                </a:moveTo>
                <a:lnTo>
                  <a:pt x="12306" y="164896"/>
                </a:lnTo>
                <a:lnTo>
                  <a:pt x="0" y="126504"/>
                </a:lnTo>
                <a:lnTo>
                  <a:pt x="794" y="114782"/>
                </a:lnTo>
                <a:lnTo>
                  <a:pt x="28976" y="80044"/>
                </a:lnTo>
                <a:lnTo>
                  <a:pt x="106362" y="69850"/>
                </a:lnTo>
                <a:lnTo>
                  <a:pt x="106362" y="55168"/>
                </a:lnTo>
                <a:lnTo>
                  <a:pt x="86715" y="22618"/>
                </a:lnTo>
                <a:lnTo>
                  <a:pt x="125282" y="22618"/>
                </a:lnTo>
                <a:lnTo>
                  <a:pt x="128690" y="30535"/>
                </a:lnTo>
                <a:lnTo>
                  <a:pt x="131146" y="41914"/>
                </a:lnTo>
                <a:lnTo>
                  <a:pt x="131965" y="55168"/>
                </a:lnTo>
                <a:lnTo>
                  <a:pt x="131965" y="89496"/>
                </a:lnTo>
                <a:lnTo>
                  <a:pt x="106362" y="89496"/>
                </a:lnTo>
                <a:lnTo>
                  <a:pt x="45250" y="95186"/>
                </a:lnTo>
                <a:lnTo>
                  <a:pt x="37807" y="98158"/>
                </a:lnTo>
                <a:lnTo>
                  <a:pt x="28676" y="108216"/>
                </a:lnTo>
                <a:lnTo>
                  <a:pt x="26390" y="115557"/>
                </a:lnTo>
                <a:lnTo>
                  <a:pt x="26390" y="125209"/>
                </a:lnTo>
                <a:lnTo>
                  <a:pt x="28016" y="138927"/>
                </a:lnTo>
                <a:lnTo>
                  <a:pt x="32893" y="148726"/>
                </a:lnTo>
                <a:lnTo>
                  <a:pt x="41017" y="154605"/>
                </a:lnTo>
                <a:lnTo>
                  <a:pt x="52387" y="156565"/>
                </a:lnTo>
                <a:lnTo>
                  <a:pt x="140596" y="156565"/>
                </a:lnTo>
                <a:lnTo>
                  <a:pt x="151206" y="157949"/>
                </a:lnTo>
                <a:lnTo>
                  <a:pt x="151206" y="164503"/>
                </a:lnTo>
                <a:lnTo>
                  <a:pt x="110134" y="164503"/>
                </a:lnTo>
                <a:lnTo>
                  <a:pt x="94668" y="170494"/>
                </a:lnTo>
                <a:lnTo>
                  <a:pt x="79227" y="174772"/>
                </a:lnTo>
                <a:lnTo>
                  <a:pt x="63812" y="177338"/>
                </a:lnTo>
                <a:lnTo>
                  <a:pt x="48425" y="178193"/>
                </a:lnTo>
                <a:close/>
              </a:path>
              <a:path w="934085" h="178435">
                <a:moveTo>
                  <a:pt x="140596" y="156565"/>
                </a:moveTo>
                <a:lnTo>
                  <a:pt x="52387" y="156565"/>
                </a:lnTo>
                <a:lnTo>
                  <a:pt x="64045" y="156082"/>
                </a:lnTo>
                <a:lnTo>
                  <a:pt x="75730" y="154605"/>
                </a:lnTo>
                <a:lnTo>
                  <a:pt x="87066" y="152215"/>
                </a:lnTo>
                <a:lnTo>
                  <a:pt x="98425" y="148831"/>
                </a:lnTo>
                <a:lnTo>
                  <a:pt x="106362" y="146050"/>
                </a:lnTo>
                <a:lnTo>
                  <a:pt x="106362" y="89496"/>
                </a:lnTo>
                <a:lnTo>
                  <a:pt x="131965" y="89496"/>
                </a:lnTo>
                <a:lnTo>
                  <a:pt x="131965" y="142875"/>
                </a:lnTo>
                <a:lnTo>
                  <a:pt x="132626" y="151345"/>
                </a:lnTo>
                <a:lnTo>
                  <a:pt x="139039" y="156362"/>
                </a:lnTo>
                <a:lnTo>
                  <a:pt x="140596" y="156565"/>
                </a:lnTo>
                <a:close/>
              </a:path>
              <a:path w="934085" h="178435">
                <a:moveTo>
                  <a:pt x="151206" y="178193"/>
                </a:moveTo>
                <a:lnTo>
                  <a:pt x="138373" y="177338"/>
                </a:lnTo>
                <a:lnTo>
                  <a:pt x="127250" y="174772"/>
                </a:lnTo>
                <a:lnTo>
                  <a:pt x="117837" y="170494"/>
                </a:lnTo>
                <a:lnTo>
                  <a:pt x="110134" y="164503"/>
                </a:lnTo>
                <a:lnTo>
                  <a:pt x="151206" y="164503"/>
                </a:lnTo>
                <a:lnTo>
                  <a:pt x="151206" y="178193"/>
                </a:lnTo>
                <a:close/>
              </a:path>
              <a:path w="934085" h="178435">
                <a:moveTo>
                  <a:pt x="245668" y="178193"/>
                </a:moveTo>
                <a:lnTo>
                  <a:pt x="199736" y="166642"/>
                </a:lnTo>
                <a:lnTo>
                  <a:pt x="179217" y="130052"/>
                </a:lnTo>
                <a:lnTo>
                  <a:pt x="175425" y="88303"/>
                </a:lnTo>
                <a:lnTo>
                  <a:pt x="176447" y="65714"/>
                </a:lnTo>
                <a:lnTo>
                  <a:pt x="191795" y="19748"/>
                </a:lnTo>
                <a:lnTo>
                  <a:pt x="228573" y="1233"/>
                </a:lnTo>
                <a:lnTo>
                  <a:pt x="246265" y="0"/>
                </a:lnTo>
                <a:lnTo>
                  <a:pt x="252902" y="259"/>
                </a:lnTo>
                <a:lnTo>
                  <a:pt x="261496" y="1039"/>
                </a:lnTo>
                <a:lnTo>
                  <a:pt x="272047" y="2341"/>
                </a:lnTo>
                <a:lnTo>
                  <a:pt x="284556" y="4165"/>
                </a:lnTo>
                <a:lnTo>
                  <a:pt x="292696" y="5156"/>
                </a:lnTo>
                <a:lnTo>
                  <a:pt x="292696" y="23012"/>
                </a:lnTo>
                <a:lnTo>
                  <a:pt x="252018" y="23012"/>
                </a:lnTo>
                <a:lnTo>
                  <a:pt x="238600" y="23881"/>
                </a:lnTo>
                <a:lnTo>
                  <a:pt x="204444" y="56699"/>
                </a:lnTo>
                <a:lnTo>
                  <a:pt x="201815" y="88303"/>
                </a:lnTo>
                <a:lnTo>
                  <a:pt x="202429" y="105636"/>
                </a:lnTo>
                <a:lnTo>
                  <a:pt x="217855" y="147056"/>
                </a:lnTo>
                <a:lnTo>
                  <a:pt x="252221" y="155371"/>
                </a:lnTo>
                <a:lnTo>
                  <a:pt x="293090" y="155371"/>
                </a:lnTo>
                <a:lnTo>
                  <a:pt x="293090" y="173431"/>
                </a:lnTo>
                <a:lnTo>
                  <a:pt x="278224" y="175514"/>
                </a:lnTo>
                <a:lnTo>
                  <a:pt x="265364" y="177003"/>
                </a:lnTo>
                <a:lnTo>
                  <a:pt x="254512" y="177896"/>
                </a:lnTo>
                <a:lnTo>
                  <a:pt x="245668" y="178193"/>
                </a:lnTo>
                <a:close/>
              </a:path>
              <a:path w="934085" h="178435">
                <a:moveTo>
                  <a:pt x="292696" y="25996"/>
                </a:moveTo>
                <a:lnTo>
                  <a:pt x="279809" y="24694"/>
                </a:lnTo>
                <a:lnTo>
                  <a:pt x="268733" y="23761"/>
                </a:lnTo>
                <a:lnTo>
                  <a:pt x="259469" y="23200"/>
                </a:lnTo>
                <a:lnTo>
                  <a:pt x="252018" y="23012"/>
                </a:lnTo>
                <a:lnTo>
                  <a:pt x="292696" y="23012"/>
                </a:lnTo>
                <a:lnTo>
                  <a:pt x="292696" y="25996"/>
                </a:lnTo>
                <a:close/>
              </a:path>
              <a:path w="934085" h="178435">
                <a:moveTo>
                  <a:pt x="293090" y="155371"/>
                </a:moveTo>
                <a:lnTo>
                  <a:pt x="252221" y="155371"/>
                </a:lnTo>
                <a:lnTo>
                  <a:pt x="293090" y="152196"/>
                </a:lnTo>
                <a:lnTo>
                  <a:pt x="293090" y="155371"/>
                </a:lnTo>
                <a:close/>
              </a:path>
              <a:path w="934085" h="178435">
                <a:moveTo>
                  <a:pt x="395097" y="178193"/>
                </a:moveTo>
                <a:lnTo>
                  <a:pt x="349164" y="166642"/>
                </a:lnTo>
                <a:lnTo>
                  <a:pt x="328639" y="130052"/>
                </a:lnTo>
                <a:lnTo>
                  <a:pt x="324840" y="88303"/>
                </a:lnTo>
                <a:lnTo>
                  <a:pt x="325864" y="65714"/>
                </a:lnTo>
                <a:lnTo>
                  <a:pt x="341210" y="19748"/>
                </a:lnTo>
                <a:lnTo>
                  <a:pt x="377990" y="1233"/>
                </a:lnTo>
                <a:lnTo>
                  <a:pt x="395681" y="0"/>
                </a:lnTo>
                <a:lnTo>
                  <a:pt x="402317" y="259"/>
                </a:lnTo>
                <a:lnTo>
                  <a:pt x="410913" y="1039"/>
                </a:lnTo>
                <a:lnTo>
                  <a:pt x="421468" y="2341"/>
                </a:lnTo>
                <a:lnTo>
                  <a:pt x="433984" y="4165"/>
                </a:lnTo>
                <a:lnTo>
                  <a:pt x="442125" y="5156"/>
                </a:lnTo>
                <a:lnTo>
                  <a:pt x="442125" y="23012"/>
                </a:lnTo>
                <a:lnTo>
                  <a:pt x="401447" y="23012"/>
                </a:lnTo>
                <a:lnTo>
                  <a:pt x="388023" y="23881"/>
                </a:lnTo>
                <a:lnTo>
                  <a:pt x="353866" y="56699"/>
                </a:lnTo>
                <a:lnTo>
                  <a:pt x="351231" y="88303"/>
                </a:lnTo>
                <a:lnTo>
                  <a:pt x="351845" y="105636"/>
                </a:lnTo>
                <a:lnTo>
                  <a:pt x="367283" y="147056"/>
                </a:lnTo>
                <a:lnTo>
                  <a:pt x="401637" y="155371"/>
                </a:lnTo>
                <a:lnTo>
                  <a:pt x="442518" y="155371"/>
                </a:lnTo>
                <a:lnTo>
                  <a:pt x="442518" y="173431"/>
                </a:lnTo>
                <a:lnTo>
                  <a:pt x="427647" y="175514"/>
                </a:lnTo>
                <a:lnTo>
                  <a:pt x="414788" y="177003"/>
                </a:lnTo>
                <a:lnTo>
                  <a:pt x="403938" y="177896"/>
                </a:lnTo>
                <a:lnTo>
                  <a:pt x="395097" y="178193"/>
                </a:lnTo>
                <a:close/>
              </a:path>
              <a:path w="934085" h="178435">
                <a:moveTo>
                  <a:pt x="442125" y="25996"/>
                </a:moveTo>
                <a:lnTo>
                  <a:pt x="429237" y="24694"/>
                </a:lnTo>
                <a:lnTo>
                  <a:pt x="418161" y="23761"/>
                </a:lnTo>
                <a:lnTo>
                  <a:pt x="408897" y="23200"/>
                </a:lnTo>
                <a:lnTo>
                  <a:pt x="401447" y="23012"/>
                </a:lnTo>
                <a:lnTo>
                  <a:pt x="442125" y="23012"/>
                </a:lnTo>
                <a:lnTo>
                  <a:pt x="442125" y="25996"/>
                </a:lnTo>
                <a:close/>
              </a:path>
              <a:path w="934085" h="178435">
                <a:moveTo>
                  <a:pt x="442518" y="155371"/>
                </a:moveTo>
                <a:lnTo>
                  <a:pt x="401637" y="155371"/>
                </a:lnTo>
                <a:lnTo>
                  <a:pt x="442518" y="152196"/>
                </a:lnTo>
                <a:lnTo>
                  <a:pt x="442518" y="155371"/>
                </a:lnTo>
                <a:close/>
              </a:path>
              <a:path w="934085" h="178435">
                <a:moveTo>
                  <a:pt x="541731" y="178193"/>
                </a:moveTo>
                <a:lnTo>
                  <a:pt x="498300" y="166143"/>
                </a:lnTo>
                <a:lnTo>
                  <a:pt x="477716" y="129384"/>
                </a:lnTo>
                <a:lnTo>
                  <a:pt x="473875" y="90093"/>
                </a:lnTo>
                <a:lnTo>
                  <a:pt x="478339" y="50679"/>
                </a:lnTo>
                <a:lnTo>
                  <a:pt x="491734" y="22525"/>
                </a:lnTo>
                <a:lnTo>
                  <a:pt x="514058" y="5631"/>
                </a:lnTo>
                <a:lnTo>
                  <a:pt x="545312" y="0"/>
                </a:lnTo>
                <a:lnTo>
                  <a:pt x="561397" y="1209"/>
                </a:lnTo>
                <a:lnTo>
                  <a:pt x="575325" y="4837"/>
                </a:lnTo>
                <a:lnTo>
                  <a:pt x="587096" y="10881"/>
                </a:lnTo>
                <a:lnTo>
                  <a:pt x="596709" y="19342"/>
                </a:lnTo>
                <a:lnTo>
                  <a:pt x="598251" y="21628"/>
                </a:lnTo>
                <a:lnTo>
                  <a:pt x="545604" y="21628"/>
                </a:lnTo>
                <a:lnTo>
                  <a:pt x="534858" y="22483"/>
                </a:lnTo>
                <a:lnTo>
                  <a:pt x="502545" y="53130"/>
                </a:lnTo>
                <a:lnTo>
                  <a:pt x="499668" y="79171"/>
                </a:lnTo>
                <a:lnTo>
                  <a:pt x="613711" y="79171"/>
                </a:lnTo>
                <a:lnTo>
                  <a:pt x="613765" y="99809"/>
                </a:lnTo>
                <a:lnTo>
                  <a:pt x="500062" y="99809"/>
                </a:lnTo>
                <a:lnTo>
                  <a:pt x="500707" y="113082"/>
                </a:lnTo>
                <a:lnTo>
                  <a:pt x="516497" y="147875"/>
                </a:lnTo>
                <a:lnTo>
                  <a:pt x="546303" y="155575"/>
                </a:lnTo>
                <a:lnTo>
                  <a:pt x="608406" y="155575"/>
                </a:lnTo>
                <a:lnTo>
                  <a:pt x="608368" y="172839"/>
                </a:lnTo>
                <a:lnTo>
                  <a:pt x="589580" y="175182"/>
                </a:lnTo>
                <a:lnTo>
                  <a:pt x="572192" y="176857"/>
                </a:lnTo>
                <a:lnTo>
                  <a:pt x="556242" y="177859"/>
                </a:lnTo>
                <a:lnTo>
                  <a:pt x="541731" y="178193"/>
                </a:lnTo>
                <a:close/>
              </a:path>
              <a:path w="934085" h="178435">
                <a:moveTo>
                  <a:pt x="613711" y="79171"/>
                </a:moveTo>
                <a:lnTo>
                  <a:pt x="588772" y="79171"/>
                </a:lnTo>
                <a:lnTo>
                  <a:pt x="588138" y="64558"/>
                </a:lnTo>
                <a:lnTo>
                  <a:pt x="586239" y="52263"/>
                </a:lnTo>
                <a:lnTo>
                  <a:pt x="556263" y="22440"/>
                </a:lnTo>
                <a:lnTo>
                  <a:pt x="545604" y="21628"/>
                </a:lnTo>
                <a:lnTo>
                  <a:pt x="598251" y="21628"/>
                </a:lnTo>
                <a:lnTo>
                  <a:pt x="604169" y="30400"/>
                </a:lnTo>
                <a:lnTo>
                  <a:pt x="609499" y="44222"/>
                </a:lnTo>
                <a:lnTo>
                  <a:pt x="612698" y="60809"/>
                </a:lnTo>
                <a:lnTo>
                  <a:pt x="613711" y="79171"/>
                </a:lnTo>
                <a:close/>
              </a:path>
              <a:path w="934085" h="178435">
                <a:moveTo>
                  <a:pt x="608406" y="155575"/>
                </a:moveTo>
                <a:lnTo>
                  <a:pt x="546303" y="155575"/>
                </a:lnTo>
                <a:lnTo>
                  <a:pt x="559152" y="155451"/>
                </a:lnTo>
                <a:lnTo>
                  <a:pt x="572100" y="155079"/>
                </a:lnTo>
                <a:lnTo>
                  <a:pt x="585147" y="154460"/>
                </a:lnTo>
                <a:lnTo>
                  <a:pt x="598297" y="153593"/>
                </a:lnTo>
                <a:lnTo>
                  <a:pt x="608406" y="152603"/>
                </a:lnTo>
                <a:lnTo>
                  <a:pt x="608406" y="155575"/>
                </a:lnTo>
                <a:close/>
              </a:path>
              <a:path w="934085" h="178435">
                <a:moveTo>
                  <a:pt x="767108" y="155371"/>
                </a:moveTo>
                <a:lnTo>
                  <a:pt x="707732" y="155371"/>
                </a:lnTo>
                <a:lnTo>
                  <a:pt x="717115" y="154976"/>
                </a:lnTo>
                <a:lnTo>
                  <a:pt x="725317" y="153787"/>
                </a:lnTo>
                <a:lnTo>
                  <a:pt x="732341" y="151803"/>
                </a:lnTo>
                <a:lnTo>
                  <a:pt x="738187" y="149021"/>
                </a:lnTo>
                <a:lnTo>
                  <a:pt x="745197" y="144792"/>
                </a:lnTo>
                <a:lnTo>
                  <a:pt x="748703" y="137680"/>
                </a:lnTo>
                <a:lnTo>
                  <a:pt x="748703" y="117703"/>
                </a:lnTo>
                <a:lnTo>
                  <a:pt x="714632" y="99787"/>
                </a:lnTo>
                <a:lnTo>
                  <a:pt x="700887" y="97332"/>
                </a:lnTo>
                <a:lnTo>
                  <a:pt x="686892" y="94630"/>
                </a:lnTo>
                <a:lnTo>
                  <a:pt x="652467" y="77645"/>
                </a:lnTo>
                <a:lnTo>
                  <a:pt x="645325" y="49009"/>
                </a:lnTo>
                <a:lnTo>
                  <a:pt x="646422" y="37322"/>
                </a:lnTo>
                <a:lnTo>
                  <a:pt x="672216" y="6750"/>
                </a:lnTo>
                <a:lnTo>
                  <a:pt x="706831" y="0"/>
                </a:lnTo>
                <a:lnTo>
                  <a:pt x="717908" y="297"/>
                </a:lnTo>
                <a:lnTo>
                  <a:pt x="730300" y="1190"/>
                </a:lnTo>
                <a:lnTo>
                  <a:pt x="744007" y="2678"/>
                </a:lnTo>
                <a:lnTo>
                  <a:pt x="759028" y="4762"/>
                </a:lnTo>
                <a:lnTo>
                  <a:pt x="768743" y="6553"/>
                </a:lnTo>
                <a:lnTo>
                  <a:pt x="768743" y="23012"/>
                </a:lnTo>
                <a:lnTo>
                  <a:pt x="708418" y="23012"/>
                </a:lnTo>
                <a:lnTo>
                  <a:pt x="692014" y="24638"/>
                </a:lnTo>
                <a:lnTo>
                  <a:pt x="680294" y="29514"/>
                </a:lnTo>
                <a:lnTo>
                  <a:pt x="673260" y="37639"/>
                </a:lnTo>
                <a:lnTo>
                  <a:pt x="670915" y="49009"/>
                </a:lnTo>
                <a:lnTo>
                  <a:pt x="670915" y="56946"/>
                </a:lnTo>
                <a:lnTo>
                  <a:pt x="718642" y="76301"/>
                </a:lnTo>
                <a:lnTo>
                  <a:pt x="732763" y="79202"/>
                </a:lnTo>
                <a:lnTo>
                  <a:pt x="767362" y="97044"/>
                </a:lnTo>
                <a:lnTo>
                  <a:pt x="774509" y="127203"/>
                </a:lnTo>
                <a:lnTo>
                  <a:pt x="773454" y="139516"/>
                </a:lnTo>
                <a:lnTo>
                  <a:pt x="770289" y="150069"/>
                </a:lnTo>
                <a:lnTo>
                  <a:pt x="767108" y="155371"/>
                </a:lnTo>
                <a:close/>
              </a:path>
              <a:path w="934085" h="178435">
                <a:moveTo>
                  <a:pt x="768743" y="28371"/>
                </a:moveTo>
                <a:lnTo>
                  <a:pt x="750615" y="26028"/>
                </a:lnTo>
                <a:lnTo>
                  <a:pt x="734518" y="24353"/>
                </a:lnTo>
                <a:lnTo>
                  <a:pt x="720453" y="23347"/>
                </a:lnTo>
                <a:lnTo>
                  <a:pt x="708418" y="23012"/>
                </a:lnTo>
                <a:lnTo>
                  <a:pt x="768743" y="23012"/>
                </a:lnTo>
                <a:lnTo>
                  <a:pt x="768743" y="28371"/>
                </a:lnTo>
                <a:close/>
              </a:path>
              <a:path w="934085" h="178435">
                <a:moveTo>
                  <a:pt x="708418" y="178193"/>
                </a:moveTo>
                <a:lnTo>
                  <a:pt x="658622" y="173431"/>
                </a:lnTo>
                <a:lnTo>
                  <a:pt x="648296" y="171653"/>
                </a:lnTo>
                <a:lnTo>
                  <a:pt x="648296" y="149428"/>
                </a:lnTo>
                <a:lnTo>
                  <a:pt x="666820" y="152028"/>
                </a:lnTo>
                <a:lnTo>
                  <a:pt x="682901" y="153885"/>
                </a:lnTo>
                <a:lnTo>
                  <a:pt x="696538" y="155000"/>
                </a:lnTo>
                <a:lnTo>
                  <a:pt x="707732" y="155371"/>
                </a:lnTo>
                <a:lnTo>
                  <a:pt x="767108" y="155371"/>
                </a:lnTo>
                <a:lnTo>
                  <a:pt x="765015" y="158860"/>
                </a:lnTo>
                <a:lnTo>
                  <a:pt x="757631" y="165887"/>
                </a:lnTo>
                <a:lnTo>
                  <a:pt x="748232" y="171271"/>
                </a:lnTo>
                <a:lnTo>
                  <a:pt x="736896" y="175117"/>
                </a:lnTo>
                <a:lnTo>
                  <a:pt x="723625" y="177424"/>
                </a:lnTo>
                <a:lnTo>
                  <a:pt x="708418" y="178193"/>
                </a:lnTo>
                <a:close/>
              </a:path>
              <a:path w="934085" h="178435">
                <a:moveTo>
                  <a:pt x="926451" y="155371"/>
                </a:moveTo>
                <a:lnTo>
                  <a:pt x="867079" y="155371"/>
                </a:lnTo>
                <a:lnTo>
                  <a:pt x="876462" y="154976"/>
                </a:lnTo>
                <a:lnTo>
                  <a:pt x="884664" y="153787"/>
                </a:lnTo>
                <a:lnTo>
                  <a:pt x="891688" y="151803"/>
                </a:lnTo>
                <a:lnTo>
                  <a:pt x="897534" y="149021"/>
                </a:lnTo>
                <a:lnTo>
                  <a:pt x="904544" y="144792"/>
                </a:lnTo>
                <a:lnTo>
                  <a:pt x="908050" y="137680"/>
                </a:lnTo>
                <a:lnTo>
                  <a:pt x="908050" y="117703"/>
                </a:lnTo>
                <a:lnTo>
                  <a:pt x="873979" y="99787"/>
                </a:lnTo>
                <a:lnTo>
                  <a:pt x="860234" y="97332"/>
                </a:lnTo>
                <a:lnTo>
                  <a:pt x="846239" y="94630"/>
                </a:lnTo>
                <a:lnTo>
                  <a:pt x="811813" y="77645"/>
                </a:lnTo>
                <a:lnTo>
                  <a:pt x="804672" y="49009"/>
                </a:lnTo>
                <a:lnTo>
                  <a:pt x="805769" y="37322"/>
                </a:lnTo>
                <a:lnTo>
                  <a:pt x="831557" y="6750"/>
                </a:lnTo>
                <a:lnTo>
                  <a:pt x="866178" y="0"/>
                </a:lnTo>
                <a:lnTo>
                  <a:pt x="877255" y="297"/>
                </a:lnTo>
                <a:lnTo>
                  <a:pt x="889647" y="1190"/>
                </a:lnTo>
                <a:lnTo>
                  <a:pt x="903354" y="2678"/>
                </a:lnTo>
                <a:lnTo>
                  <a:pt x="918375" y="4762"/>
                </a:lnTo>
                <a:lnTo>
                  <a:pt x="928090" y="6553"/>
                </a:lnTo>
                <a:lnTo>
                  <a:pt x="928090" y="23012"/>
                </a:lnTo>
                <a:lnTo>
                  <a:pt x="867765" y="23012"/>
                </a:lnTo>
                <a:lnTo>
                  <a:pt x="851361" y="24638"/>
                </a:lnTo>
                <a:lnTo>
                  <a:pt x="839641" y="29514"/>
                </a:lnTo>
                <a:lnTo>
                  <a:pt x="832607" y="37639"/>
                </a:lnTo>
                <a:lnTo>
                  <a:pt x="830262" y="49009"/>
                </a:lnTo>
                <a:lnTo>
                  <a:pt x="830262" y="56946"/>
                </a:lnTo>
                <a:lnTo>
                  <a:pt x="877989" y="76301"/>
                </a:lnTo>
                <a:lnTo>
                  <a:pt x="892109" y="79202"/>
                </a:lnTo>
                <a:lnTo>
                  <a:pt x="926701" y="97044"/>
                </a:lnTo>
                <a:lnTo>
                  <a:pt x="933843" y="127203"/>
                </a:lnTo>
                <a:lnTo>
                  <a:pt x="932790" y="139516"/>
                </a:lnTo>
                <a:lnTo>
                  <a:pt x="929630" y="150069"/>
                </a:lnTo>
                <a:lnTo>
                  <a:pt x="926451" y="155371"/>
                </a:lnTo>
                <a:close/>
              </a:path>
              <a:path w="934085" h="178435">
                <a:moveTo>
                  <a:pt x="928090" y="28371"/>
                </a:moveTo>
                <a:lnTo>
                  <a:pt x="909961" y="26028"/>
                </a:lnTo>
                <a:lnTo>
                  <a:pt x="893865" y="24353"/>
                </a:lnTo>
                <a:lnTo>
                  <a:pt x="879800" y="23347"/>
                </a:lnTo>
                <a:lnTo>
                  <a:pt x="867765" y="23012"/>
                </a:lnTo>
                <a:lnTo>
                  <a:pt x="928090" y="23012"/>
                </a:lnTo>
                <a:lnTo>
                  <a:pt x="928090" y="28371"/>
                </a:lnTo>
                <a:close/>
              </a:path>
              <a:path w="934085" h="178435">
                <a:moveTo>
                  <a:pt x="867765" y="178193"/>
                </a:moveTo>
                <a:lnTo>
                  <a:pt x="817956" y="173431"/>
                </a:lnTo>
                <a:lnTo>
                  <a:pt x="807643" y="171653"/>
                </a:lnTo>
                <a:lnTo>
                  <a:pt x="807643" y="149428"/>
                </a:lnTo>
                <a:lnTo>
                  <a:pt x="826167" y="152028"/>
                </a:lnTo>
                <a:lnTo>
                  <a:pt x="842248" y="153885"/>
                </a:lnTo>
                <a:lnTo>
                  <a:pt x="855885" y="155000"/>
                </a:lnTo>
                <a:lnTo>
                  <a:pt x="867079" y="155371"/>
                </a:lnTo>
                <a:lnTo>
                  <a:pt x="926451" y="155371"/>
                </a:lnTo>
                <a:lnTo>
                  <a:pt x="924360" y="158860"/>
                </a:lnTo>
                <a:lnTo>
                  <a:pt x="916978" y="165887"/>
                </a:lnTo>
                <a:lnTo>
                  <a:pt x="907579" y="171271"/>
                </a:lnTo>
                <a:lnTo>
                  <a:pt x="896243" y="175117"/>
                </a:lnTo>
                <a:lnTo>
                  <a:pt x="882972" y="177424"/>
                </a:lnTo>
                <a:lnTo>
                  <a:pt x="867765" y="17819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6" name="object 46"/>
          <p:cNvSpPr/>
          <p:nvPr/>
        </p:nvSpPr>
        <p:spPr>
          <a:xfrm>
            <a:off x="3946372" y="3684295"/>
            <a:ext cx="274954" cy="227965"/>
          </a:xfrm>
          <a:custGeom>
            <a:avLst/>
            <a:gdLst/>
            <a:ahLst/>
            <a:cxnLst/>
            <a:rect l="0" t="0" r="r" b="b"/>
            <a:pathLst>
              <a:path w="274955" h="227965">
                <a:moveTo>
                  <a:pt x="49618" y="52387"/>
                </a:moveTo>
                <a:lnTo>
                  <a:pt x="24218" y="52387"/>
                </a:lnTo>
                <a:lnTo>
                  <a:pt x="24218" y="0"/>
                </a:lnTo>
                <a:lnTo>
                  <a:pt x="49618" y="0"/>
                </a:lnTo>
                <a:lnTo>
                  <a:pt x="49618" y="52387"/>
                </a:lnTo>
                <a:close/>
              </a:path>
              <a:path w="274955" h="227965">
                <a:moveTo>
                  <a:pt x="104190" y="74803"/>
                </a:moveTo>
                <a:lnTo>
                  <a:pt x="0" y="74803"/>
                </a:lnTo>
                <a:lnTo>
                  <a:pt x="0" y="52387"/>
                </a:lnTo>
                <a:lnTo>
                  <a:pt x="104190" y="52387"/>
                </a:lnTo>
                <a:lnTo>
                  <a:pt x="104190" y="74803"/>
                </a:lnTo>
                <a:close/>
              </a:path>
              <a:path w="274955" h="227965">
                <a:moveTo>
                  <a:pt x="71640" y="227597"/>
                </a:moveTo>
                <a:lnTo>
                  <a:pt x="34531" y="214605"/>
                </a:lnTo>
                <a:lnTo>
                  <a:pt x="24218" y="164897"/>
                </a:lnTo>
                <a:lnTo>
                  <a:pt x="24218" y="74803"/>
                </a:lnTo>
                <a:lnTo>
                  <a:pt x="49618" y="74803"/>
                </a:lnTo>
                <a:lnTo>
                  <a:pt x="49618" y="155969"/>
                </a:lnTo>
                <a:lnTo>
                  <a:pt x="49885" y="169385"/>
                </a:lnTo>
                <a:lnTo>
                  <a:pt x="63576" y="203594"/>
                </a:lnTo>
                <a:lnTo>
                  <a:pt x="104775" y="203594"/>
                </a:lnTo>
                <a:lnTo>
                  <a:pt x="106565" y="223838"/>
                </a:lnTo>
                <a:lnTo>
                  <a:pt x="95752" y="225481"/>
                </a:lnTo>
                <a:lnTo>
                  <a:pt x="86326" y="226656"/>
                </a:lnTo>
                <a:lnTo>
                  <a:pt x="78288" y="227362"/>
                </a:lnTo>
                <a:lnTo>
                  <a:pt x="71640" y="227597"/>
                </a:lnTo>
                <a:close/>
              </a:path>
              <a:path w="274955" h="227965">
                <a:moveTo>
                  <a:pt x="201423" y="227204"/>
                </a:moveTo>
                <a:lnTo>
                  <a:pt x="153295" y="215261"/>
                </a:lnTo>
                <a:lnTo>
                  <a:pt x="131946" y="178318"/>
                </a:lnTo>
                <a:lnTo>
                  <a:pt x="128003" y="137808"/>
                </a:lnTo>
                <a:lnTo>
                  <a:pt x="129056" y="115970"/>
                </a:lnTo>
                <a:lnTo>
                  <a:pt x="144869" y="69938"/>
                </a:lnTo>
                <a:lnTo>
                  <a:pt x="183113" y="50316"/>
                </a:lnTo>
                <a:lnTo>
                  <a:pt x="201613" y="49009"/>
                </a:lnTo>
                <a:lnTo>
                  <a:pt x="220108" y="50316"/>
                </a:lnTo>
                <a:lnTo>
                  <a:pt x="235701" y="54240"/>
                </a:lnTo>
                <a:lnTo>
                  <a:pt x="248392" y="60780"/>
                </a:lnTo>
                <a:lnTo>
                  <a:pt x="258179" y="69938"/>
                </a:lnTo>
                <a:lnTo>
                  <a:pt x="258960" y="71234"/>
                </a:lnTo>
                <a:lnTo>
                  <a:pt x="201613" y="71234"/>
                </a:lnTo>
                <a:lnTo>
                  <a:pt x="189178" y="72127"/>
                </a:lnTo>
                <a:lnTo>
                  <a:pt x="156915" y="105665"/>
                </a:lnTo>
                <a:lnTo>
                  <a:pt x="154394" y="137313"/>
                </a:lnTo>
                <a:lnTo>
                  <a:pt x="154964" y="154665"/>
                </a:lnTo>
                <a:lnTo>
                  <a:pt x="169323" y="196497"/>
                </a:lnTo>
                <a:lnTo>
                  <a:pt x="201613" y="204979"/>
                </a:lnTo>
                <a:lnTo>
                  <a:pt x="259627" y="204979"/>
                </a:lnTo>
                <a:lnTo>
                  <a:pt x="259068" y="205969"/>
                </a:lnTo>
                <a:lnTo>
                  <a:pt x="249550" y="215261"/>
                </a:lnTo>
                <a:lnTo>
                  <a:pt x="236770" y="221896"/>
                </a:lnTo>
                <a:lnTo>
                  <a:pt x="220727" y="225877"/>
                </a:lnTo>
                <a:lnTo>
                  <a:pt x="201423" y="227204"/>
                </a:lnTo>
                <a:close/>
              </a:path>
              <a:path w="274955" h="227965">
                <a:moveTo>
                  <a:pt x="259627" y="204979"/>
                </a:moveTo>
                <a:lnTo>
                  <a:pt x="201613" y="204979"/>
                </a:lnTo>
                <a:lnTo>
                  <a:pt x="214901" y="204036"/>
                </a:lnTo>
                <a:lnTo>
                  <a:pt x="225578" y="201261"/>
                </a:lnTo>
                <a:lnTo>
                  <a:pt x="247893" y="154940"/>
                </a:lnTo>
                <a:lnTo>
                  <a:pt x="248443" y="137313"/>
                </a:lnTo>
                <a:lnTo>
                  <a:pt x="247816" y="120011"/>
                </a:lnTo>
                <a:lnTo>
                  <a:pt x="232503" y="79271"/>
                </a:lnTo>
                <a:lnTo>
                  <a:pt x="201613" y="71234"/>
                </a:lnTo>
                <a:lnTo>
                  <a:pt x="258960" y="71234"/>
                </a:lnTo>
                <a:lnTo>
                  <a:pt x="265470" y="82032"/>
                </a:lnTo>
                <a:lnTo>
                  <a:pt x="270677" y="97377"/>
                </a:lnTo>
                <a:lnTo>
                  <a:pt x="273800" y="115970"/>
                </a:lnTo>
                <a:lnTo>
                  <a:pt x="274841" y="137808"/>
                </a:lnTo>
                <a:lnTo>
                  <a:pt x="273855" y="159670"/>
                </a:lnTo>
                <a:lnTo>
                  <a:pt x="270898" y="178318"/>
                </a:lnTo>
                <a:lnTo>
                  <a:pt x="265969" y="193751"/>
                </a:lnTo>
                <a:lnTo>
                  <a:pt x="259627" y="204979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7" name="object 47"/>
          <p:cNvSpPr/>
          <p:nvPr/>
        </p:nvSpPr>
        <p:spPr>
          <a:xfrm>
            <a:off x="4329835" y="3662070"/>
            <a:ext cx="1377949" cy="250190"/>
          </a:xfrm>
          <a:custGeom>
            <a:avLst/>
            <a:gdLst/>
            <a:ahLst/>
            <a:cxnLst/>
            <a:rect l="0" t="0" r="r" b="b"/>
            <a:pathLst>
              <a:path w="1377950" h="250190">
                <a:moveTo>
                  <a:pt x="67868" y="249429"/>
                </a:moveTo>
                <a:lnTo>
                  <a:pt x="24425" y="237379"/>
                </a:lnTo>
                <a:lnTo>
                  <a:pt x="3841" y="200619"/>
                </a:lnTo>
                <a:lnTo>
                  <a:pt x="0" y="161329"/>
                </a:lnTo>
                <a:lnTo>
                  <a:pt x="4464" y="121913"/>
                </a:lnTo>
                <a:lnTo>
                  <a:pt x="17859" y="93759"/>
                </a:lnTo>
                <a:lnTo>
                  <a:pt x="40183" y="76865"/>
                </a:lnTo>
                <a:lnTo>
                  <a:pt x="71437" y="71234"/>
                </a:lnTo>
                <a:lnTo>
                  <a:pt x="87522" y="72443"/>
                </a:lnTo>
                <a:lnTo>
                  <a:pt x="101450" y="76071"/>
                </a:lnTo>
                <a:lnTo>
                  <a:pt x="113221" y="82116"/>
                </a:lnTo>
                <a:lnTo>
                  <a:pt x="122834" y="90576"/>
                </a:lnTo>
                <a:lnTo>
                  <a:pt x="124377" y="92862"/>
                </a:lnTo>
                <a:lnTo>
                  <a:pt x="71729" y="92862"/>
                </a:lnTo>
                <a:lnTo>
                  <a:pt x="60985" y="93717"/>
                </a:lnTo>
                <a:lnTo>
                  <a:pt x="28670" y="124365"/>
                </a:lnTo>
                <a:lnTo>
                  <a:pt x="25793" y="150407"/>
                </a:lnTo>
                <a:lnTo>
                  <a:pt x="139835" y="150407"/>
                </a:lnTo>
                <a:lnTo>
                  <a:pt x="139890" y="171044"/>
                </a:lnTo>
                <a:lnTo>
                  <a:pt x="26187" y="171044"/>
                </a:lnTo>
                <a:lnTo>
                  <a:pt x="26832" y="184317"/>
                </a:lnTo>
                <a:lnTo>
                  <a:pt x="42627" y="219111"/>
                </a:lnTo>
                <a:lnTo>
                  <a:pt x="72428" y="226810"/>
                </a:lnTo>
                <a:lnTo>
                  <a:pt x="134543" y="226810"/>
                </a:lnTo>
                <a:lnTo>
                  <a:pt x="134505" y="244074"/>
                </a:lnTo>
                <a:lnTo>
                  <a:pt x="115717" y="246417"/>
                </a:lnTo>
                <a:lnTo>
                  <a:pt x="98329" y="248092"/>
                </a:lnTo>
                <a:lnTo>
                  <a:pt x="82380" y="249095"/>
                </a:lnTo>
                <a:lnTo>
                  <a:pt x="67868" y="249429"/>
                </a:lnTo>
                <a:close/>
              </a:path>
              <a:path w="1377950" h="250190">
                <a:moveTo>
                  <a:pt x="139835" y="150407"/>
                </a:moveTo>
                <a:lnTo>
                  <a:pt x="114896" y="150407"/>
                </a:lnTo>
                <a:lnTo>
                  <a:pt x="114263" y="135793"/>
                </a:lnTo>
                <a:lnTo>
                  <a:pt x="112364" y="123497"/>
                </a:lnTo>
                <a:lnTo>
                  <a:pt x="82390" y="93674"/>
                </a:lnTo>
                <a:lnTo>
                  <a:pt x="71729" y="92862"/>
                </a:lnTo>
                <a:lnTo>
                  <a:pt x="124377" y="92862"/>
                </a:lnTo>
                <a:lnTo>
                  <a:pt x="130300" y="101635"/>
                </a:lnTo>
                <a:lnTo>
                  <a:pt x="135629" y="115457"/>
                </a:lnTo>
                <a:lnTo>
                  <a:pt x="138825" y="132045"/>
                </a:lnTo>
                <a:lnTo>
                  <a:pt x="139835" y="150407"/>
                </a:lnTo>
                <a:close/>
              </a:path>
              <a:path w="1377950" h="250190">
                <a:moveTo>
                  <a:pt x="134543" y="226810"/>
                </a:moveTo>
                <a:lnTo>
                  <a:pt x="72428" y="226810"/>
                </a:lnTo>
                <a:lnTo>
                  <a:pt x="85277" y="226686"/>
                </a:lnTo>
                <a:lnTo>
                  <a:pt x="98224" y="226315"/>
                </a:lnTo>
                <a:lnTo>
                  <a:pt x="111272" y="225695"/>
                </a:lnTo>
                <a:lnTo>
                  <a:pt x="124421" y="224829"/>
                </a:lnTo>
                <a:lnTo>
                  <a:pt x="134543" y="223838"/>
                </a:lnTo>
                <a:lnTo>
                  <a:pt x="134543" y="226810"/>
                </a:lnTo>
                <a:close/>
              </a:path>
              <a:path w="1377950" h="250190">
                <a:moveTo>
                  <a:pt x="312343" y="75603"/>
                </a:moveTo>
                <a:lnTo>
                  <a:pt x="286943" y="75603"/>
                </a:lnTo>
                <a:lnTo>
                  <a:pt x="286943" y="0"/>
                </a:lnTo>
                <a:lnTo>
                  <a:pt x="312343" y="0"/>
                </a:lnTo>
                <a:lnTo>
                  <a:pt x="312343" y="75603"/>
                </a:lnTo>
                <a:close/>
              </a:path>
              <a:path w="1377950" h="250190">
                <a:moveTo>
                  <a:pt x="234746" y="249429"/>
                </a:moveTo>
                <a:lnTo>
                  <a:pt x="225615" y="249429"/>
                </a:lnTo>
                <a:lnTo>
                  <a:pt x="217652" y="248311"/>
                </a:lnTo>
                <a:lnTo>
                  <a:pt x="183528" y="222562"/>
                </a:lnTo>
                <a:lnTo>
                  <a:pt x="173037" y="165393"/>
                </a:lnTo>
                <a:lnTo>
                  <a:pt x="174078" y="142175"/>
                </a:lnTo>
                <a:lnTo>
                  <a:pt x="189699" y="93357"/>
                </a:lnTo>
                <a:lnTo>
                  <a:pt x="226870" y="72617"/>
                </a:lnTo>
                <a:lnTo>
                  <a:pt x="244665" y="71234"/>
                </a:lnTo>
                <a:lnTo>
                  <a:pt x="254829" y="71507"/>
                </a:lnTo>
                <a:lnTo>
                  <a:pt x="265261" y="72328"/>
                </a:lnTo>
                <a:lnTo>
                  <a:pt x="275965" y="73693"/>
                </a:lnTo>
                <a:lnTo>
                  <a:pt x="286943" y="75603"/>
                </a:lnTo>
                <a:lnTo>
                  <a:pt x="312343" y="75603"/>
                </a:lnTo>
                <a:lnTo>
                  <a:pt x="312343" y="93459"/>
                </a:lnTo>
                <a:lnTo>
                  <a:pt x="246062" y="93459"/>
                </a:lnTo>
                <a:lnTo>
                  <a:pt x="234041" y="94500"/>
                </a:lnTo>
                <a:lnTo>
                  <a:pt x="205230" y="119598"/>
                </a:lnTo>
                <a:lnTo>
                  <a:pt x="199428" y="161722"/>
                </a:lnTo>
                <a:lnTo>
                  <a:pt x="200185" y="179953"/>
                </a:lnTo>
                <a:lnTo>
                  <a:pt x="215239" y="219533"/>
                </a:lnTo>
                <a:lnTo>
                  <a:pt x="232638" y="226607"/>
                </a:lnTo>
                <a:lnTo>
                  <a:pt x="312343" y="226607"/>
                </a:lnTo>
                <a:lnTo>
                  <a:pt x="312343" y="234354"/>
                </a:lnTo>
                <a:lnTo>
                  <a:pt x="286943" y="234354"/>
                </a:lnTo>
                <a:lnTo>
                  <a:pt x="273780" y="240947"/>
                </a:lnTo>
                <a:lnTo>
                  <a:pt x="260692" y="245658"/>
                </a:lnTo>
                <a:lnTo>
                  <a:pt x="247681" y="248486"/>
                </a:lnTo>
                <a:lnTo>
                  <a:pt x="234746" y="249429"/>
                </a:lnTo>
                <a:close/>
              </a:path>
              <a:path w="1377950" h="250190">
                <a:moveTo>
                  <a:pt x="312343" y="226607"/>
                </a:moveTo>
                <a:lnTo>
                  <a:pt x="245592" y="226607"/>
                </a:lnTo>
                <a:lnTo>
                  <a:pt x="252907" y="225514"/>
                </a:lnTo>
                <a:lnTo>
                  <a:pt x="269176" y="221158"/>
                </a:lnTo>
                <a:lnTo>
                  <a:pt x="275501" y="218999"/>
                </a:lnTo>
                <a:lnTo>
                  <a:pt x="279996" y="216891"/>
                </a:lnTo>
                <a:lnTo>
                  <a:pt x="286943" y="213907"/>
                </a:lnTo>
                <a:lnTo>
                  <a:pt x="286934" y="97623"/>
                </a:lnTo>
                <a:lnTo>
                  <a:pt x="246062" y="93459"/>
                </a:lnTo>
                <a:lnTo>
                  <a:pt x="312343" y="93459"/>
                </a:lnTo>
                <a:lnTo>
                  <a:pt x="312343" y="226607"/>
                </a:lnTo>
                <a:close/>
              </a:path>
              <a:path w="1377950" h="250190">
                <a:moveTo>
                  <a:pt x="312343" y="246063"/>
                </a:moveTo>
                <a:lnTo>
                  <a:pt x="286943" y="246063"/>
                </a:lnTo>
                <a:lnTo>
                  <a:pt x="286943" y="234354"/>
                </a:lnTo>
                <a:lnTo>
                  <a:pt x="312343" y="234354"/>
                </a:lnTo>
                <a:lnTo>
                  <a:pt x="312343" y="246063"/>
                </a:lnTo>
                <a:close/>
              </a:path>
              <a:path w="1377950" h="250190">
                <a:moveTo>
                  <a:pt x="418299" y="249429"/>
                </a:moveTo>
                <a:lnTo>
                  <a:pt x="378955" y="239222"/>
                </a:lnTo>
                <a:lnTo>
                  <a:pt x="361074" y="186676"/>
                </a:lnTo>
                <a:lnTo>
                  <a:pt x="360362" y="164097"/>
                </a:lnTo>
                <a:lnTo>
                  <a:pt x="360362" y="74612"/>
                </a:lnTo>
                <a:lnTo>
                  <a:pt x="385952" y="74612"/>
                </a:lnTo>
                <a:lnTo>
                  <a:pt x="385962" y="164097"/>
                </a:lnTo>
                <a:lnTo>
                  <a:pt x="386362" y="180908"/>
                </a:lnTo>
                <a:lnTo>
                  <a:pt x="396811" y="219465"/>
                </a:lnTo>
                <a:lnTo>
                  <a:pt x="422071" y="226607"/>
                </a:lnTo>
                <a:lnTo>
                  <a:pt x="494703" y="226607"/>
                </a:lnTo>
                <a:lnTo>
                  <a:pt x="494703" y="234150"/>
                </a:lnTo>
                <a:lnTo>
                  <a:pt x="468909" y="234150"/>
                </a:lnTo>
                <a:lnTo>
                  <a:pt x="456145" y="240835"/>
                </a:lnTo>
                <a:lnTo>
                  <a:pt x="443457" y="245609"/>
                </a:lnTo>
                <a:lnTo>
                  <a:pt x="430842" y="248474"/>
                </a:lnTo>
                <a:lnTo>
                  <a:pt x="418299" y="249429"/>
                </a:lnTo>
                <a:close/>
              </a:path>
              <a:path w="1377950" h="250190">
                <a:moveTo>
                  <a:pt x="494703" y="226607"/>
                </a:moveTo>
                <a:lnTo>
                  <a:pt x="429615" y="226607"/>
                </a:lnTo>
                <a:lnTo>
                  <a:pt x="437261" y="225514"/>
                </a:lnTo>
                <a:lnTo>
                  <a:pt x="452729" y="221158"/>
                </a:lnTo>
                <a:lnTo>
                  <a:pt x="458647" y="218999"/>
                </a:lnTo>
                <a:lnTo>
                  <a:pt x="462749" y="216891"/>
                </a:lnTo>
                <a:lnTo>
                  <a:pt x="468909" y="213907"/>
                </a:lnTo>
                <a:lnTo>
                  <a:pt x="468909" y="74612"/>
                </a:lnTo>
                <a:lnTo>
                  <a:pt x="494703" y="74612"/>
                </a:lnTo>
                <a:lnTo>
                  <a:pt x="494703" y="226607"/>
                </a:lnTo>
                <a:close/>
              </a:path>
              <a:path w="1377950" h="250190">
                <a:moveTo>
                  <a:pt x="494703" y="246063"/>
                </a:moveTo>
                <a:lnTo>
                  <a:pt x="468909" y="246063"/>
                </a:lnTo>
                <a:lnTo>
                  <a:pt x="468909" y="234150"/>
                </a:lnTo>
                <a:lnTo>
                  <a:pt x="494703" y="234150"/>
                </a:lnTo>
                <a:lnTo>
                  <a:pt x="494703" y="246063"/>
                </a:lnTo>
                <a:close/>
              </a:path>
              <a:path w="1377950" h="250190">
                <a:moveTo>
                  <a:pt x="607021" y="249429"/>
                </a:moveTo>
                <a:lnTo>
                  <a:pt x="561089" y="237877"/>
                </a:lnTo>
                <a:lnTo>
                  <a:pt x="540564" y="201288"/>
                </a:lnTo>
                <a:lnTo>
                  <a:pt x="536765" y="159538"/>
                </a:lnTo>
                <a:lnTo>
                  <a:pt x="537789" y="136950"/>
                </a:lnTo>
                <a:lnTo>
                  <a:pt x="553148" y="90982"/>
                </a:lnTo>
                <a:lnTo>
                  <a:pt x="589926" y="72467"/>
                </a:lnTo>
                <a:lnTo>
                  <a:pt x="607618" y="71234"/>
                </a:lnTo>
                <a:lnTo>
                  <a:pt x="614249" y="71494"/>
                </a:lnTo>
                <a:lnTo>
                  <a:pt x="622844" y="72274"/>
                </a:lnTo>
                <a:lnTo>
                  <a:pt x="633398" y="73575"/>
                </a:lnTo>
                <a:lnTo>
                  <a:pt x="645909" y="75399"/>
                </a:lnTo>
                <a:lnTo>
                  <a:pt x="654050" y="76390"/>
                </a:lnTo>
                <a:lnTo>
                  <a:pt x="654050" y="94246"/>
                </a:lnTo>
                <a:lnTo>
                  <a:pt x="613371" y="94246"/>
                </a:lnTo>
                <a:lnTo>
                  <a:pt x="599948" y="95115"/>
                </a:lnTo>
                <a:lnTo>
                  <a:pt x="565797" y="127934"/>
                </a:lnTo>
                <a:lnTo>
                  <a:pt x="563168" y="159538"/>
                </a:lnTo>
                <a:lnTo>
                  <a:pt x="563781" y="176871"/>
                </a:lnTo>
                <a:lnTo>
                  <a:pt x="579208" y="218291"/>
                </a:lnTo>
                <a:lnTo>
                  <a:pt x="613562" y="226607"/>
                </a:lnTo>
                <a:lnTo>
                  <a:pt x="654443" y="226607"/>
                </a:lnTo>
                <a:lnTo>
                  <a:pt x="654443" y="244666"/>
                </a:lnTo>
                <a:lnTo>
                  <a:pt x="639572" y="246750"/>
                </a:lnTo>
                <a:lnTo>
                  <a:pt x="626713" y="248238"/>
                </a:lnTo>
                <a:lnTo>
                  <a:pt x="615863" y="249131"/>
                </a:lnTo>
                <a:lnTo>
                  <a:pt x="607021" y="249429"/>
                </a:lnTo>
                <a:close/>
              </a:path>
              <a:path w="1377950" h="250190">
                <a:moveTo>
                  <a:pt x="654050" y="97231"/>
                </a:moveTo>
                <a:lnTo>
                  <a:pt x="641162" y="95929"/>
                </a:lnTo>
                <a:lnTo>
                  <a:pt x="630086" y="94996"/>
                </a:lnTo>
                <a:lnTo>
                  <a:pt x="620822" y="94434"/>
                </a:lnTo>
                <a:lnTo>
                  <a:pt x="613371" y="94246"/>
                </a:lnTo>
                <a:lnTo>
                  <a:pt x="654050" y="94246"/>
                </a:lnTo>
                <a:lnTo>
                  <a:pt x="654050" y="97231"/>
                </a:lnTo>
                <a:close/>
              </a:path>
              <a:path w="1377950" h="250190">
                <a:moveTo>
                  <a:pt x="654443" y="226607"/>
                </a:moveTo>
                <a:lnTo>
                  <a:pt x="613562" y="226607"/>
                </a:lnTo>
                <a:lnTo>
                  <a:pt x="654443" y="223432"/>
                </a:lnTo>
                <a:lnTo>
                  <a:pt x="654443" y="226607"/>
                </a:lnTo>
                <a:close/>
              </a:path>
              <a:path w="1377950" h="250190">
                <a:moveTo>
                  <a:pt x="692340" y="98221"/>
                </a:moveTo>
                <a:lnTo>
                  <a:pt x="727890" y="73120"/>
                </a:lnTo>
                <a:lnTo>
                  <a:pt x="759117" y="71234"/>
                </a:lnTo>
                <a:lnTo>
                  <a:pt x="772654" y="72072"/>
                </a:lnTo>
                <a:lnTo>
                  <a:pt x="807020" y="92264"/>
                </a:lnTo>
                <a:lnTo>
                  <a:pt x="807704" y="93853"/>
                </a:lnTo>
                <a:lnTo>
                  <a:pt x="760412" y="93853"/>
                </a:lnTo>
                <a:lnTo>
                  <a:pt x="746484" y="94064"/>
                </a:lnTo>
                <a:lnTo>
                  <a:pt x="732283" y="94699"/>
                </a:lnTo>
                <a:lnTo>
                  <a:pt x="717808" y="95755"/>
                </a:lnTo>
                <a:lnTo>
                  <a:pt x="692340" y="98221"/>
                </a:lnTo>
                <a:close/>
              </a:path>
              <a:path w="1377950" h="250190">
                <a:moveTo>
                  <a:pt x="730846" y="249429"/>
                </a:moveTo>
                <a:lnTo>
                  <a:pt x="694728" y="236132"/>
                </a:lnTo>
                <a:lnTo>
                  <a:pt x="682421" y="197740"/>
                </a:lnTo>
                <a:lnTo>
                  <a:pt x="683216" y="186017"/>
                </a:lnTo>
                <a:lnTo>
                  <a:pt x="711398" y="151280"/>
                </a:lnTo>
                <a:lnTo>
                  <a:pt x="788784" y="141085"/>
                </a:lnTo>
                <a:lnTo>
                  <a:pt x="788784" y="126404"/>
                </a:lnTo>
                <a:lnTo>
                  <a:pt x="769137" y="93853"/>
                </a:lnTo>
                <a:lnTo>
                  <a:pt x="807704" y="93853"/>
                </a:lnTo>
                <a:lnTo>
                  <a:pt x="811112" y="101769"/>
                </a:lnTo>
                <a:lnTo>
                  <a:pt x="813568" y="113148"/>
                </a:lnTo>
                <a:lnTo>
                  <a:pt x="814387" y="126404"/>
                </a:lnTo>
                <a:lnTo>
                  <a:pt x="814387" y="160732"/>
                </a:lnTo>
                <a:lnTo>
                  <a:pt x="788784" y="160732"/>
                </a:lnTo>
                <a:lnTo>
                  <a:pt x="727671" y="166421"/>
                </a:lnTo>
                <a:lnTo>
                  <a:pt x="720229" y="169393"/>
                </a:lnTo>
                <a:lnTo>
                  <a:pt x="711098" y="179452"/>
                </a:lnTo>
                <a:lnTo>
                  <a:pt x="708812" y="186792"/>
                </a:lnTo>
                <a:lnTo>
                  <a:pt x="708812" y="196444"/>
                </a:lnTo>
                <a:lnTo>
                  <a:pt x="710438" y="210162"/>
                </a:lnTo>
                <a:lnTo>
                  <a:pt x="715314" y="219961"/>
                </a:lnTo>
                <a:lnTo>
                  <a:pt x="723439" y="225841"/>
                </a:lnTo>
                <a:lnTo>
                  <a:pt x="734809" y="227800"/>
                </a:lnTo>
                <a:lnTo>
                  <a:pt x="823018" y="227800"/>
                </a:lnTo>
                <a:lnTo>
                  <a:pt x="833627" y="229185"/>
                </a:lnTo>
                <a:lnTo>
                  <a:pt x="833627" y="235738"/>
                </a:lnTo>
                <a:lnTo>
                  <a:pt x="792556" y="235738"/>
                </a:lnTo>
                <a:lnTo>
                  <a:pt x="777090" y="241729"/>
                </a:lnTo>
                <a:lnTo>
                  <a:pt x="761649" y="246007"/>
                </a:lnTo>
                <a:lnTo>
                  <a:pt x="746234" y="248573"/>
                </a:lnTo>
                <a:lnTo>
                  <a:pt x="730846" y="249429"/>
                </a:lnTo>
                <a:close/>
              </a:path>
              <a:path w="1377950" h="250190">
                <a:moveTo>
                  <a:pt x="823018" y="227800"/>
                </a:moveTo>
                <a:lnTo>
                  <a:pt x="734809" y="227800"/>
                </a:lnTo>
                <a:lnTo>
                  <a:pt x="746467" y="227317"/>
                </a:lnTo>
                <a:lnTo>
                  <a:pt x="758152" y="225841"/>
                </a:lnTo>
                <a:lnTo>
                  <a:pt x="769488" y="223450"/>
                </a:lnTo>
                <a:lnTo>
                  <a:pt x="780846" y="220066"/>
                </a:lnTo>
                <a:lnTo>
                  <a:pt x="788784" y="217285"/>
                </a:lnTo>
                <a:lnTo>
                  <a:pt x="788784" y="160732"/>
                </a:lnTo>
                <a:lnTo>
                  <a:pt x="814387" y="160732"/>
                </a:lnTo>
                <a:lnTo>
                  <a:pt x="814387" y="214110"/>
                </a:lnTo>
                <a:lnTo>
                  <a:pt x="815047" y="222581"/>
                </a:lnTo>
                <a:lnTo>
                  <a:pt x="821461" y="227597"/>
                </a:lnTo>
                <a:lnTo>
                  <a:pt x="823018" y="227800"/>
                </a:lnTo>
                <a:close/>
              </a:path>
              <a:path w="1377950" h="250190">
                <a:moveTo>
                  <a:pt x="833627" y="249429"/>
                </a:moveTo>
                <a:lnTo>
                  <a:pt x="820795" y="248573"/>
                </a:lnTo>
                <a:lnTo>
                  <a:pt x="809672" y="246007"/>
                </a:lnTo>
                <a:lnTo>
                  <a:pt x="800259" y="241729"/>
                </a:lnTo>
                <a:lnTo>
                  <a:pt x="792556" y="235738"/>
                </a:lnTo>
                <a:lnTo>
                  <a:pt x="833627" y="235738"/>
                </a:lnTo>
                <a:lnTo>
                  <a:pt x="833627" y="249429"/>
                </a:lnTo>
                <a:close/>
              </a:path>
              <a:path w="1377950" h="250190">
                <a:moveTo>
                  <a:pt x="899312" y="74612"/>
                </a:moveTo>
                <a:lnTo>
                  <a:pt x="873912" y="74612"/>
                </a:lnTo>
                <a:lnTo>
                  <a:pt x="873912" y="22225"/>
                </a:lnTo>
                <a:lnTo>
                  <a:pt x="899312" y="22225"/>
                </a:lnTo>
                <a:lnTo>
                  <a:pt x="899312" y="74612"/>
                </a:lnTo>
                <a:close/>
              </a:path>
              <a:path w="1377950" h="250190">
                <a:moveTo>
                  <a:pt x="953884" y="97028"/>
                </a:moveTo>
                <a:lnTo>
                  <a:pt x="849706" y="97028"/>
                </a:lnTo>
                <a:lnTo>
                  <a:pt x="849706" y="74612"/>
                </a:lnTo>
                <a:lnTo>
                  <a:pt x="953884" y="74612"/>
                </a:lnTo>
                <a:lnTo>
                  <a:pt x="953884" y="97028"/>
                </a:lnTo>
                <a:close/>
              </a:path>
              <a:path w="1377950" h="250190">
                <a:moveTo>
                  <a:pt x="921346" y="249822"/>
                </a:moveTo>
                <a:lnTo>
                  <a:pt x="884237" y="236830"/>
                </a:lnTo>
                <a:lnTo>
                  <a:pt x="873912" y="187122"/>
                </a:lnTo>
                <a:lnTo>
                  <a:pt x="873912" y="97028"/>
                </a:lnTo>
                <a:lnTo>
                  <a:pt x="899312" y="97028"/>
                </a:lnTo>
                <a:lnTo>
                  <a:pt x="899312" y="178194"/>
                </a:lnTo>
                <a:lnTo>
                  <a:pt x="899579" y="191610"/>
                </a:lnTo>
                <a:lnTo>
                  <a:pt x="913269" y="225819"/>
                </a:lnTo>
                <a:lnTo>
                  <a:pt x="954481" y="225819"/>
                </a:lnTo>
                <a:lnTo>
                  <a:pt x="956271" y="246063"/>
                </a:lnTo>
                <a:lnTo>
                  <a:pt x="945453" y="247706"/>
                </a:lnTo>
                <a:lnTo>
                  <a:pt x="936028" y="248881"/>
                </a:lnTo>
                <a:lnTo>
                  <a:pt x="927993" y="249587"/>
                </a:lnTo>
                <a:lnTo>
                  <a:pt x="921346" y="249822"/>
                </a:lnTo>
                <a:close/>
              </a:path>
              <a:path w="1377950" h="250190">
                <a:moveTo>
                  <a:pt x="1011034" y="246063"/>
                </a:moveTo>
                <a:lnTo>
                  <a:pt x="985240" y="246063"/>
                </a:lnTo>
                <a:lnTo>
                  <a:pt x="985240" y="74612"/>
                </a:lnTo>
                <a:lnTo>
                  <a:pt x="1011034" y="74612"/>
                </a:lnTo>
                <a:lnTo>
                  <a:pt x="1011034" y="246063"/>
                </a:lnTo>
                <a:close/>
              </a:path>
              <a:path w="1377950" h="250190">
                <a:moveTo>
                  <a:pt x="1011034" y="35915"/>
                </a:moveTo>
                <a:lnTo>
                  <a:pt x="985240" y="35915"/>
                </a:lnTo>
                <a:lnTo>
                  <a:pt x="985240" y="6146"/>
                </a:lnTo>
                <a:lnTo>
                  <a:pt x="1011034" y="6146"/>
                </a:lnTo>
                <a:lnTo>
                  <a:pt x="1011034" y="35915"/>
                </a:lnTo>
                <a:close/>
              </a:path>
              <a:path w="1377950" h="250190">
                <a:moveTo>
                  <a:pt x="1126134" y="249429"/>
                </a:moveTo>
                <a:lnTo>
                  <a:pt x="1078006" y="237486"/>
                </a:lnTo>
                <a:lnTo>
                  <a:pt x="1056652" y="200543"/>
                </a:lnTo>
                <a:lnTo>
                  <a:pt x="1052702" y="160033"/>
                </a:lnTo>
                <a:lnTo>
                  <a:pt x="1053757" y="138195"/>
                </a:lnTo>
                <a:lnTo>
                  <a:pt x="1069581" y="92163"/>
                </a:lnTo>
                <a:lnTo>
                  <a:pt x="1107825" y="72541"/>
                </a:lnTo>
                <a:lnTo>
                  <a:pt x="1126324" y="71234"/>
                </a:lnTo>
                <a:lnTo>
                  <a:pt x="1144817" y="72541"/>
                </a:lnTo>
                <a:lnTo>
                  <a:pt x="1160406" y="76465"/>
                </a:lnTo>
                <a:lnTo>
                  <a:pt x="1173093" y="83005"/>
                </a:lnTo>
                <a:lnTo>
                  <a:pt x="1182877" y="92163"/>
                </a:lnTo>
                <a:lnTo>
                  <a:pt x="1183659" y="93459"/>
                </a:lnTo>
                <a:lnTo>
                  <a:pt x="1126324" y="93459"/>
                </a:lnTo>
                <a:lnTo>
                  <a:pt x="1113890" y="94352"/>
                </a:lnTo>
                <a:lnTo>
                  <a:pt x="1081624" y="127891"/>
                </a:lnTo>
                <a:lnTo>
                  <a:pt x="1079106" y="159538"/>
                </a:lnTo>
                <a:lnTo>
                  <a:pt x="1079675" y="176890"/>
                </a:lnTo>
                <a:lnTo>
                  <a:pt x="1094035" y="218722"/>
                </a:lnTo>
                <a:lnTo>
                  <a:pt x="1126324" y="227204"/>
                </a:lnTo>
                <a:lnTo>
                  <a:pt x="1184339" y="227204"/>
                </a:lnTo>
                <a:lnTo>
                  <a:pt x="1183779" y="228194"/>
                </a:lnTo>
                <a:lnTo>
                  <a:pt x="1174261" y="237486"/>
                </a:lnTo>
                <a:lnTo>
                  <a:pt x="1161481" y="244121"/>
                </a:lnTo>
                <a:lnTo>
                  <a:pt x="1145439" y="248102"/>
                </a:lnTo>
                <a:lnTo>
                  <a:pt x="1126134" y="249429"/>
                </a:lnTo>
                <a:close/>
              </a:path>
              <a:path w="1377950" h="250190">
                <a:moveTo>
                  <a:pt x="1184339" y="227204"/>
                </a:moveTo>
                <a:lnTo>
                  <a:pt x="1126324" y="227204"/>
                </a:lnTo>
                <a:lnTo>
                  <a:pt x="1139612" y="226261"/>
                </a:lnTo>
                <a:lnTo>
                  <a:pt x="1150289" y="223486"/>
                </a:lnTo>
                <a:lnTo>
                  <a:pt x="1172603" y="177165"/>
                </a:lnTo>
                <a:lnTo>
                  <a:pt x="1173155" y="159538"/>
                </a:lnTo>
                <a:lnTo>
                  <a:pt x="1172526" y="142236"/>
                </a:lnTo>
                <a:lnTo>
                  <a:pt x="1157214" y="101496"/>
                </a:lnTo>
                <a:lnTo>
                  <a:pt x="1126324" y="93459"/>
                </a:lnTo>
                <a:lnTo>
                  <a:pt x="1183659" y="93459"/>
                </a:lnTo>
                <a:lnTo>
                  <a:pt x="1190171" y="104257"/>
                </a:lnTo>
                <a:lnTo>
                  <a:pt x="1195382" y="119602"/>
                </a:lnTo>
                <a:lnTo>
                  <a:pt x="1198510" y="138195"/>
                </a:lnTo>
                <a:lnTo>
                  <a:pt x="1199553" y="160033"/>
                </a:lnTo>
                <a:lnTo>
                  <a:pt x="1198567" y="181895"/>
                </a:lnTo>
                <a:lnTo>
                  <a:pt x="1195609" y="200543"/>
                </a:lnTo>
                <a:lnTo>
                  <a:pt x="1190680" y="215976"/>
                </a:lnTo>
                <a:lnTo>
                  <a:pt x="1184339" y="227204"/>
                </a:lnTo>
                <a:close/>
              </a:path>
              <a:path w="1377950" h="250190">
                <a:moveTo>
                  <a:pt x="1363179" y="86715"/>
                </a:moveTo>
                <a:lnTo>
                  <a:pt x="1266621" y="86715"/>
                </a:lnTo>
                <a:lnTo>
                  <a:pt x="1280366" y="79940"/>
                </a:lnTo>
                <a:lnTo>
                  <a:pt x="1293810" y="75103"/>
                </a:lnTo>
                <a:lnTo>
                  <a:pt x="1306957" y="72201"/>
                </a:lnTo>
                <a:lnTo>
                  <a:pt x="1319809" y="71234"/>
                </a:lnTo>
                <a:lnTo>
                  <a:pt x="1335566" y="72393"/>
                </a:lnTo>
                <a:lnTo>
                  <a:pt x="1348508" y="75872"/>
                </a:lnTo>
                <a:lnTo>
                  <a:pt x="1358635" y="81671"/>
                </a:lnTo>
                <a:lnTo>
                  <a:pt x="1363179" y="86715"/>
                </a:lnTo>
                <a:close/>
              </a:path>
              <a:path w="1377950" h="250190">
                <a:moveTo>
                  <a:pt x="1267015" y="246063"/>
                </a:moveTo>
                <a:lnTo>
                  <a:pt x="1241221" y="246063"/>
                </a:lnTo>
                <a:lnTo>
                  <a:pt x="1241221" y="74612"/>
                </a:lnTo>
                <a:lnTo>
                  <a:pt x="1266621" y="74612"/>
                </a:lnTo>
                <a:lnTo>
                  <a:pt x="1266621" y="86715"/>
                </a:lnTo>
                <a:lnTo>
                  <a:pt x="1363179" y="86715"/>
                </a:lnTo>
                <a:lnTo>
                  <a:pt x="1365948" y="89789"/>
                </a:lnTo>
                <a:lnTo>
                  <a:pt x="1368026" y="94246"/>
                </a:lnTo>
                <a:lnTo>
                  <a:pt x="1308036" y="94246"/>
                </a:lnTo>
                <a:lnTo>
                  <a:pt x="1300289" y="95338"/>
                </a:lnTo>
                <a:lnTo>
                  <a:pt x="1284147" y="99707"/>
                </a:lnTo>
                <a:lnTo>
                  <a:pt x="1277937" y="101790"/>
                </a:lnTo>
                <a:lnTo>
                  <a:pt x="1273568" y="103771"/>
                </a:lnTo>
                <a:lnTo>
                  <a:pt x="1267015" y="106946"/>
                </a:lnTo>
                <a:lnTo>
                  <a:pt x="1267015" y="246063"/>
                </a:lnTo>
                <a:close/>
              </a:path>
              <a:path w="1377950" h="250190">
                <a:moveTo>
                  <a:pt x="1377746" y="246063"/>
                </a:moveTo>
                <a:lnTo>
                  <a:pt x="1352346" y="246063"/>
                </a:lnTo>
                <a:lnTo>
                  <a:pt x="1352331" y="155576"/>
                </a:lnTo>
                <a:lnTo>
                  <a:pt x="1351906" y="139799"/>
                </a:lnTo>
                <a:lnTo>
                  <a:pt x="1340800" y="101677"/>
                </a:lnTo>
                <a:lnTo>
                  <a:pt x="1315440" y="94246"/>
                </a:lnTo>
                <a:lnTo>
                  <a:pt x="1368026" y="94246"/>
                </a:lnTo>
                <a:lnTo>
                  <a:pt x="1371108" y="100857"/>
                </a:lnTo>
                <a:lnTo>
                  <a:pt x="1374795" y="115509"/>
                </a:lnTo>
                <a:lnTo>
                  <a:pt x="1377008" y="133749"/>
                </a:lnTo>
                <a:lnTo>
                  <a:pt x="1377746" y="155576"/>
                </a:lnTo>
                <a:lnTo>
                  <a:pt x="1377746" y="24606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8" name="object 48"/>
          <p:cNvSpPr/>
          <p:nvPr/>
        </p:nvSpPr>
        <p:spPr>
          <a:xfrm>
            <a:off x="5821959" y="3662070"/>
            <a:ext cx="503555" cy="249554"/>
          </a:xfrm>
          <a:custGeom>
            <a:avLst/>
            <a:gdLst/>
            <a:ahLst/>
            <a:cxnLst/>
            <a:rect l="0" t="0" r="r" b="b"/>
            <a:pathLst>
              <a:path w="503555" h="249554">
                <a:moveTo>
                  <a:pt x="139306" y="75603"/>
                </a:moveTo>
                <a:lnTo>
                  <a:pt x="113906" y="75603"/>
                </a:lnTo>
                <a:lnTo>
                  <a:pt x="113906" y="0"/>
                </a:lnTo>
                <a:lnTo>
                  <a:pt x="139306" y="0"/>
                </a:lnTo>
                <a:lnTo>
                  <a:pt x="139306" y="75603"/>
                </a:lnTo>
                <a:close/>
              </a:path>
              <a:path w="503555" h="249554">
                <a:moveTo>
                  <a:pt x="61709" y="249428"/>
                </a:moveTo>
                <a:lnTo>
                  <a:pt x="52577" y="249428"/>
                </a:lnTo>
                <a:lnTo>
                  <a:pt x="44615" y="248310"/>
                </a:lnTo>
                <a:lnTo>
                  <a:pt x="10490" y="222561"/>
                </a:lnTo>
                <a:lnTo>
                  <a:pt x="0" y="165392"/>
                </a:lnTo>
                <a:lnTo>
                  <a:pt x="1040" y="142174"/>
                </a:lnTo>
                <a:lnTo>
                  <a:pt x="16662" y="93357"/>
                </a:lnTo>
                <a:lnTo>
                  <a:pt x="53833" y="72617"/>
                </a:lnTo>
                <a:lnTo>
                  <a:pt x="71627" y="71234"/>
                </a:lnTo>
                <a:lnTo>
                  <a:pt x="81791" y="71507"/>
                </a:lnTo>
                <a:lnTo>
                  <a:pt x="92224" y="72328"/>
                </a:lnTo>
                <a:lnTo>
                  <a:pt x="102928" y="73693"/>
                </a:lnTo>
                <a:lnTo>
                  <a:pt x="113906" y="75603"/>
                </a:lnTo>
                <a:lnTo>
                  <a:pt x="139306" y="75603"/>
                </a:lnTo>
                <a:lnTo>
                  <a:pt x="139306" y="93459"/>
                </a:lnTo>
                <a:lnTo>
                  <a:pt x="73025" y="93459"/>
                </a:lnTo>
                <a:lnTo>
                  <a:pt x="61004" y="94500"/>
                </a:lnTo>
                <a:lnTo>
                  <a:pt x="32193" y="119598"/>
                </a:lnTo>
                <a:lnTo>
                  <a:pt x="26390" y="161721"/>
                </a:lnTo>
                <a:lnTo>
                  <a:pt x="27147" y="179952"/>
                </a:lnTo>
                <a:lnTo>
                  <a:pt x="42202" y="219532"/>
                </a:lnTo>
                <a:lnTo>
                  <a:pt x="59601" y="226606"/>
                </a:lnTo>
                <a:lnTo>
                  <a:pt x="139306" y="226606"/>
                </a:lnTo>
                <a:lnTo>
                  <a:pt x="139306" y="234353"/>
                </a:lnTo>
                <a:lnTo>
                  <a:pt x="113906" y="234353"/>
                </a:lnTo>
                <a:lnTo>
                  <a:pt x="100742" y="240946"/>
                </a:lnTo>
                <a:lnTo>
                  <a:pt x="87655" y="245657"/>
                </a:lnTo>
                <a:lnTo>
                  <a:pt x="74644" y="248485"/>
                </a:lnTo>
                <a:lnTo>
                  <a:pt x="61709" y="249428"/>
                </a:lnTo>
                <a:close/>
              </a:path>
              <a:path w="503555" h="249554">
                <a:moveTo>
                  <a:pt x="139306" y="226606"/>
                </a:moveTo>
                <a:lnTo>
                  <a:pt x="72555" y="226606"/>
                </a:lnTo>
                <a:lnTo>
                  <a:pt x="79870" y="225513"/>
                </a:lnTo>
                <a:lnTo>
                  <a:pt x="96138" y="221157"/>
                </a:lnTo>
                <a:lnTo>
                  <a:pt x="102463" y="218998"/>
                </a:lnTo>
                <a:lnTo>
                  <a:pt x="106959" y="216890"/>
                </a:lnTo>
                <a:lnTo>
                  <a:pt x="113906" y="213906"/>
                </a:lnTo>
                <a:lnTo>
                  <a:pt x="113896" y="97623"/>
                </a:lnTo>
                <a:lnTo>
                  <a:pt x="73025" y="93459"/>
                </a:lnTo>
                <a:lnTo>
                  <a:pt x="139306" y="93459"/>
                </a:lnTo>
                <a:lnTo>
                  <a:pt x="139306" y="226606"/>
                </a:lnTo>
                <a:close/>
              </a:path>
              <a:path w="503555" h="249554">
                <a:moveTo>
                  <a:pt x="139306" y="246062"/>
                </a:moveTo>
                <a:lnTo>
                  <a:pt x="113906" y="246062"/>
                </a:lnTo>
                <a:lnTo>
                  <a:pt x="113906" y="234353"/>
                </a:lnTo>
                <a:lnTo>
                  <a:pt x="139306" y="234353"/>
                </a:lnTo>
                <a:lnTo>
                  <a:pt x="139306" y="246062"/>
                </a:lnTo>
                <a:close/>
              </a:path>
              <a:path w="503555" h="249554">
                <a:moveTo>
                  <a:pt x="245263" y="249428"/>
                </a:moveTo>
                <a:lnTo>
                  <a:pt x="205918" y="239221"/>
                </a:lnTo>
                <a:lnTo>
                  <a:pt x="188037" y="186675"/>
                </a:lnTo>
                <a:lnTo>
                  <a:pt x="187325" y="164096"/>
                </a:lnTo>
                <a:lnTo>
                  <a:pt x="187325" y="74612"/>
                </a:lnTo>
                <a:lnTo>
                  <a:pt x="212915" y="74612"/>
                </a:lnTo>
                <a:lnTo>
                  <a:pt x="212924" y="164096"/>
                </a:lnTo>
                <a:lnTo>
                  <a:pt x="213325" y="180907"/>
                </a:lnTo>
                <a:lnTo>
                  <a:pt x="223773" y="219464"/>
                </a:lnTo>
                <a:lnTo>
                  <a:pt x="249035" y="226606"/>
                </a:lnTo>
                <a:lnTo>
                  <a:pt x="321666" y="226606"/>
                </a:lnTo>
                <a:lnTo>
                  <a:pt x="321666" y="234149"/>
                </a:lnTo>
                <a:lnTo>
                  <a:pt x="295872" y="234149"/>
                </a:lnTo>
                <a:lnTo>
                  <a:pt x="283109" y="240834"/>
                </a:lnTo>
                <a:lnTo>
                  <a:pt x="270420" y="245608"/>
                </a:lnTo>
                <a:lnTo>
                  <a:pt x="257805" y="248473"/>
                </a:lnTo>
                <a:lnTo>
                  <a:pt x="245263" y="249428"/>
                </a:lnTo>
                <a:close/>
              </a:path>
              <a:path w="503555" h="249554">
                <a:moveTo>
                  <a:pt x="321666" y="226606"/>
                </a:moveTo>
                <a:lnTo>
                  <a:pt x="256579" y="226606"/>
                </a:lnTo>
                <a:lnTo>
                  <a:pt x="264224" y="225513"/>
                </a:lnTo>
                <a:lnTo>
                  <a:pt x="279693" y="221157"/>
                </a:lnTo>
                <a:lnTo>
                  <a:pt x="285611" y="218998"/>
                </a:lnTo>
                <a:lnTo>
                  <a:pt x="289713" y="216890"/>
                </a:lnTo>
                <a:lnTo>
                  <a:pt x="295872" y="213906"/>
                </a:lnTo>
                <a:lnTo>
                  <a:pt x="295872" y="74612"/>
                </a:lnTo>
                <a:lnTo>
                  <a:pt x="321666" y="74612"/>
                </a:lnTo>
                <a:lnTo>
                  <a:pt x="321666" y="226606"/>
                </a:lnTo>
                <a:close/>
              </a:path>
              <a:path w="503555" h="249554">
                <a:moveTo>
                  <a:pt x="321666" y="246062"/>
                </a:moveTo>
                <a:lnTo>
                  <a:pt x="295872" y="246062"/>
                </a:lnTo>
                <a:lnTo>
                  <a:pt x="295872" y="234149"/>
                </a:lnTo>
                <a:lnTo>
                  <a:pt x="321666" y="234149"/>
                </a:lnTo>
                <a:lnTo>
                  <a:pt x="321666" y="246062"/>
                </a:lnTo>
                <a:close/>
              </a:path>
              <a:path w="503555" h="249554">
                <a:moveTo>
                  <a:pt x="431204" y="249428"/>
                </a:moveTo>
                <a:lnTo>
                  <a:pt x="387761" y="237378"/>
                </a:lnTo>
                <a:lnTo>
                  <a:pt x="367181" y="200618"/>
                </a:lnTo>
                <a:lnTo>
                  <a:pt x="363335" y="161328"/>
                </a:lnTo>
                <a:lnTo>
                  <a:pt x="367800" y="121913"/>
                </a:lnTo>
                <a:lnTo>
                  <a:pt x="381194" y="93759"/>
                </a:lnTo>
                <a:lnTo>
                  <a:pt x="403518" y="76865"/>
                </a:lnTo>
                <a:lnTo>
                  <a:pt x="434772" y="71234"/>
                </a:lnTo>
                <a:lnTo>
                  <a:pt x="450858" y="72443"/>
                </a:lnTo>
                <a:lnTo>
                  <a:pt x="464786" y="76071"/>
                </a:lnTo>
                <a:lnTo>
                  <a:pt x="476556" y="82116"/>
                </a:lnTo>
                <a:lnTo>
                  <a:pt x="486169" y="90576"/>
                </a:lnTo>
                <a:lnTo>
                  <a:pt x="487713" y="92862"/>
                </a:lnTo>
                <a:lnTo>
                  <a:pt x="435077" y="92862"/>
                </a:lnTo>
                <a:lnTo>
                  <a:pt x="424331" y="93717"/>
                </a:lnTo>
                <a:lnTo>
                  <a:pt x="392011" y="124364"/>
                </a:lnTo>
                <a:lnTo>
                  <a:pt x="389128" y="150406"/>
                </a:lnTo>
                <a:lnTo>
                  <a:pt x="503183" y="150406"/>
                </a:lnTo>
                <a:lnTo>
                  <a:pt x="503238" y="171043"/>
                </a:lnTo>
                <a:lnTo>
                  <a:pt x="389535" y="171043"/>
                </a:lnTo>
                <a:lnTo>
                  <a:pt x="390180" y="184316"/>
                </a:lnTo>
                <a:lnTo>
                  <a:pt x="405965" y="219110"/>
                </a:lnTo>
                <a:lnTo>
                  <a:pt x="435763" y="226809"/>
                </a:lnTo>
                <a:lnTo>
                  <a:pt x="497879" y="226809"/>
                </a:lnTo>
                <a:lnTo>
                  <a:pt x="497840" y="244073"/>
                </a:lnTo>
                <a:lnTo>
                  <a:pt x="479052" y="246416"/>
                </a:lnTo>
                <a:lnTo>
                  <a:pt x="461665" y="248091"/>
                </a:lnTo>
                <a:lnTo>
                  <a:pt x="445715" y="249094"/>
                </a:lnTo>
                <a:lnTo>
                  <a:pt x="431204" y="249428"/>
                </a:lnTo>
                <a:close/>
              </a:path>
              <a:path w="503555" h="249554">
                <a:moveTo>
                  <a:pt x="503183" y="150406"/>
                </a:moveTo>
                <a:lnTo>
                  <a:pt x="478232" y="150406"/>
                </a:lnTo>
                <a:lnTo>
                  <a:pt x="477598" y="135792"/>
                </a:lnTo>
                <a:lnTo>
                  <a:pt x="475700" y="123497"/>
                </a:lnTo>
                <a:lnTo>
                  <a:pt x="445736" y="93674"/>
                </a:lnTo>
                <a:lnTo>
                  <a:pt x="435077" y="92862"/>
                </a:lnTo>
                <a:lnTo>
                  <a:pt x="487713" y="92862"/>
                </a:lnTo>
                <a:lnTo>
                  <a:pt x="493637" y="101635"/>
                </a:lnTo>
                <a:lnTo>
                  <a:pt x="498971" y="115457"/>
                </a:lnTo>
                <a:lnTo>
                  <a:pt x="502171" y="132044"/>
                </a:lnTo>
                <a:lnTo>
                  <a:pt x="503183" y="150406"/>
                </a:lnTo>
                <a:close/>
              </a:path>
              <a:path w="503555" h="249554">
                <a:moveTo>
                  <a:pt x="497879" y="226809"/>
                </a:moveTo>
                <a:lnTo>
                  <a:pt x="435763" y="226809"/>
                </a:lnTo>
                <a:lnTo>
                  <a:pt x="448614" y="226685"/>
                </a:lnTo>
                <a:lnTo>
                  <a:pt x="461565" y="226314"/>
                </a:lnTo>
                <a:lnTo>
                  <a:pt x="474612" y="225694"/>
                </a:lnTo>
                <a:lnTo>
                  <a:pt x="487757" y="224828"/>
                </a:lnTo>
                <a:lnTo>
                  <a:pt x="497879" y="223837"/>
                </a:lnTo>
                <a:lnTo>
                  <a:pt x="497879" y="226809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9" name="object 49"/>
          <p:cNvSpPr/>
          <p:nvPr/>
        </p:nvSpPr>
        <p:spPr>
          <a:xfrm>
            <a:off x="6425068" y="3684295"/>
            <a:ext cx="274954" cy="227965"/>
          </a:xfrm>
          <a:custGeom>
            <a:avLst/>
            <a:gdLst/>
            <a:ahLst/>
            <a:cxnLst/>
            <a:rect l="0" t="0" r="r" b="b"/>
            <a:pathLst>
              <a:path w="274955" h="227965">
                <a:moveTo>
                  <a:pt x="49618" y="52387"/>
                </a:moveTo>
                <a:lnTo>
                  <a:pt x="24218" y="52387"/>
                </a:lnTo>
                <a:lnTo>
                  <a:pt x="24218" y="0"/>
                </a:lnTo>
                <a:lnTo>
                  <a:pt x="49618" y="0"/>
                </a:lnTo>
                <a:lnTo>
                  <a:pt x="49618" y="52387"/>
                </a:lnTo>
                <a:close/>
              </a:path>
              <a:path w="274955" h="227965">
                <a:moveTo>
                  <a:pt x="104190" y="74803"/>
                </a:moveTo>
                <a:lnTo>
                  <a:pt x="0" y="74803"/>
                </a:lnTo>
                <a:lnTo>
                  <a:pt x="0" y="52387"/>
                </a:lnTo>
                <a:lnTo>
                  <a:pt x="104190" y="52387"/>
                </a:lnTo>
                <a:lnTo>
                  <a:pt x="104190" y="74803"/>
                </a:lnTo>
                <a:close/>
              </a:path>
              <a:path w="274955" h="227965">
                <a:moveTo>
                  <a:pt x="71640" y="227597"/>
                </a:moveTo>
                <a:lnTo>
                  <a:pt x="34531" y="214605"/>
                </a:lnTo>
                <a:lnTo>
                  <a:pt x="24218" y="164897"/>
                </a:lnTo>
                <a:lnTo>
                  <a:pt x="24218" y="74803"/>
                </a:lnTo>
                <a:lnTo>
                  <a:pt x="49618" y="74803"/>
                </a:lnTo>
                <a:lnTo>
                  <a:pt x="49618" y="155969"/>
                </a:lnTo>
                <a:lnTo>
                  <a:pt x="49885" y="169385"/>
                </a:lnTo>
                <a:lnTo>
                  <a:pt x="63576" y="203594"/>
                </a:lnTo>
                <a:lnTo>
                  <a:pt x="104774" y="203594"/>
                </a:lnTo>
                <a:lnTo>
                  <a:pt x="106565" y="223838"/>
                </a:lnTo>
                <a:lnTo>
                  <a:pt x="95752" y="225481"/>
                </a:lnTo>
                <a:lnTo>
                  <a:pt x="86326" y="226656"/>
                </a:lnTo>
                <a:lnTo>
                  <a:pt x="78288" y="227362"/>
                </a:lnTo>
                <a:lnTo>
                  <a:pt x="71640" y="227597"/>
                </a:lnTo>
                <a:close/>
              </a:path>
              <a:path w="274955" h="227965">
                <a:moveTo>
                  <a:pt x="201422" y="227204"/>
                </a:moveTo>
                <a:lnTo>
                  <a:pt x="153295" y="215261"/>
                </a:lnTo>
                <a:lnTo>
                  <a:pt x="131946" y="178318"/>
                </a:lnTo>
                <a:lnTo>
                  <a:pt x="128003" y="137808"/>
                </a:lnTo>
                <a:lnTo>
                  <a:pt x="129056" y="115970"/>
                </a:lnTo>
                <a:lnTo>
                  <a:pt x="144869" y="69938"/>
                </a:lnTo>
                <a:lnTo>
                  <a:pt x="183113" y="50316"/>
                </a:lnTo>
                <a:lnTo>
                  <a:pt x="201613" y="49009"/>
                </a:lnTo>
                <a:lnTo>
                  <a:pt x="220108" y="50316"/>
                </a:lnTo>
                <a:lnTo>
                  <a:pt x="235701" y="54240"/>
                </a:lnTo>
                <a:lnTo>
                  <a:pt x="248392" y="60780"/>
                </a:lnTo>
                <a:lnTo>
                  <a:pt x="258179" y="69938"/>
                </a:lnTo>
                <a:lnTo>
                  <a:pt x="258960" y="71234"/>
                </a:lnTo>
                <a:lnTo>
                  <a:pt x="201613" y="71234"/>
                </a:lnTo>
                <a:lnTo>
                  <a:pt x="189178" y="72127"/>
                </a:lnTo>
                <a:lnTo>
                  <a:pt x="156915" y="105665"/>
                </a:lnTo>
                <a:lnTo>
                  <a:pt x="154394" y="137313"/>
                </a:lnTo>
                <a:lnTo>
                  <a:pt x="154964" y="154665"/>
                </a:lnTo>
                <a:lnTo>
                  <a:pt x="169323" y="196497"/>
                </a:lnTo>
                <a:lnTo>
                  <a:pt x="201613" y="204979"/>
                </a:lnTo>
                <a:lnTo>
                  <a:pt x="259627" y="204979"/>
                </a:lnTo>
                <a:lnTo>
                  <a:pt x="259068" y="205969"/>
                </a:lnTo>
                <a:lnTo>
                  <a:pt x="249550" y="215261"/>
                </a:lnTo>
                <a:lnTo>
                  <a:pt x="236770" y="221896"/>
                </a:lnTo>
                <a:lnTo>
                  <a:pt x="220727" y="225877"/>
                </a:lnTo>
                <a:lnTo>
                  <a:pt x="201422" y="227204"/>
                </a:lnTo>
                <a:close/>
              </a:path>
              <a:path w="274955" h="227965">
                <a:moveTo>
                  <a:pt x="259627" y="204979"/>
                </a:moveTo>
                <a:lnTo>
                  <a:pt x="201613" y="204979"/>
                </a:lnTo>
                <a:lnTo>
                  <a:pt x="214901" y="204036"/>
                </a:lnTo>
                <a:lnTo>
                  <a:pt x="225578" y="201261"/>
                </a:lnTo>
                <a:lnTo>
                  <a:pt x="247893" y="154940"/>
                </a:lnTo>
                <a:lnTo>
                  <a:pt x="248443" y="137313"/>
                </a:lnTo>
                <a:lnTo>
                  <a:pt x="247816" y="120011"/>
                </a:lnTo>
                <a:lnTo>
                  <a:pt x="232503" y="79271"/>
                </a:lnTo>
                <a:lnTo>
                  <a:pt x="201613" y="71234"/>
                </a:lnTo>
                <a:lnTo>
                  <a:pt x="258960" y="71234"/>
                </a:lnTo>
                <a:lnTo>
                  <a:pt x="265470" y="82032"/>
                </a:lnTo>
                <a:lnTo>
                  <a:pt x="270677" y="97377"/>
                </a:lnTo>
                <a:lnTo>
                  <a:pt x="273800" y="115970"/>
                </a:lnTo>
                <a:lnTo>
                  <a:pt x="274841" y="137808"/>
                </a:lnTo>
                <a:lnTo>
                  <a:pt x="273855" y="159670"/>
                </a:lnTo>
                <a:lnTo>
                  <a:pt x="270898" y="178318"/>
                </a:lnTo>
                <a:lnTo>
                  <a:pt x="265969" y="193751"/>
                </a:lnTo>
                <a:lnTo>
                  <a:pt x="259627" y="204979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0" name="object 50"/>
          <p:cNvSpPr/>
          <p:nvPr/>
        </p:nvSpPr>
        <p:spPr>
          <a:xfrm>
            <a:off x="6808533" y="3662070"/>
            <a:ext cx="1996084" cy="249821"/>
          </a:xfrm>
          <a:prstGeom prst="rect">
            <a:avLst/>
          </a:prstGeom>
          <a:blipFill dpi="0" rotWithShape="1">
            <a:blip r:embed="rId3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1" name="object 51"/>
          <p:cNvSpPr/>
          <p:nvPr/>
        </p:nvSpPr>
        <p:spPr>
          <a:xfrm>
            <a:off x="8915616" y="3662070"/>
            <a:ext cx="498475" cy="249554"/>
          </a:xfrm>
          <a:custGeom>
            <a:avLst/>
            <a:gdLst/>
            <a:ahLst/>
            <a:cxnLst/>
            <a:rect l="0" t="0" r="r" b="b"/>
            <a:pathLst>
              <a:path w="498475" h="249554">
                <a:moveTo>
                  <a:pt x="9918" y="98221"/>
                </a:moveTo>
                <a:lnTo>
                  <a:pt x="45469" y="73120"/>
                </a:lnTo>
                <a:lnTo>
                  <a:pt x="76695" y="71234"/>
                </a:lnTo>
                <a:lnTo>
                  <a:pt x="90232" y="72072"/>
                </a:lnTo>
                <a:lnTo>
                  <a:pt x="124598" y="92264"/>
                </a:lnTo>
                <a:lnTo>
                  <a:pt x="125282" y="93853"/>
                </a:lnTo>
                <a:lnTo>
                  <a:pt x="77990" y="93853"/>
                </a:lnTo>
                <a:lnTo>
                  <a:pt x="64062" y="94064"/>
                </a:lnTo>
                <a:lnTo>
                  <a:pt x="49861" y="94699"/>
                </a:lnTo>
                <a:lnTo>
                  <a:pt x="35387" y="95755"/>
                </a:lnTo>
                <a:lnTo>
                  <a:pt x="9918" y="98221"/>
                </a:lnTo>
                <a:close/>
              </a:path>
              <a:path w="498475" h="249554">
                <a:moveTo>
                  <a:pt x="48425" y="249428"/>
                </a:moveTo>
                <a:lnTo>
                  <a:pt x="12306" y="236131"/>
                </a:lnTo>
                <a:lnTo>
                  <a:pt x="0" y="197739"/>
                </a:lnTo>
                <a:lnTo>
                  <a:pt x="794" y="186016"/>
                </a:lnTo>
                <a:lnTo>
                  <a:pt x="28976" y="151279"/>
                </a:lnTo>
                <a:lnTo>
                  <a:pt x="106362" y="141084"/>
                </a:lnTo>
                <a:lnTo>
                  <a:pt x="106362" y="126403"/>
                </a:lnTo>
                <a:lnTo>
                  <a:pt x="86715" y="93853"/>
                </a:lnTo>
                <a:lnTo>
                  <a:pt x="125282" y="93853"/>
                </a:lnTo>
                <a:lnTo>
                  <a:pt x="128690" y="101769"/>
                </a:lnTo>
                <a:lnTo>
                  <a:pt x="131146" y="113148"/>
                </a:lnTo>
                <a:lnTo>
                  <a:pt x="131965" y="126403"/>
                </a:lnTo>
                <a:lnTo>
                  <a:pt x="131965" y="160731"/>
                </a:lnTo>
                <a:lnTo>
                  <a:pt x="106362" y="160731"/>
                </a:lnTo>
                <a:lnTo>
                  <a:pt x="45250" y="166420"/>
                </a:lnTo>
                <a:lnTo>
                  <a:pt x="37807" y="169392"/>
                </a:lnTo>
                <a:lnTo>
                  <a:pt x="28676" y="179451"/>
                </a:lnTo>
                <a:lnTo>
                  <a:pt x="26390" y="186791"/>
                </a:lnTo>
                <a:lnTo>
                  <a:pt x="26390" y="196443"/>
                </a:lnTo>
                <a:lnTo>
                  <a:pt x="28016" y="210161"/>
                </a:lnTo>
                <a:lnTo>
                  <a:pt x="32893" y="219960"/>
                </a:lnTo>
                <a:lnTo>
                  <a:pt x="41017" y="225840"/>
                </a:lnTo>
                <a:lnTo>
                  <a:pt x="52387" y="227799"/>
                </a:lnTo>
                <a:lnTo>
                  <a:pt x="140596" y="227799"/>
                </a:lnTo>
                <a:lnTo>
                  <a:pt x="151206" y="229184"/>
                </a:lnTo>
                <a:lnTo>
                  <a:pt x="151206" y="235737"/>
                </a:lnTo>
                <a:lnTo>
                  <a:pt x="110134" y="235737"/>
                </a:lnTo>
                <a:lnTo>
                  <a:pt x="94668" y="241728"/>
                </a:lnTo>
                <a:lnTo>
                  <a:pt x="79227" y="246006"/>
                </a:lnTo>
                <a:lnTo>
                  <a:pt x="63812" y="248572"/>
                </a:lnTo>
                <a:lnTo>
                  <a:pt x="48425" y="249428"/>
                </a:lnTo>
                <a:close/>
              </a:path>
              <a:path w="498475" h="249554">
                <a:moveTo>
                  <a:pt x="140596" y="227799"/>
                </a:moveTo>
                <a:lnTo>
                  <a:pt x="52387" y="227799"/>
                </a:lnTo>
                <a:lnTo>
                  <a:pt x="64045" y="227316"/>
                </a:lnTo>
                <a:lnTo>
                  <a:pt x="75730" y="225840"/>
                </a:lnTo>
                <a:lnTo>
                  <a:pt x="87066" y="223449"/>
                </a:lnTo>
                <a:lnTo>
                  <a:pt x="98425" y="220065"/>
                </a:lnTo>
                <a:lnTo>
                  <a:pt x="106362" y="217284"/>
                </a:lnTo>
                <a:lnTo>
                  <a:pt x="106362" y="160731"/>
                </a:lnTo>
                <a:lnTo>
                  <a:pt x="131965" y="160731"/>
                </a:lnTo>
                <a:lnTo>
                  <a:pt x="131965" y="214109"/>
                </a:lnTo>
                <a:lnTo>
                  <a:pt x="132626" y="222580"/>
                </a:lnTo>
                <a:lnTo>
                  <a:pt x="139039" y="227596"/>
                </a:lnTo>
                <a:lnTo>
                  <a:pt x="140596" y="227799"/>
                </a:lnTo>
                <a:close/>
              </a:path>
              <a:path w="498475" h="249554">
                <a:moveTo>
                  <a:pt x="151206" y="249428"/>
                </a:moveTo>
                <a:lnTo>
                  <a:pt x="138373" y="248572"/>
                </a:lnTo>
                <a:lnTo>
                  <a:pt x="127250" y="246006"/>
                </a:lnTo>
                <a:lnTo>
                  <a:pt x="117837" y="241728"/>
                </a:lnTo>
                <a:lnTo>
                  <a:pt x="110134" y="235737"/>
                </a:lnTo>
                <a:lnTo>
                  <a:pt x="151206" y="235737"/>
                </a:lnTo>
                <a:lnTo>
                  <a:pt x="151206" y="249428"/>
                </a:lnTo>
                <a:close/>
              </a:path>
              <a:path w="498475" h="249554">
                <a:moveTo>
                  <a:pt x="304520" y="86715"/>
                </a:moveTo>
                <a:lnTo>
                  <a:pt x="207962" y="86715"/>
                </a:lnTo>
                <a:lnTo>
                  <a:pt x="221707" y="79940"/>
                </a:lnTo>
                <a:lnTo>
                  <a:pt x="235151" y="75103"/>
                </a:lnTo>
                <a:lnTo>
                  <a:pt x="248297" y="72201"/>
                </a:lnTo>
                <a:lnTo>
                  <a:pt x="261150" y="71234"/>
                </a:lnTo>
                <a:lnTo>
                  <a:pt x="276906" y="72393"/>
                </a:lnTo>
                <a:lnTo>
                  <a:pt x="289848" y="75872"/>
                </a:lnTo>
                <a:lnTo>
                  <a:pt x="299976" y="81671"/>
                </a:lnTo>
                <a:lnTo>
                  <a:pt x="304520" y="86715"/>
                </a:lnTo>
                <a:close/>
              </a:path>
              <a:path w="498475" h="249554">
                <a:moveTo>
                  <a:pt x="208356" y="246062"/>
                </a:moveTo>
                <a:lnTo>
                  <a:pt x="182562" y="246062"/>
                </a:lnTo>
                <a:lnTo>
                  <a:pt x="182562" y="74612"/>
                </a:lnTo>
                <a:lnTo>
                  <a:pt x="207962" y="74612"/>
                </a:lnTo>
                <a:lnTo>
                  <a:pt x="207962" y="86715"/>
                </a:lnTo>
                <a:lnTo>
                  <a:pt x="304520" y="86715"/>
                </a:lnTo>
                <a:lnTo>
                  <a:pt x="307289" y="89789"/>
                </a:lnTo>
                <a:lnTo>
                  <a:pt x="309367" y="94246"/>
                </a:lnTo>
                <a:lnTo>
                  <a:pt x="249377" y="94246"/>
                </a:lnTo>
                <a:lnTo>
                  <a:pt x="241630" y="95338"/>
                </a:lnTo>
                <a:lnTo>
                  <a:pt x="225488" y="99707"/>
                </a:lnTo>
                <a:lnTo>
                  <a:pt x="219278" y="101790"/>
                </a:lnTo>
                <a:lnTo>
                  <a:pt x="214909" y="103771"/>
                </a:lnTo>
                <a:lnTo>
                  <a:pt x="208356" y="106946"/>
                </a:lnTo>
                <a:lnTo>
                  <a:pt x="208356" y="246062"/>
                </a:lnTo>
                <a:close/>
              </a:path>
              <a:path w="498475" h="249554">
                <a:moveTo>
                  <a:pt x="319087" y="246062"/>
                </a:moveTo>
                <a:lnTo>
                  <a:pt x="293687" y="246062"/>
                </a:lnTo>
                <a:lnTo>
                  <a:pt x="293671" y="155575"/>
                </a:lnTo>
                <a:lnTo>
                  <a:pt x="293247" y="139798"/>
                </a:lnTo>
                <a:lnTo>
                  <a:pt x="282141" y="101677"/>
                </a:lnTo>
                <a:lnTo>
                  <a:pt x="256781" y="94246"/>
                </a:lnTo>
                <a:lnTo>
                  <a:pt x="309367" y="94246"/>
                </a:lnTo>
                <a:lnTo>
                  <a:pt x="312449" y="100857"/>
                </a:lnTo>
                <a:lnTo>
                  <a:pt x="316136" y="115509"/>
                </a:lnTo>
                <a:lnTo>
                  <a:pt x="318349" y="133748"/>
                </a:lnTo>
                <a:lnTo>
                  <a:pt x="319087" y="155575"/>
                </a:lnTo>
                <a:lnTo>
                  <a:pt x="319087" y="246062"/>
                </a:lnTo>
                <a:close/>
              </a:path>
              <a:path w="498475" h="249554">
                <a:moveTo>
                  <a:pt x="498284" y="75603"/>
                </a:moveTo>
                <a:lnTo>
                  <a:pt x="472884" y="75603"/>
                </a:lnTo>
                <a:lnTo>
                  <a:pt x="472884" y="0"/>
                </a:lnTo>
                <a:lnTo>
                  <a:pt x="498284" y="0"/>
                </a:lnTo>
                <a:lnTo>
                  <a:pt x="498284" y="75603"/>
                </a:lnTo>
                <a:close/>
              </a:path>
              <a:path w="498475" h="249554">
                <a:moveTo>
                  <a:pt x="420687" y="249428"/>
                </a:moveTo>
                <a:lnTo>
                  <a:pt x="411556" y="249428"/>
                </a:lnTo>
                <a:lnTo>
                  <a:pt x="403593" y="248310"/>
                </a:lnTo>
                <a:lnTo>
                  <a:pt x="369468" y="222561"/>
                </a:lnTo>
                <a:lnTo>
                  <a:pt x="358978" y="165392"/>
                </a:lnTo>
                <a:lnTo>
                  <a:pt x="360019" y="142174"/>
                </a:lnTo>
                <a:lnTo>
                  <a:pt x="375640" y="93357"/>
                </a:lnTo>
                <a:lnTo>
                  <a:pt x="412811" y="72617"/>
                </a:lnTo>
                <a:lnTo>
                  <a:pt x="430606" y="71234"/>
                </a:lnTo>
                <a:lnTo>
                  <a:pt x="440769" y="71507"/>
                </a:lnTo>
                <a:lnTo>
                  <a:pt x="451202" y="72328"/>
                </a:lnTo>
                <a:lnTo>
                  <a:pt x="461906" y="73693"/>
                </a:lnTo>
                <a:lnTo>
                  <a:pt x="472884" y="75603"/>
                </a:lnTo>
                <a:lnTo>
                  <a:pt x="498284" y="75603"/>
                </a:lnTo>
                <a:lnTo>
                  <a:pt x="498284" y="93459"/>
                </a:lnTo>
                <a:lnTo>
                  <a:pt x="432003" y="93459"/>
                </a:lnTo>
                <a:lnTo>
                  <a:pt x="419982" y="94500"/>
                </a:lnTo>
                <a:lnTo>
                  <a:pt x="391171" y="119598"/>
                </a:lnTo>
                <a:lnTo>
                  <a:pt x="385368" y="161721"/>
                </a:lnTo>
                <a:lnTo>
                  <a:pt x="386125" y="179952"/>
                </a:lnTo>
                <a:lnTo>
                  <a:pt x="401180" y="219532"/>
                </a:lnTo>
                <a:lnTo>
                  <a:pt x="418579" y="226606"/>
                </a:lnTo>
                <a:lnTo>
                  <a:pt x="498284" y="226606"/>
                </a:lnTo>
                <a:lnTo>
                  <a:pt x="498284" y="234353"/>
                </a:lnTo>
                <a:lnTo>
                  <a:pt x="472884" y="234353"/>
                </a:lnTo>
                <a:lnTo>
                  <a:pt x="459720" y="240946"/>
                </a:lnTo>
                <a:lnTo>
                  <a:pt x="446633" y="245657"/>
                </a:lnTo>
                <a:lnTo>
                  <a:pt x="433622" y="248485"/>
                </a:lnTo>
                <a:lnTo>
                  <a:pt x="420687" y="249428"/>
                </a:lnTo>
                <a:close/>
              </a:path>
              <a:path w="498475" h="249554">
                <a:moveTo>
                  <a:pt x="498284" y="226606"/>
                </a:moveTo>
                <a:lnTo>
                  <a:pt x="431533" y="226606"/>
                </a:lnTo>
                <a:lnTo>
                  <a:pt x="438848" y="225513"/>
                </a:lnTo>
                <a:lnTo>
                  <a:pt x="455117" y="221157"/>
                </a:lnTo>
                <a:lnTo>
                  <a:pt x="461441" y="218998"/>
                </a:lnTo>
                <a:lnTo>
                  <a:pt x="465937" y="216890"/>
                </a:lnTo>
                <a:lnTo>
                  <a:pt x="472884" y="213906"/>
                </a:lnTo>
                <a:lnTo>
                  <a:pt x="472875" y="97623"/>
                </a:lnTo>
                <a:lnTo>
                  <a:pt x="432003" y="93459"/>
                </a:lnTo>
                <a:lnTo>
                  <a:pt x="498284" y="93459"/>
                </a:lnTo>
                <a:lnTo>
                  <a:pt x="498284" y="226606"/>
                </a:lnTo>
                <a:close/>
              </a:path>
              <a:path w="498475" h="249554">
                <a:moveTo>
                  <a:pt x="498284" y="246062"/>
                </a:moveTo>
                <a:lnTo>
                  <a:pt x="472884" y="246062"/>
                </a:lnTo>
                <a:lnTo>
                  <a:pt x="472884" y="234353"/>
                </a:lnTo>
                <a:lnTo>
                  <a:pt x="498284" y="234353"/>
                </a:lnTo>
                <a:lnTo>
                  <a:pt x="498284" y="246062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2" name="object 52"/>
          <p:cNvSpPr/>
          <p:nvPr/>
        </p:nvSpPr>
        <p:spPr>
          <a:xfrm>
            <a:off x="1613738" y="4074617"/>
            <a:ext cx="1428750" cy="316230"/>
          </a:xfrm>
          <a:custGeom>
            <a:avLst/>
            <a:gdLst/>
            <a:ahLst/>
            <a:cxnLst/>
            <a:rect l="0" t="0" r="r" b="b"/>
            <a:pathLst>
              <a:path w="1428750" h="316230">
                <a:moveTo>
                  <a:pt x="25793" y="239916"/>
                </a:moveTo>
                <a:lnTo>
                  <a:pt x="0" y="239916"/>
                </a:lnTo>
                <a:lnTo>
                  <a:pt x="0" y="68465"/>
                </a:lnTo>
                <a:lnTo>
                  <a:pt x="25793" y="68465"/>
                </a:lnTo>
                <a:lnTo>
                  <a:pt x="25793" y="239916"/>
                </a:lnTo>
                <a:close/>
              </a:path>
              <a:path w="1428750" h="316230">
                <a:moveTo>
                  <a:pt x="25793" y="29768"/>
                </a:moveTo>
                <a:lnTo>
                  <a:pt x="0" y="29768"/>
                </a:lnTo>
                <a:lnTo>
                  <a:pt x="0" y="0"/>
                </a:lnTo>
                <a:lnTo>
                  <a:pt x="25793" y="0"/>
                </a:lnTo>
                <a:lnTo>
                  <a:pt x="25793" y="29768"/>
                </a:lnTo>
                <a:close/>
              </a:path>
              <a:path w="1428750" h="316230">
                <a:moveTo>
                  <a:pt x="196951" y="80568"/>
                </a:moveTo>
                <a:lnTo>
                  <a:pt x="100406" y="80568"/>
                </a:lnTo>
                <a:lnTo>
                  <a:pt x="114145" y="73793"/>
                </a:lnTo>
                <a:lnTo>
                  <a:pt x="127588" y="68956"/>
                </a:lnTo>
                <a:lnTo>
                  <a:pt x="140734" y="66054"/>
                </a:lnTo>
                <a:lnTo>
                  <a:pt x="153581" y="65087"/>
                </a:lnTo>
                <a:lnTo>
                  <a:pt x="169337" y="66247"/>
                </a:lnTo>
                <a:lnTo>
                  <a:pt x="182279" y="69726"/>
                </a:lnTo>
                <a:lnTo>
                  <a:pt x="192407" y="75524"/>
                </a:lnTo>
                <a:lnTo>
                  <a:pt x="196951" y="80568"/>
                </a:lnTo>
                <a:close/>
              </a:path>
              <a:path w="1428750" h="316230">
                <a:moveTo>
                  <a:pt x="100799" y="239916"/>
                </a:moveTo>
                <a:lnTo>
                  <a:pt x="75006" y="239916"/>
                </a:lnTo>
                <a:lnTo>
                  <a:pt x="75006" y="68465"/>
                </a:lnTo>
                <a:lnTo>
                  <a:pt x="100406" y="68465"/>
                </a:lnTo>
                <a:lnTo>
                  <a:pt x="100406" y="80568"/>
                </a:lnTo>
                <a:lnTo>
                  <a:pt x="196951" y="80568"/>
                </a:lnTo>
                <a:lnTo>
                  <a:pt x="199720" y="83642"/>
                </a:lnTo>
                <a:lnTo>
                  <a:pt x="201801" y="88099"/>
                </a:lnTo>
                <a:lnTo>
                  <a:pt x="141808" y="88099"/>
                </a:lnTo>
                <a:lnTo>
                  <a:pt x="134073" y="89192"/>
                </a:lnTo>
                <a:lnTo>
                  <a:pt x="117932" y="93560"/>
                </a:lnTo>
                <a:lnTo>
                  <a:pt x="111709" y="95643"/>
                </a:lnTo>
                <a:lnTo>
                  <a:pt x="107353" y="97624"/>
                </a:lnTo>
                <a:lnTo>
                  <a:pt x="100799" y="100799"/>
                </a:lnTo>
                <a:lnTo>
                  <a:pt x="100799" y="239916"/>
                </a:lnTo>
                <a:close/>
              </a:path>
              <a:path w="1428750" h="316230">
                <a:moveTo>
                  <a:pt x="211531" y="239916"/>
                </a:moveTo>
                <a:lnTo>
                  <a:pt x="186131" y="239916"/>
                </a:lnTo>
                <a:lnTo>
                  <a:pt x="186115" y="149428"/>
                </a:lnTo>
                <a:lnTo>
                  <a:pt x="185690" y="133651"/>
                </a:lnTo>
                <a:lnTo>
                  <a:pt x="174574" y="95531"/>
                </a:lnTo>
                <a:lnTo>
                  <a:pt x="149225" y="88099"/>
                </a:lnTo>
                <a:lnTo>
                  <a:pt x="201801" y="88099"/>
                </a:lnTo>
                <a:lnTo>
                  <a:pt x="204887" y="94710"/>
                </a:lnTo>
                <a:lnTo>
                  <a:pt x="208578" y="109362"/>
                </a:lnTo>
                <a:lnTo>
                  <a:pt x="210793" y="127601"/>
                </a:lnTo>
                <a:lnTo>
                  <a:pt x="211531" y="149428"/>
                </a:lnTo>
                <a:lnTo>
                  <a:pt x="211531" y="239916"/>
                </a:lnTo>
                <a:close/>
              </a:path>
              <a:path w="1428750" h="316230">
                <a:moveTo>
                  <a:pt x="371614" y="220460"/>
                </a:moveTo>
                <a:lnTo>
                  <a:pt x="312242" y="220460"/>
                </a:lnTo>
                <a:lnTo>
                  <a:pt x="321619" y="220064"/>
                </a:lnTo>
                <a:lnTo>
                  <a:pt x="329822" y="218875"/>
                </a:lnTo>
                <a:lnTo>
                  <a:pt x="336848" y="216891"/>
                </a:lnTo>
                <a:lnTo>
                  <a:pt x="342696" y="214110"/>
                </a:lnTo>
                <a:lnTo>
                  <a:pt x="349707" y="209881"/>
                </a:lnTo>
                <a:lnTo>
                  <a:pt x="353212" y="202769"/>
                </a:lnTo>
                <a:lnTo>
                  <a:pt x="353212" y="182792"/>
                </a:lnTo>
                <a:lnTo>
                  <a:pt x="319136" y="164876"/>
                </a:lnTo>
                <a:lnTo>
                  <a:pt x="305384" y="162421"/>
                </a:lnTo>
                <a:lnTo>
                  <a:pt x="291396" y="159718"/>
                </a:lnTo>
                <a:lnTo>
                  <a:pt x="256969" y="142732"/>
                </a:lnTo>
                <a:lnTo>
                  <a:pt x="249821" y="114096"/>
                </a:lnTo>
                <a:lnTo>
                  <a:pt x="250919" y="102410"/>
                </a:lnTo>
                <a:lnTo>
                  <a:pt x="276720" y="71838"/>
                </a:lnTo>
                <a:lnTo>
                  <a:pt x="311340" y="65087"/>
                </a:lnTo>
                <a:lnTo>
                  <a:pt x="322418" y="65385"/>
                </a:lnTo>
                <a:lnTo>
                  <a:pt x="334810" y="66278"/>
                </a:lnTo>
                <a:lnTo>
                  <a:pt x="348516" y="67766"/>
                </a:lnTo>
                <a:lnTo>
                  <a:pt x="363537" y="69850"/>
                </a:lnTo>
                <a:lnTo>
                  <a:pt x="373252" y="71640"/>
                </a:lnTo>
                <a:lnTo>
                  <a:pt x="373252" y="88099"/>
                </a:lnTo>
                <a:lnTo>
                  <a:pt x="312927" y="88099"/>
                </a:lnTo>
                <a:lnTo>
                  <a:pt x="296518" y="89725"/>
                </a:lnTo>
                <a:lnTo>
                  <a:pt x="284799" y="94602"/>
                </a:lnTo>
                <a:lnTo>
                  <a:pt x="277768" y="102726"/>
                </a:lnTo>
                <a:lnTo>
                  <a:pt x="275424" y="114096"/>
                </a:lnTo>
                <a:lnTo>
                  <a:pt x="275424" y="122034"/>
                </a:lnTo>
                <a:lnTo>
                  <a:pt x="323151" y="141389"/>
                </a:lnTo>
                <a:lnTo>
                  <a:pt x="337272" y="144289"/>
                </a:lnTo>
                <a:lnTo>
                  <a:pt x="371864" y="162132"/>
                </a:lnTo>
                <a:lnTo>
                  <a:pt x="379006" y="192291"/>
                </a:lnTo>
                <a:lnTo>
                  <a:pt x="377953" y="204604"/>
                </a:lnTo>
                <a:lnTo>
                  <a:pt x="374792" y="215158"/>
                </a:lnTo>
                <a:lnTo>
                  <a:pt x="371614" y="220460"/>
                </a:lnTo>
                <a:close/>
              </a:path>
              <a:path w="1428750" h="316230">
                <a:moveTo>
                  <a:pt x="373252" y="93459"/>
                </a:moveTo>
                <a:lnTo>
                  <a:pt x="355122" y="91116"/>
                </a:lnTo>
                <a:lnTo>
                  <a:pt x="339023" y="89441"/>
                </a:lnTo>
                <a:lnTo>
                  <a:pt x="324957" y="88435"/>
                </a:lnTo>
                <a:lnTo>
                  <a:pt x="312927" y="88099"/>
                </a:lnTo>
                <a:lnTo>
                  <a:pt x="373252" y="88099"/>
                </a:lnTo>
                <a:lnTo>
                  <a:pt x="373252" y="93459"/>
                </a:lnTo>
                <a:close/>
              </a:path>
              <a:path w="1428750" h="316230">
                <a:moveTo>
                  <a:pt x="312927" y="243282"/>
                </a:moveTo>
                <a:lnTo>
                  <a:pt x="263118" y="238519"/>
                </a:lnTo>
                <a:lnTo>
                  <a:pt x="252806" y="236741"/>
                </a:lnTo>
                <a:lnTo>
                  <a:pt x="252806" y="214516"/>
                </a:lnTo>
                <a:lnTo>
                  <a:pt x="271329" y="217117"/>
                </a:lnTo>
                <a:lnTo>
                  <a:pt x="287410" y="218974"/>
                </a:lnTo>
                <a:lnTo>
                  <a:pt x="301047" y="220088"/>
                </a:lnTo>
                <a:lnTo>
                  <a:pt x="312242" y="220460"/>
                </a:lnTo>
                <a:lnTo>
                  <a:pt x="371614" y="220460"/>
                </a:lnTo>
                <a:lnTo>
                  <a:pt x="369522" y="223949"/>
                </a:lnTo>
                <a:lnTo>
                  <a:pt x="362140" y="230975"/>
                </a:lnTo>
                <a:lnTo>
                  <a:pt x="352741" y="236359"/>
                </a:lnTo>
                <a:lnTo>
                  <a:pt x="341406" y="240205"/>
                </a:lnTo>
                <a:lnTo>
                  <a:pt x="328134" y="242513"/>
                </a:lnTo>
                <a:lnTo>
                  <a:pt x="312927" y="243282"/>
                </a:lnTo>
                <a:close/>
              </a:path>
              <a:path w="1428750" h="316230">
                <a:moveTo>
                  <a:pt x="478624" y="243282"/>
                </a:moveTo>
                <a:lnTo>
                  <a:pt x="435187" y="231232"/>
                </a:lnTo>
                <a:lnTo>
                  <a:pt x="414602" y="194472"/>
                </a:lnTo>
                <a:lnTo>
                  <a:pt x="410756" y="155182"/>
                </a:lnTo>
                <a:lnTo>
                  <a:pt x="415220" y="115767"/>
                </a:lnTo>
                <a:lnTo>
                  <a:pt x="428615" y="87612"/>
                </a:lnTo>
                <a:lnTo>
                  <a:pt x="450939" y="70718"/>
                </a:lnTo>
                <a:lnTo>
                  <a:pt x="482193" y="65087"/>
                </a:lnTo>
                <a:lnTo>
                  <a:pt x="498278" y="66296"/>
                </a:lnTo>
                <a:lnTo>
                  <a:pt x="512206" y="69924"/>
                </a:lnTo>
                <a:lnTo>
                  <a:pt x="523977" y="75969"/>
                </a:lnTo>
                <a:lnTo>
                  <a:pt x="533590" y="84429"/>
                </a:lnTo>
                <a:lnTo>
                  <a:pt x="535134" y="86715"/>
                </a:lnTo>
                <a:lnTo>
                  <a:pt x="482498" y="86715"/>
                </a:lnTo>
                <a:lnTo>
                  <a:pt x="471752" y="87570"/>
                </a:lnTo>
                <a:lnTo>
                  <a:pt x="439439" y="118217"/>
                </a:lnTo>
                <a:lnTo>
                  <a:pt x="436562" y="144259"/>
                </a:lnTo>
                <a:lnTo>
                  <a:pt x="550604" y="144259"/>
                </a:lnTo>
                <a:lnTo>
                  <a:pt x="550659" y="164897"/>
                </a:lnTo>
                <a:lnTo>
                  <a:pt x="436956" y="164897"/>
                </a:lnTo>
                <a:lnTo>
                  <a:pt x="437601" y="178171"/>
                </a:lnTo>
                <a:lnTo>
                  <a:pt x="453385" y="212964"/>
                </a:lnTo>
                <a:lnTo>
                  <a:pt x="483184" y="220663"/>
                </a:lnTo>
                <a:lnTo>
                  <a:pt x="545299" y="220663"/>
                </a:lnTo>
                <a:lnTo>
                  <a:pt x="545261" y="237927"/>
                </a:lnTo>
                <a:lnTo>
                  <a:pt x="526473" y="240271"/>
                </a:lnTo>
                <a:lnTo>
                  <a:pt x="509085" y="241945"/>
                </a:lnTo>
                <a:lnTo>
                  <a:pt x="493136" y="242948"/>
                </a:lnTo>
                <a:lnTo>
                  <a:pt x="478624" y="243282"/>
                </a:lnTo>
                <a:close/>
              </a:path>
              <a:path w="1428750" h="316230">
                <a:moveTo>
                  <a:pt x="550604" y="144259"/>
                </a:moveTo>
                <a:lnTo>
                  <a:pt x="525652" y="144259"/>
                </a:lnTo>
                <a:lnTo>
                  <a:pt x="525021" y="129645"/>
                </a:lnTo>
                <a:lnTo>
                  <a:pt x="523125" y="117351"/>
                </a:lnTo>
                <a:lnTo>
                  <a:pt x="493156" y="87527"/>
                </a:lnTo>
                <a:lnTo>
                  <a:pt x="482498" y="86715"/>
                </a:lnTo>
                <a:lnTo>
                  <a:pt x="535134" y="86715"/>
                </a:lnTo>
                <a:lnTo>
                  <a:pt x="541058" y="95488"/>
                </a:lnTo>
                <a:lnTo>
                  <a:pt x="546392" y="109310"/>
                </a:lnTo>
                <a:lnTo>
                  <a:pt x="549592" y="125897"/>
                </a:lnTo>
                <a:lnTo>
                  <a:pt x="550604" y="144259"/>
                </a:lnTo>
                <a:close/>
              </a:path>
              <a:path w="1428750" h="316230">
                <a:moveTo>
                  <a:pt x="545299" y="220663"/>
                </a:moveTo>
                <a:lnTo>
                  <a:pt x="483184" y="220663"/>
                </a:lnTo>
                <a:lnTo>
                  <a:pt x="496035" y="220539"/>
                </a:lnTo>
                <a:lnTo>
                  <a:pt x="508985" y="220168"/>
                </a:lnTo>
                <a:lnTo>
                  <a:pt x="522033" y="219549"/>
                </a:lnTo>
                <a:lnTo>
                  <a:pt x="535177" y="218682"/>
                </a:lnTo>
                <a:lnTo>
                  <a:pt x="545299" y="217691"/>
                </a:lnTo>
                <a:lnTo>
                  <a:pt x="545299" y="220663"/>
                </a:lnTo>
                <a:close/>
              </a:path>
              <a:path w="1428750" h="316230">
                <a:moveTo>
                  <a:pt x="654443" y="243282"/>
                </a:moveTo>
                <a:lnTo>
                  <a:pt x="608511" y="231730"/>
                </a:lnTo>
                <a:lnTo>
                  <a:pt x="587992" y="195141"/>
                </a:lnTo>
                <a:lnTo>
                  <a:pt x="584200" y="153391"/>
                </a:lnTo>
                <a:lnTo>
                  <a:pt x="585221" y="130802"/>
                </a:lnTo>
                <a:lnTo>
                  <a:pt x="600570" y="84836"/>
                </a:lnTo>
                <a:lnTo>
                  <a:pt x="637348" y="66321"/>
                </a:lnTo>
                <a:lnTo>
                  <a:pt x="655040" y="65087"/>
                </a:lnTo>
                <a:lnTo>
                  <a:pt x="661671" y="65347"/>
                </a:lnTo>
                <a:lnTo>
                  <a:pt x="670266" y="66127"/>
                </a:lnTo>
                <a:lnTo>
                  <a:pt x="680820" y="67428"/>
                </a:lnTo>
                <a:lnTo>
                  <a:pt x="693331" y="69253"/>
                </a:lnTo>
                <a:lnTo>
                  <a:pt x="701471" y="70243"/>
                </a:lnTo>
                <a:lnTo>
                  <a:pt x="701471" y="88099"/>
                </a:lnTo>
                <a:lnTo>
                  <a:pt x="660793" y="88099"/>
                </a:lnTo>
                <a:lnTo>
                  <a:pt x="647375" y="88968"/>
                </a:lnTo>
                <a:lnTo>
                  <a:pt x="613219" y="121786"/>
                </a:lnTo>
                <a:lnTo>
                  <a:pt x="610590" y="153391"/>
                </a:lnTo>
                <a:lnTo>
                  <a:pt x="611204" y="170724"/>
                </a:lnTo>
                <a:lnTo>
                  <a:pt x="626629" y="212144"/>
                </a:lnTo>
                <a:lnTo>
                  <a:pt x="660984" y="220460"/>
                </a:lnTo>
                <a:lnTo>
                  <a:pt x="701865" y="220460"/>
                </a:lnTo>
                <a:lnTo>
                  <a:pt x="701865" y="238519"/>
                </a:lnTo>
                <a:lnTo>
                  <a:pt x="686999" y="240603"/>
                </a:lnTo>
                <a:lnTo>
                  <a:pt x="674139" y="242091"/>
                </a:lnTo>
                <a:lnTo>
                  <a:pt x="663287" y="242984"/>
                </a:lnTo>
                <a:lnTo>
                  <a:pt x="654443" y="243282"/>
                </a:lnTo>
                <a:close/>
              </a:path>
              <a:path w="1428750" h="316230">
                <a:moveTo>
                  <a:pt x="701471" y="91084"/>
                </a:moveTo>
                <a:lnTo>
                  <a:pt x="688584" y="89782"/>
                </a:lnTo>
                <a:lnTo>
                  <a:pt x="677508" y="88849"/>
                </a:lnTo>
                <a:lnTo>
                  <a:pt x="668244" y="88287"/>
                </a:lnTo>
                <a:lnTo>
                  <a:pt x="660793" y="88099"/>
                </a:lnTo>
                <a:lnTo>
                  <a:pt x="701471" y="88099"/>
                </a:lnTo>
                <a:lnTo>
                  <a:pt x="701471" y="91084"/>
                </a:lnTo>
                <a:close/>
              </a:path>
              <a:path w="1428750" h="316230">
                <a:moveTo>
                  <a:pt x="701865" y="220460"/>
                </a:moveTo>
                <a:lnTo>
                  <a:pt x="660984" y="220460"/>
                </a:lnTo>
                <a:lnTo>
                  <a:pt x="701865" y="217285"/>
                </a:lnTo>
                <a:lnTo>
                  <a:pt x="701865" y="220460"/>
                </a:lnTo>
                <a:close/>
              </a:path>
              <a:path w="1428750" h="316230">
                <a:moveTo>
                  <a:pt x="797115" y="243282"/>
                </a:moveTo>
                <a:lnTo>
                  <a:pt x="757769" y="233075"/>
                </a:lnTo>
                <a:lnTo>
                  <a:pt x="739890" y="180530"/>
                </a:lnTo>
                <a:lnTo>
                  <a:pt x="739178" y="157950"/>
                </a:lnTo>
                <a:lnTo>
                  <a:pt x="739178" y="68465"/>
                </a:lnTo>
                <a:lnTo>
                  <a:pt x="764768" y="68465"/>
                </a:lnTo>
                <a:lnTo>
                  <a:pt x="764777" y="157950"/>
                </a:lnTo>
                <a:lnTo>
                  <a:pt x="765178" y="174761"/>
                </a:lnTo>
                <a:lnTo>
                  <a:pt x="775627" y="213318"/>
                </a:lnTo>
                <a:lnTo>
                  <a:pt x="800887" y="220460"/>
                </a:lnTo>
                <a:lnTo>
                  <a:pt x="873518" y="220460"/>
                </a:lnTo>
                <a:lnTo>
                  <a:pt x="873518" y="228004"/>
                </a:lnTo>
                <a:lnTo>
                  <a:pt x="847725" y="228004"/>
                </a:lnTo>
                <a:lnTo>
                  <a:pt x="834961" y="234688"/>
                </a:lnTo>
                <a:lnTo>
                  <a:pt x="822272" y="239462"/>
                </a:lnTo>
                <a:lnTo>
                  <a:pt x="809657" y="242327"/>
                </a:lnTo>
                <a:lnTo>
                  <a:pt x="797115" y="243282"/>
                </a:lnTo>
                <a:close/>
              </a:path>
              <a:path w="1428750" h="316230">
                <a:moveTo>
                  <a:pt x="873518" y="220460"/>
                </a:moveTo>
                <a:lnTo>
                  <a:pt x="808431" y="220460"/>
                </a:lnTo>
                <a:lnTo>
                  <a:pt x="816063" y="219368"/>
                </a:lnTo>
                <a:lnTo>
                  <a:pt x="831545" y="215012"/>
                </a:lnTo>
                <a:lnTo>
                  <a:pt x="837463" y="212852"/>
                </a:lnTo>
                <a:lnTo>
                  <a:pt x="841565" y="210744"/>
                </a:lnTo>
                <a:lnTo>
                  <a:pt x="847725" y="207760"/>
                </a:lnTo>
                <a:lnTo>
                  <a:pt x="847725" y="68465"/>
                </a:lnTo>
                <a:lnTo>
                  <a:pt x="873518" y="68465"/>
                </a:lnTo>
                <a:lnTo>
                  <a:pt x="873518" y="220460"/>
                </a:lnTo>
                <a:close/>
              </a:path>
              <a:path w="1428750" h="316230">
                <a:moveTo>
                  <a:pt x="873518" y="239916"/>
                </a:moveTo>
                <a:lnTo>
                  <a:pt x="847725" y="239916"/>
                </a:lnTo>
                <a:lnTo>
                  <a:pt x="847725" y="228004"/>
                </a:lnTo>
                <a:lnTo>
                  <a:pt x="873518" y="228004"/>
                </a:lnTo>
                <a:lnTo>
                  <a:pt x="873518" y="239916"/>
                </a:lnTo>
                <a:close/>
              </a:path>
              <a:path w="1428750" h="316230">
                <a:moveTo>
                  <a:pt x="1006053" y="91871"/>
                </a:moveTo>
                <a:lnTo>
                  <a:pt x="948131" y="91871"/>
                </a:lnTo>
                <a:lnTo>
                  <a:pt x="963287" y="82435"/>
                </a:lnTo>
                <a:lnTo>
                  <a:pt x="978790" y="74758"/>
                </a:lnTo>
                <a:lnTo>
                  <a:pt x="994638" y="68843"/>
                </a:lnTo>
                <a:lnTo>
                  <a:pt x="1010831" y="64693"/>
                </a:lnTo>
                <a:lnTo>
                  <a:pt x="1010831" y="90881"/>
                </a:lnTo>
                <a:lnTo>
                  <a:pt x="1006053" y="91871"/>
                </a:lnTo>
                <a:close/>
              </a:path>
              <a:path w="1428750" h="316230">
                <a:moveTo>
                  <a:pt x="948524" y="239916"/>
                </a:moveTo>
                <a:lnTo>
                  <a:pt x="922731" y="239916"/>
                </a:lnTo>
                <a:lnTo>
                  <a:pt x="922731" y="68465"/>
                </a:lnTo>
                <a:lnTo>
                  <a:pt x="948131" y="68465"/>
                </a:lnTo>
                <a:lnTo>
                  <a:pt x="948131" y="91871"/>
                </a:lnTo>
                <a:lnTo>
                  <a:pt x="1006053" y="91871"/>
                </a:lnTo>
                <a:lnTo>
                  <a:pt x="967201" y="104851"/>
                </a:lnTo>
                <a:lnTo>
                  <a:pt x="948524" y="114096"/>
                </a:lnTo>
                <a:lnTo>
                  <a:pt x="948524" y="239916"/>
                </a:lnTo>
                <a:close/>
              </a:path>
              <a:path w="1428750" h="316230">
                <a:moveTo>
                  <a:pt x="1066990" y="239916"/>
                </a:moveTo>
                <a:lnTo>
                  <a:pt x="1041196" y="239916"/>
                </a:lnTo>
                <a:lnTo>
                  <a:pt x="1041196" y="68465"/>
                </a:lnTo>
                <a:lnTo>
                  <a:pt x="1066990" y="68465"/>
                </a:lnTo>
                <a:lnTo>
                  <a:pt x="1066990" y="239916"/>
                </a:lnTo>
                <a:close/>
              </a:path>
              <a:path w="1428750" h="316230">
                <a:moveTo>
                  <a:pt x="1066990" y="29768"/>
                </a:moveTo>
                <a:lnTo>
                  <a:pt x="1041196" y="29768"/>
                </a:lnTo>
                <a:lnTo>
                  <a:pt x="1041196" y="0"/>
                </a:lnTo>
                <a:lnTo>
                  <a:pt x="1066990" y="0"/>
                </a:lnTo>
                <a:lnTo>
                  <a:pt x="1066990" y="29768"/>
                </a:lnTo>
                <a:close/>
              </a:path>
              <a:path w="1428750" h="316230">
                <a:moveTo>
                  <a:pt x="1150531" y="68465"/>
                </a:moveTo>
                <a:lnTo>
                  <a:pt x="1125131" y="68465"/>
                </a:lnTo>
                <a:lnTo>
                  <a:pt x="1125131" y="16078"/>
                </a:lnTo>
                <a:lnTo>
                  <a:pt x="1150531" y="16078"/>
                </a:lnTo>
                <a:lnTo>
                  <a:pt x="1150531" y="68465"/>
                </a:lnTo>
                <a:close/>
              </a:path>
              <a:path w="1428750" h="316230">
                <a:moveTo>
                  <a:pt x="1205102" y="90881"/>
                </a:moveTo>
                <a:lnTo>
                  <a:pt x="1100924" y="90881"/>
                </a:lnTo>
                <a:lnTo>
                  <a:pt x="1100924" y="68465"/>
                </a:lnTo>
                <a:lnTo>
                  <a:pt x="1205102" y="68465"/>
                </a:lnTo>
                <a:lnTo>
                  <a:pt x="1205102" y="90881"/>
                </a:lnTo>
                <a:close/>
              </a:path>
              <a:path w="1428750" h="316230">
                <a:moveTo>
                  <a:pt x="1172565" y="243675"/>
                </a:moveTo>
                <a:lnTo>
                  <a:pt x="1135456" y="230683"/>
                </a:lnTo>
                <a:lnTo>
                  <a:pt x="1125131" y="180976"/>
                </a:lnTo>
                <a:lnTo>
                  <a:pt x="1125131" y="90881"/>
                </a:lnTo>
                <a:lnTo>
                  <a:pt x="1150531" y="90881"/>
                </a:lnTo>
                <a:lnTo>
                  <a:pt x="1150531" y="172047"/>
                </a:lnTo>
                <a:lnTo>
                  <a:pt x="1150797" y="185463"/>
                </a:lnTo>
                <a:lnTo>
                  <a:pt x="1164488" y="219672"/>
                </a:lnTo>
                <a:lnTo>
                  <a:pt x="1205699" y="219672"/>
                </a:lnTo>
                <a:lnTo>
                  <a:pt x="1207490" y="239916"/>
                </a:lnTo>
                <a:lnTo>
                  <a:pt x="1196672" y="241559"/>
                </a:lnTo>
                <a:lnTo>
                  <a:pt x="1187246" y="242734"/>
                </a:lnTo>
                <a:lnTo>
                  <a:pt x="1179212" y="243440"/>
                </a:lnTo>
                <a:lnTo>
                  <a:pt x="1172565" y="243675"/>
                </a:lnTo>
                <a:close/>
              </a:path>
              <a:path w="1428750" h="316230">
                <a:moveTo>
                  <a:pt x="1297978" y="316116"/>
                </a:moveTo>
                <a:lnTo>
                  <a:pt x="1272171" y="316116"/>
                </a:lnTo>
                <a:lnTo>
                  <a:pt x="1294396" y="239916"/>
                </a:lnTo>
                <a:lnTo>
                  <a:pt x="1268996" y="239916"/>
                </a:lnTo>
                <a:lnTo>
                  <a:pt x="1220381" y="68465"/>
                </a:lnTo>
                <a:lnTo>
                  <a:pt x="1246187" y="68465"/>
                </a:lnTo>
                <a:lnTo>
                  <a:pt x="1289050" y="217691"/>
                </a:lnTo>
                <a:lnTo>
                  <a:pt x="1326289" y="217691"/>
                </a:lnTo>
                <a:lnTo>
                  <a:pt x="1297978" y="316116"/>
                </a:lnTo>
                <a:close/>
              </a:path>
              <a:path w="1428750" h="316230">
                <a:moveTo>
                  <a:pt x="1326289" y="217691"/>
                </a:moveTo>
                <a:lnTo>
                  <a:pt x="1300352" y="217691"/>
                </a:lnTo>
                <a:lnTo>
                  <a:pt x="1343418" y="68465"/>
                </a:lnTo>
                <a:lnTo>
                  <a:pt x="1369212" y="68465"/>
                </a:lnTo>
                <a:lnTo>
                  <a:pt x="1326289" y="217691"/>
                </a:lnTo>
                <a:close/>
              </a:path>
              <a:path w="1428750" h="316230">
                <a:moveTo>
                  <a:pt x="1428343" y="239916"/>
                </a:moveTo>
                <a:lnTo>
                  <a:pt x="1400365" y="239916"/>
                </a:lnTo>
                <a:lnTo>
                  <a:pt x="1400365" y="200813"/>
                </a:lnTo>
                <a:lnTo>
                  <a:pt x="1428343" y="200813"/>
                </a:lnTo>
                <a:lnTo>
                  <a:pt x="1428343" y="239916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3" name="object 53"/>
          <p:cNvSpPr/>
          <p:nvPr/>
        </p:nvSpPr>
        <p:spPr>
          <a:xfrm>
            <a:off x="1628901" y="4556149"/>
            <a:ext cx="1186815" cy="249554"/>
          </a:xfrm>
          <a:custGeom>
            <a:avLst/>
            <a:gdLst/>
            <a:ahLst/>
            <a:cxnLst/>
            <a:rect l="0" t="0" r="r" b="b"/>
            <a:pathLst>
              <a:path w="1186815" h="249554">
                <a:moveTo>
                  <a:pt x="84721" y="246062"/>
                </a:moveTo>
                <a:lnTo>
                  <a:pt x="0" y="246062"/>
                </a:lnTo>
                <a:lnTo>
                  <a:pt x="0" y="8928"/>
                </a:lnTo>
                <a:lnTo>
                  <a:pt x="84721" y="8928"/>
                </a:lnTo>
                <a:lnTo>
                  <a:pt x="111180" y="11792"/>
                </a:lnTo>
                <a:lnTo>
                  <a:pt x="132797" y="20386"/>
                </a:lnTo>
                <a:lnTo>
                  <a:pt x="146570" y="32143"/>
                </a:lnTo>
                <a:lnTo>
                  <a:pt x="26390" y="32143"/>
                </a:lnTo>
                <a:lnTo>
                  <a:pt x="26390" y="222834"/>
                </a:lnTo>
                <a:lnTo>
                  <a:pt x="145018" y="222834"/>
                </a:lnTo>
                <a:lnTo>
                  <a:pt x="127787" y="236727"/>
                </a:lnTo>
                <a:lnTo>
                  <a:pt x="118400" y="240811"/>
                </a:lnTo>
                <a:lnTo>
                  <a:pt x="108092" y="243728"/>
                </a:lnTo>
                <a:lnTo>
                  <a:pt x="96865" y="245479"/>
                </a:lnTo>
                <a:lnTo>
                  <a:pt x="84721" y="246062"/>
                </a:lnTo>
                <a:close/>
              </a:path>
              <a:path w="1186815" h="249554">
                <a:moveTo>
                  <a:pt x="145018" y="222834"/>
                </a:moveTo>
                <a:lnTo>
                  <a:pt x="84721" y="222834"/>
                </a:lnTo>
                <a:lnTo>
                  <a:pt x="111206" y="216659"/>
                </a:lnTo>
                <a:lnTo>
                  <a:pt x="130121" y="198132"/>
                </a:lnTo>
                <a:lnTo>
                  <a:pt x="141468" y="167252"/>
                </a:lnTo>
                <a:lnTo>
                  <a:pt x="145249" y="124015"/>
                </a:lnTo>
                <a:lnTo>
                  <a:pt x="143352" y="93111"/>
                </a:lnTo>
                <a:lnTo>
                  <a:pt x="128169" y="50649"/>
                </a:lnTo>
                <a:lnTo>
                  <a:pt x="93235" y="32577"/>
                </a:lnTo>
                <a:lnTo>
                  <a:pt x="84721" y="32143"/>
                </a:lnTo>
                <a:lnTo>
                  <a:pt x="146570" y="32143"/>
                </a:lnTo>
                <a:lnTo>
                  <a:pt x="166295" y="68985"/>
                </a:lnTo>
                <a:lnTo>
                  <a:pt x="172440" y="124015"/>
                </a:lnTo>
                <a:lnTo>
                  <a:pt x="169649" y="164620"/>
                </a:lnTo>
                <a:lnTo>
                  <a:pt x="161277" y="196940"/>
                </a:lnTo>
                <a:lnTo>
                  <a:pt x="147323" y="220975"/>
                </a:lnTo>
                <a:lnTo>
                  <a:pt x="145018" y="222834"/>
                </a:lnTo>
                <a:close/>
              </a:path>
              <a:path w="1186815" h="249554">
                <a:moveTo>
                  <a:pt x="242290" y="246062"/>
                </a:moveTo>
                <a:lnTo>
                  <a:pt x="216484" y="246062"/>
                </a:lnTo>
                <a:lnTo>
                  <a:pt x="216484" y="74612"/>
                </a:lnTo>
                <a:lnTo>
                  <a:pt x="242290" y="74612"/>
                </a:lnTo>
                <a:lnTo>
                  <a:pt x="242290" y="246062"/>
                </a:lnTo>
                <a:close/>
              </a:path>
              <a:path w="1186815" h="249554">
                <a:moveTo>
                  <a:pt x="242290" y="35915"/>
                </a:moveTo>
                <a:lnTo>
                  <a:pt x="216484" y="35915"/>
                </a:lnTo>
                <a:lnTo>
                  <a:pt x="216484" y="6146"/>
                </a:lnTo>
                <a:lnTo>
                  <a:pt x="242290" y="6146"/>
                </a:lnTo>
                <a:lnTo>
                  <a:pt x="242290" y="35915"/>
                </a:lnTo>
                <a:close/>
              </a:path>
              <a:path w="1186815" h="249554">
                <a:moveTo>
                  <a:pt x="404159" y="226606"/>
                </a:moveTo>
                <a:lnTo>
                  <a:pt x="344779" y="226606"/>
                </a:lnTo>
                <a:lnTo>
                  <a:pt x="354161" y="226210"/>
                </a:lnTo>
                <a:lnTo>
                  <a:pt x="362364" y="225021"/>
                </a:lnTo>
                <a:lnTo>
                  <a:pt x="369388" y="223037"/>
                </a:lnTo>
                <a:lnTo>
                  <a:pt x="375234" y="220256"/>
                </a:lnTo>
                <a:lnTo>
                  <a:pt x="382257" y="216026"/>
                </a:lnTo>
                <a:lnTo>
                  <a:pt x="385762" y="208914"/>
                </a:lnTo>
                <a:lnTo>
                  <a:pt x="385762" y="188937"/>
                </a:lnTo>
                <a:lnTo>
                  <a:pt x="351680" y="171021"/>
                </a:lnTo>
                <a:lnTo>
                  <a:pt x="337934" y="168567"/>
                </a:lnTo>
                <a:lnTo>
                  <a:pt x="323946" y="165864"/>
                </a:lnTo>
                <a:lnTo>
                  <a:pt x="289513" y="148879"/>
                </a:lnTo>
                <a:lnTo>
                  <a:pt x="282371" y="120243"/>
                </a:lnTo>
                <a:lnTo>
                  <a:pt x="283469" y="108556"/>
                </a:lnTo>
                <a:lnTo>
                  <a:pt x="309268" y="77985"/>
                </a:lnTo>
                <a:lnTo>
                  <a:pt x="343890" y="71234"/>
                </a:lnTo>
                <a:lnTo>
                  <a:pt x="354960" y="71531"/>
                </a:lnTo>
                <a:lnTo>
                  <a:pt x="367349" y="72424"/>
                </a:lnTo>
                <a:lnTo>
                  <a:pt x="381054" y="73913"/>
                </a:lnTo>
                <a:lnTo>
                  <a:pt x="396074" y="75996"/>
                </a:lnTo>
                <a:lnTo>
                  <a:pt x="405803" y="77787"/>
                </a:lnTo>
                <a:lnTo>
                  <a:pt x="405803" y="94246"/>
                </a:lnTo>
                <a:lnTo>
                  <a:pt x="345478" y="94246"/>
                </a:lnTo>
                <a:lnTo>
                  <a:pt x="329068" y="95872"/>
                </a:lnTo>
                <a:lnTo>
                  <a:pt x="317349" y="100749"/>
                </a:lnTo>
                <a:lnTo>
                  <a:pt x="310318" y="108873"/>
                </a:lnTo>
                <a:lnTo>
                  <a:pt x="307975" y="120243"/>
                </a:lnTo>
                <a:lnTo>
                  <a:pt x="307975" y="128181"/>
                </a:lnTo>
                <a:lnTo>
                  <a:pt x="355688" y="147535"/>
                </a:lnTo>
                <a:lnTo>
                  <a:pt x="369809" y="150436"/>
                </a:lnTo>
                <a:lnTo>
                  <a:pt x="404414" y="168278"/>
                </a:lnTo>
                <a:lnTo>
                  <a:pt x="411556" y="198437"/>
                </a:lnTo>
                <a:lnTo>
                  <a:pt x="410501" y="210750"/>
                </a:lnTo>
                <a:lnTo>
                  <a:pt x="407338" y="221303"/>
                </a:lnTo>
                <a:lnTo>
                  <a:pt x="404159" y="226606"/>
                </a:lnTo>
                <a:close/>
              </a:path>
              <a:path w="1186815" h="249554">
                <a:moveTo>
                  <a:pt x="405803" y="99606"/>
                </a:moveTo>
                <a:lnTo>
                  <a:pt x="387667" y="97263"/>
                </a:lnTo>
                <a:lnTo>
                  <a:pt x="371568" y="95588"/>
                </a:lnTo>
                <a:lnTo>
                  <a:pt x="357505" y="94582"/>
                </a:lnTo>
                <a:lnTo>
                  <a:pt x="345478" y="94246"/>
                </a:lnTo>
                <a:lnTo>
                  <a:pt x="405803" y="94246"/>
                </a:lnTo>
                <a:lnTo>
                  <a:pt x="405803" y="99606"/>
                </a:lnTo>
                <a:close/>
              </a:path>
              <a:path w="1186815" h="249554">
                <a:moveTo>
                  <a:pt x="345478" y="249427"/>
                </a:moveTo>
                <a:lnTo>
                  <a:pt x="295668" y="244665"/>
                </a:lnTo>
                <a:lnTo>
                  <a:pt x="285343" y="242887"/>
                </a:lnTo>
                <a:lnTo>
                  <a:pt x="285343" y="220662"/>
                </a:lnTo>
                <a:lnTo>
                  <a:pt x="303867" y="223262"/>
                </a:lnTo>
                <a:lnTo>
                  <a:pt x="319947" y="225120"/>
                </a:lnTo>
                <a:lnTo>
                  <a:pt x="333585" y="226234"/>
                </a:lnTo>
                <a:lnTo>
                  <a:pt x="344779" y="226606"/>
                </a:lnTo>
                <a:lnTo>
                  <a:pt x="404159" y="226606"/>
                </a:lnTo>
                <a:lnTo>
                  <a:pt x="402067" y="230095"/>
                </a:lnTo>
                <a:lnTo>
                  <a:pt x="394690" y="237121"/>
                </a:lnTo>
                <a:lnTo>
                  <a:pt x="385286" y="242505"/>
                </a:lnTo>
                <a:lnTo>
                  <a:pt x="373951" y="246351"/>
                </a:lnTo>
                <a:lnTo>
                  <a:pt x="360682" y="248658"/>
                </a:lnTo>
                <a:lnTo>
                  <a:pt x="345478" y="249427"/>
                </a:lnTo>
                <a:close/>
              </a:path>
              <a:path w="1186815" h="249554">
                <a:moveTo>
                  <a:pt x="449846" y="98221"/>
                </a:moveTo>
                <a:lnTo>
                  <a:pt x="485397" y="73120"/>
                </a:lnTo>
                <a:lnTo>
                  <a:pt x="516624" y="71234"/>
                </a:lnTo>
                <a:lnTo>
                  <a:pt x="530160" y="72070"/>
                </a:lnTo>
                <a:lnTo>
                  <a:pt x="564527" y="92264"/>
                </a:lnTo>
                <a:lnTo>
                  <a:pt x="565211" y="93852"/>
                </a:lnTo>
                <a:lnTo>
                  <a:pt x="517918" y="93852"/>
                </a:lnTo>
                <a:lnTo>
                  <a:pt x="503990" y="94064"/>
                </a:lnTo>
                <a:lnTo>
                  <a:pt x="489789" y="94699"/>
                </a:lnTo>
                <a:lnTo>
                  <a:pt x="475315" y="95755"/>
                </a:lnTo>
                <a:lnTo>
                  <a:pt x="449846" y="98221"/>
                </a:lnTo>
                <a:close/>
              </a:path>
              <a:path w="1186815" h="249554">
                <a:moveTo>
                  <a:pt x="488353" y="249427"/>
                </a:moveTo>
                <a:lnTo>
                  <a:pt x="452234" y="236131"/>
                </a:lnTo>
                <a:lnTo>
                  <a:pt x="439928" y="197738"/>
                </a:lnTo>
                <a:lnTo>
                  <a:pt x="440722" y="186016"/>
                </a:lnTo>
                <a:lnTo>
                  <a:pt x="468904" y="151279"/>
                </a:lnTo>
                <a:lnTo>
                  <a:pt x="546290" y="141084"/>
                </a:lnTo>
                <a:lnTo>
                  <a:pt x="546290" y="126403"/>
                </a:lnTo>
                <a:lnTo>
                  <a:pt x="526643" y="93852"/>
                </a:lnTo>
                <a:lnTo>
                  <a:pt x="565211" y="93852"/>
                </a:lnTo>
                <a:lnTo>
                  <a:pt x="568619" y="101769"/>
                </a:lnTo>
                <a:lnTo>
                  <a:pt x="571075" y="113148"/>
                </a:lnTo>
                <a:lnTo>
                  <a:pt x="571894" y="126403"/>
                </a:lnTo>
                <a:lnTo>
                  <a:pt x="571894" y="160731"/>
                </a:lnTo>
                <a:lnTo>
                  <a:pt x="546290" y="160731"/>
                </a:lnTo>
                <a:lnTo>
                  <a:pt x="485178" y="166420"/>
                </a:lnTo>
                <a:lnTo>
                  <a:pt x="477735" y="169392"/>
                </a:lnTo>
                <a:lnTo>
                  <a:pt x="468604" y="179450"/>
                </a:lnTo>
                <a:lnTo>
                  <a:pt x="466318" y="186791"/>
                </a:lnTo>
                <a:lnTo>
                  <a:pt x="466318" y="196443"/>
                </a:lnTo>
                <a:lnTo>
                  <a:pt x="467944" y="210161"/>
                </a:lnTo>
                <a:lnTo>
                  <a:pt x="472821" y="219960"/>
                </a:lnTo>
                <a:lnTo>
                  <a:pt x="480945" y="225840"/>
                </a:lnTo>
                <a:lnTo>
                  <a:pt x="492315" y="227799"/>
                </a:lnTo>
                <a:lnTo>
                  <a:pt x="580525" y="227799"/>
                </a:lnTo>
                <a:lnTo>
                  <a:pt x="591135" y="229184"/>
                </a:lnTo>
                <a:lnTo>
                  <a:pt x="591135" y="235737"/>
                </a:lnTo>
                <a:lnTo>
                  <a:pt x="550062" y="235737"/>
                </a:lnTo>
                <a:lnTo>
                  <a:pt x="534596" y="241728"/>
                </a:lnTo>
                <a:lnTo>
                  <a:pt x="519155" y="246006"/>
                </a:lnTo>
                <a:lnTo>
                  <a:pt x="503740" y="248572"/>
                </a:lnTo>
                <a:lnTo>
                  <a:pt x="488353" y="249427"/>
                </a:lnTo>
                <a:close/>
              </a:path>
              <a:path w="1186815" h="249554">
                <a:moveTo>
                  <a:pt x="580525" y="227799"/>
                </a:moveTo>
                <a:lnTo>
                  <a:pt x="492315" y="227799"/>
                </a:lnTo>
                <a:lnTo>
                  <a:pt x="503973" y="227316"/>
                </a:lnTo>
                <a:lnTo>
                  <a:pt x="515658" y="225840"/>
                </a:lnTo>
                <a:lnTo>
                  <a:pt x="526994" y="223449"/>
                </a:lnTo>
                <a:lnTo>
                  <a:pt x="538353" y="220065"/>
                </a:lnTo>
                <a:lnTo>
                  <a:pt x="546290" y="217284"/>
                </a:lnTo>
                <a:lnTo>
                  <a:pt x="546290" y="160731"/>
                </a:lnTo>
                <a:lnTo>
                  <a:pt x="571894" y="160731"/>
                </a:lnTo>
                <a:lnTo>
                  <a:pt x="571894" y="214109"/>
                </a:lnTo>
                <a:lnTo>
                  <a:pt x="572555" y="222580"/>
                </a:lnTo>
                <a:lnTo>
                  <a:pt x="578968" y="227596"/>
                </a:lnTo>
                <a:lnTo>
                  <a:pt x="580525" y="227799"/>
                </a:lnTo>
                <a:close/>
              </a:path>
              <a:path w="1186815" h="249554">
                <a:moveTo>
                  <a:pt x="591135" y="249427"/>
                </a:moveTo>
                <a:lnTo>
                  <a:pt x="578301" y="248572"/>
                </a:lnTo>
                <a:lnTo>
                  <a:pt x="567179" y="246006"/>
                </a:lnTo>
                <a:lnTo>
                  <a:pt x="557765" y="241728"/>
                </a:lnTo>
                <a:lnTo>
                  <a:pt x="550062" y="235737"/>
                </a:lnTo>
                <a:lnTo>
                  <a:pt x="591135" y="235737"/>
                </a:lnTo>
                <a:lnTo>
                  <a:pt x="591135" y="249427"/>
                </a:lnTo>
                <a:close/>
              </a:path>
              <a:path w="1186815" h="249554">
                <a:moveTo>
                  <a:pt x="679844" y="249427"/>
                </a:moveTo>
                <a:lnTo>
                  <a:pt x="632219" y="246646"/>
                </a:lnTo>
                <a:lnTo>
                  <a:pt x="622491" y="245656"/>
                </a:lnTo>
                <a:lnTo>
                  <a:pt x="622491" y="0"/>
                </a:lnTo>
                <a:lnTo>
                  <a:pt x="647891" y="0"/>
                </a:lnTo>
                <a:lnTo>
                  <a:pt x="647891" y="83134"/>
                </a:lnTo>
                <a:lnTo>
                  <a:pt x="739423" y="83134"/>
                </a:lnTo>
                <a:lnTo>
                  <a:pt x="746913" y="90982"/>
                </a:lnTo>
                <a:lnTo>
                  <a:pt x="748606" y="94246"/>
                </a:lnTo>
                <a:lnTo>
                  <a:pt x="695516" y="94246"/>
                </a:lnTo>
                <a:lnTo>
                  <a:pt x="685536" y="94718"/>
                </a:lnTo>
                <a:lnTo>
                  <a:pt x="675429" y="96132"/>
                </a:lnTo>
                <a:lnTo>
                  <a:pt x="665196" y="98490"/>
                </a:lnTo>
                <a:lnTo>
                  <a:pt x="654838" y="101790"/>
                </a:lnTo>
                <a:lnTo>
                  <a:pt x="647891" y="104178"/>
                </a:lnTo>
                <a:lnTo>
                  <a:pt x="647891" y="224828"/>
                </a:lnTo>
                <a:lnTo>
                  <a:pt x="658271" y="225604"/>
                </a:lnTo>
                <a:lnTo>
                  <a:pt x="666990" y="226160"/>
                </a:lnTo>
                <a:lnTo>
                  <a:pt x="674050" y="226494"/>
                </a:lnTo>
                <a:lnTo>
                  <a:pt x="679451" y="226606"/>
                </a:lnTo>
                <a:lnTo>
                  <a:pt x="745228" y="226606"/>
                </a:lnTo>
                <a:lnTo>
                  <a:pt x="743446" y="229387"/>
                </a:lnTo>
                <a:lnTo>
                  <a:pt x="732956" y="238155"/>
                </a:lnTo>
                <a:lnTo>
                  <a:pt x="718860" y="244417"/>
                </a:lnTo>
                <a:lnTo>
                  <a:pt x="701157" y="248175"/>
                </a:lnTo>
                <a:lnTo>
                  <a:pt x="679844" y="249427"/>
                </a:lnTo>
                <a:close/>
              </a:path>
              <a:path w="1186815" h="249554">
                <a:moveTo>
                  <a:pt x="739423" y="83134"/>
                </a:moveTo>
                <a:lnTo>
                  <a:pt x="647891" y="83134"/>
                </a:lnTo>
                <a:lnTo>
                  <a:pt x="660864" y="77926"/>
                </a:lnTo>
                <a:lnTo>
                  <a:pt x="673589" y="74207"/>
                </a:lnTo>
                <a:lnTo>
                  <a:pt x="686067" y="71977"/>
                </a:lnTo>
                <a:lnTo>
                  <a:pt x="698297" y="71234"/>
                </a:lnTo>
                <a:lnTo>
                  <a:pt x="714359" y="72467"/>
                </a:lnTo>
                <a:lnTo>
                  <a:pt x="727815" y="76169"/>
                </a:lnTo>
                <a:lnTo>
                  <a:pt x="738667" y="82341"/>
                </a:lnTo>
                <a:lnTo>
                  <a:pt x="739423" y="83134"/>
                </a:lnTo>
                <a:close/>
              </a:path>
              <a:path w="1186815" h="249554">
                <a:moveTo>
                  <a:pt x="745228" y="226606"/>
                </a:moveTo>
                <a:lnTo>
                  <a:pt x="679451" y="226606"/>
                </a:lnTo>
                <a:lnTo>
                  <a:pt x="694795" y="225651"/>
                </a:lnTo>
                <a:lnTo>
                  <a:pt x="707302" y="222786"/>
                </a:lnTo>
                <a:lnTo>
                  <a:pt x="731908" y="190792"/>
                </a:lnTo>
                <a:lnTo>
                  <a:pt x="734607" y="159740"/>
                </a:lnTo>
                <a:lnTo>
                  <a:pt x="734073" y="142936"/>
                </a:lnTo>
                <a:lnTo>
                  <a:pt x="720967" y="102454"/>
                </a:lnTo>
                <a:lnTo>
                  <a:pt x="695516" y="94246"/>
                </a:lnTo>
                <a:lnTo>
                  <a:pt x="748606" y="94246"/>
                </a:lnTo>
                <a:lnTo>
                  <a:pt x="752990" y="102700"/>
                </a:lnTo>
                <a:lnTo>
                  <a:pt x="757332" y="118116"/>
                </a:lnTo>
                <a:lnTo>
                  <a:pt x="759938" y="137227"/>
                </a:lnTo>
                <a:lnTo>
                  <a:pt x="760807" y="160032"/>
                </a:lnTo>
                <a:lnTo>
                  <a:pt x="759721" y="182861"/>
                </a:lnTo>
                <a:lnTo>
                  <a:pt x="756465" y="202030"/>
                </a:lnTo>
                <a:lnTo>
                  <a:pt x="751039" y="217538"/>
                </a:lnTo>
                <a:lnTo>
                  <a:pt x="745228" y="226606"/>
                </a:lnTo>
                <a:close/>
              </a:path>
              <a:path w="1186815" h="249554">
                <a:moveTo>
                  <a:pt x="830454" y="246062"/>
                </a:moveTo>
                <a:lnTo>
                  <a:pt x="804863" y="246062"/>
                </a:lnTo>
                <a:lnTo>
                  <a:pt x="804863" y="0"/>
                </a:lnTo>
                <a:lnTo>
                  <a:pt x="830454" y="0"/>
                </a:lnTo>
                <a:lnTo>
                  <a:pt x="830454" y="246062"/>
                </a:lnTo>
                <a:close/>
              </a:path>
              <a:path w="1186815" h="249554">
                <a:moveTo>
                  <a:pt x="942175" y="249427"/>
                </a:moveTo>
                <a:lnTo>
                  <a:pt x="898738" y="237378"/>
                </a:lnTo>
                <a:lnTo>
                  <a:pt x="878153" y="200618"/>
                </a:lnTo>
                <a:lnTo>
                  <a:pt x="874307" y="161328"/>
                </a:lnTo>
                <a:lnTo>
                  <a:pt x="878771" y="121913"/>
                </a:lnTo>
                <a:lnTo>
                  <a:pt x="892166" y="93759"/>
                </a:lnTo>
                <a:lnTo>
                  <a:pt x="914490" y="76865"/>
                </a:lnTo>
                <a:lnTo>
                  <a:pt x="945744" y="71234"/>
                </a:lnTo>
                <a:lnTo>
                  <a:pt x="961829" y="72443"/>
                </a:lnTo>
                <a:lnTo>
                  <a:pt x="975757" y="76071"/>
                </a:lnTo>
                <a:lnTo>
                  <a:pt x="987528" y="82116"/>
                </a:lnTo>
                <a:lnTo>
                  <a:pt x="997141" y="90576"/>
                </a:lnTo>
                <a:lnTo>
                  <a:pt x="998685" y="92862"/>
                </a:lnTo>
                <a:lnTo>
                  <a:pt x="946049" y="92862"/>
                </a:lnTo>
                <a:lnTo>
                  <a:pt x="935303" y="93717"/>
                </a:lnTo>
                <a:lnTo>
                  <a:pt x="902990" y="124364"/>
                </a:lnTo>
                <a:lnTo>
                  <a:pt x="900113" y="150406"/>
                </a:lnTo>
                <a:lnTo>
                  <a:pt x="1014155" y="150406"/>
                </a:lnTo>
                <a:lnTo>
                  <a:pt x="1014210" y="171043"/>
                </a:lnTo>
                <a:lnTo>
                  <a:pt x="900507" y="171043"/>
                </a:lnTo>
                <a:lnTo>
                  <a:pt x="901152" y="184316"/>
                </a:lnTo>
                <a:lnTo>
                  <a:pt x="916936" y="219110"/>
                </a:lnTo>
                <a:lnTo>
                  <a:pt x="946735" y="226809"/>
                </a:lnTo>
                <a:lnTo>
                  <a:pt x="1008850" y="226809"/>
                </a:lnTo>
                <a:lnTo>
                  <a:pt x="1008812" y="244073"/>
                </a:lnTo>
                <a:lnTo>
                  <a:pt x="990024" y="246416"/>
                </a:lnTo>
                <a:lnTo>
                  <a:pt x="972636" y="248091"/>
                </a:lnTo>
                <a:lnTo>
                  <a:pt x="956687" y="249094"/>
                </a:lnTo>
                <a:lnTo>
                  <a:pt x="942175" y="249427"/>
                </a:lnTo>
                <a:close/>
              </a:path>
              <a:path w="1186815" h="249554">
                <a:moveTo>
                  <a:pt x="1014155" y="150406"/>
                </a:moveTo>
                <a:lnTo>
                  <a:pt x="989204" y="150406"/>
                </a:lnTo>
                <a:lnTo>
                  <a:pt x="988572" y="135792"/>
                </a:lnTo>
                <a:lnTo>
                  <a:pt x="986676" y="123496"/>
                </a:lnTo>
                <a:lnTo>
                  <a:pt x="956707" y="93674"/>
                </a:lnTo>
                <a:lnTo>
                  <a:pt x="946049" y="92862"/>
                </a:lnTo>
                <a:lnTo>
                  <a:pt x="998685" y="92862"/>
                </a:lnTo>
                <a:lnTo>
                  <a:pt x="1004609" y="101635"/>
                </a:lnTo>
                <a:lnTo>
                  <a:pt x="1009943" y="115457"/>
                </a:lnTo>
                <a:lnTo>
                  <a:pt x="1013143" y="132044"/>
                </a:lnTo>
                <a:lnTo>
                  <a:pt x="1014155" y="150406"/>
                </a:lnTo>
                <a:close/>
              </a:path>
              <a:path w="1186815" h="249554">
                <a:moveTo>
                  <a:pt x="1008850" y="226809"/>
                </a:moveTo>
                <a:lnTo>
                  <a:pt x="946735" y="226809"/>
                </a:lnTo>
                <a:lnTo>
                  <a:pt x="959586" y="226685"/>
                </a:lnTo>
                <a:lnTo>
                  <a:pt x="972536" y="226313"/>
                </a:lnTo>
                <a:lnTo>
                  <a:pt x="985584" y="225694"/>
                </a:lnTo>
                <a:lnTo>
                  <a:pt x="998729" y="224828"/>
                </a:lnTo>
                <a:lnTo>
                  <a:pt x="1008850" y="223837"/>
                </a:lnTo>
                <a:lnTo>
                  <a:pt x="1008850" y="226809"/>
                </a:lnTo>
                <a:close/>
              </a:path>
              <a:path w="1186815" h="249554">
                <a:moveTo>
                  <a:pt x="1186650" y="75603"/>
                </a:moveTo>
                <a:lnTo>
                  <a:pt x="1161250" y="75603"/>
                </a:lnTo>
                <a:lnTo>
                  <a:pt x="1161250" y="0"/>
                </a:lnTo>
                <a:lnTo>
                  <a:pt x="1186650" y="0"/>
                </a:lnTo>
                <a:lnTo>
                  <a:pt x="1186650" y="75603"/>
                </a:lnTo>
                <a:close/>
              </a:path>
              <a:path w="1186815" h="249554">
                <a:moveTo>
                  <a:pt x="1109066" y="249427"/>
                </a:moveTo>
                <a:lnTo>
                  <a:pt x="1099935" y="249427"/>
                </a:lnTo>
                <a:lnTo>
                  <a:pt x="1091959" y="248310"/>
                </a:lnTo>
                <a:lnTo>
                  <a:pt x="1057840" y="222561"/>
                </a:lnTo>
                <a:lnTo>
                  <a:pt x="1047344" y="165392"/>
                </a:lnTo>
                <a:lnTo>
                  <a:pt x="1048387" y="142174"/>
                </a:lnTo>
                <a:lnTo>
                  <a:pt x="1064019" y="93357"/>
                </a:lnTo>
                <a:lnTo>
                  <a:pt x="1101190" y="72617"/>
                </a:lnTo>
                <a:lnTo>
                  <a:pt x="1118985" y="71234"/>
                </a:lnTo>
                <a:lnTo>
                  <a:pt x="1129141" y="71507"/>
                </a:lnTo>
                <a:lnTo>
                  <a:pt x="1139570" y="72328"/>
                </a:lnTo>
                <a:lnTo>
                  <a:pt x="1150273" y="73693"/>
                </a:lnTo>
                <a:lnTo>
                  <a:pt x="1161250" y="75603"/>
                </a:lnTo>
                <a:lnTo>
                  <a:pt x="1186650" y="75603"/>
                </a:lnTo>
                <a:lnTo>
                  <a:pt x="1186650" y="93459"/>
                </a:lnTo>
                <a:lnTo>
                  <a:pt x="1120369" y="93459"/>
                </a:lnTo>
                <a:lnTo>
                  <a:pt x="1108356" y="94500"/>
                </a:lnTo>
                <a:lnTo>
                  <a:pt x="1079543" y="119598"/>
                </a:lnTo>
                <a:lnTo>
                  <a:pt x="1073735" y="161721"/>
                </a:lnTo>
                <a:lnTo>
                  <a:pt x="1074492" y="179952"/>
                </a:lnTo>
                <a:lnTo>
                  <a:pt x="1089546" y="219532"/>
                </a:lnTo>
                <a:lnTo>
                  <a:pt x="1106945" y="226606"/>
                </a:lnTo>
                <a:lnTo>
                  <a:pt x="1186650" y="226606"/>
                </a:lnTo>
                <a:lnTo>
                  <a:pt x="1186650" y="234353"/>
                </a:lnTo>
                <a:lnTo>
                  <a:pt x="1161250" y="234353"/>
                </a:lnTo>
                <a:lnTo>
                  <a:pt x="1148094" y="240946"/>
                </a:lnTo>
                <a:lnTo>
                  <a:pt x="1135011" y="245657"/>
                </a:lnTo>
                <a:lnTo>
                  <a:pt x="1122001" y="248485"/>
                </a:lnTo>
                <a:lnTo>
                  <a:pt x="1109066" y="249427"/>
                </a:lnTo>
                <a:close/>
              </a:path>
              <a:path w="1186815" h="249554">
                <a:moveTo>
                  <a:pt x="1186650" y="226606"/>
                </a:moveTo>
                <a:lnTo>
                  <a:pt x="1119912" y="226606"/>
                </a:lnTo>
                <a:lnTo>
                  <a:pt x="1127214" y="225513"/>
                </a:lnTo>
                <a:lnTo>
                  <a:pt x="1143496" y="221157"/>
                </a:lnTo>
                <a:lnTo>
                  <a:pt x="1149808" y="218998"/>
                </a:lnTo>
                <a:lnTo>
                  <a:pt x="1154304" y="216890"/>
                </a:lnTo>
                <a:lnTo>
                  <a:pt x="1161250" y="213906"/>
                </a:lnTo>
                <a:lnTo>
                  <a:pt x="1161241" y="97623"/>
                </a:lnTo>
                <a:lnTo>
                  <a:pt x="1120369" y="93459"/>
                </a:lnTo>
                <a:lnTo>
                  <a:pt x="1186650" y="93459"/>
                </a:lnTo>
                <a:lnTo>
                  <a:pt x="1186650" y="226606"/>
                </a:lnTo>
                <a:close/>
              </a:path>
              <a:path w="1186815" h="249554">
                <a:moveTo>
                  <a:pt x="1186650" y="246062"/>
                </a:moveTo>
                <a:lnTo>
                  <a:pt x="1161250" y="246062"/>
                </a:lnTo>
                <a:lnTo>
                  <a:pt x="1161250" y="234353"/>
                </a:lnTo>
                <a:lnTo>
                  <a:pt x="1186650" y="234353"/>
                </a:lnTo>
                <a:lnTo>
                  <a:pt x="1186650" y="246062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4" name="object 54"/>
          <p:cNvSpPr/>
          <p:nvPr/>
        </p:nvSpPr>
        <p:spPr>
          <a:xfrm>
            <a:off x="2939643" y="4627384"/>
            <a:ext cx="138912" cy="251028"/>
          </a:xfrm>
          <a:prstGeom prst="rect">
            <a:avLst/>
          </a:prstGeom>
          <a:blipFill dpi="0" rotWithShape="1">
            <a:blip r:embed="rId4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5" name="object 55"/>
          <p:cNvSpPr/>
          <p:nvPr/>
        </p:nvSpPr>
        <p:spPr>
          <a:xfrm>
            <a:off x="3112681" y="4627384"/>
            <a:ext cx="139903" cy="178193"/>
          </a:xfrm>
          <a:prstGeom prst="rect">
            <a:avLst/>
          </a:prstGeom>
          <a:blipFill dpi="0" rotWithShape="1">
            <a:blip r:embed="rId5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6" name="object 56"/>
          <p:cNvSpPr/>
          <p:nvPr/>
        </p:nvSpPr>
        <p:spPr>
          <a:xfrm>
            <a:off x="3285718" y="4627384"/>
            <a:ext cx="146850" cy="178193"/>
          </a:xfrm>
          <a:prstGeom prst="rect">
            <a:avLst/>
          </a:prstGeom>
          <a:blipFill dpi="0" rotWithShape="1">
            <a:blip r:embed="rId6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7" name="object 57"/>
          <p:cNvSpPr/>
          <p:nvPr/>
        </p:nvSpPr>
        <p:spPr>
          <a:xfrm>
            <a:off x="3474237" y="4627384"/>
            <a:ext cx="138899" cy="251028"/>
          </a:xfrm>
          <a:prstGeom prst="rect">
            <a:avLst/>
          </a:prstGeom>
          <a:blipFill dpi="0" rotWithShape="1">
            <a:blip r:embed="rId7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8" name="object 58"/>
          <p:cNvSpPr/>
          <p:nvPr/>
        </p:nvSpPr>
        <p:spPr>
          <a:xfrm>
            <a:off x="3669798" y="4556149"/>
            <a:ext cx="0" cy="246379"/>
          </a:xfrm>
          <a:custGeom>
            <a:avLst/>
            <a:gdLst/>
            <a:ahLst/>
            <a:cxnLst/>
            <a:rect l="0" t="0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25590">
            <a:solidFill>
              <a:srgbClr val="A5A5A5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9" name="object 59"/>
          <p:cNvSpPr/>
          <p:nvPr/>
        </p:nvSpPr>
        <p:spPr>
          <a:xfrm>
            <a:off x="3726445" y="4627384"/>
            <a:ext cx="139903" cy="178193"/>
          </a:xfrm>
          <a:prstGeom prst="rect">
            <a:avLst/>
          </a:prstGeom>
          <a:blipFill dpi="0" rotWithShape="1">
            <a:blip r:embed="rId8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0" name="object 60"/>
          <p:cNvSpPr/>
          <p:nvPr/>
        </p:nvSpPr>
        <p:spPr>
          <a:xfrm>
            <a:off x="3979926" y="4630762"/>
            <a:ext cx="134340" cy="174815"/>
          </a:xfrm>
          <a:prstGeom prst="rect">
            <a:avLst/>
          </a:prstGeom>
          <a:blipFill dpi="0" rotWithShape="1">
            <a:blip r:embed="rId9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1" name="object 61"/>
          <p:cNvSpPr/>
          <p:nvPr/>
        </p:nvSpPr>
        <p:spPr>
          <a:xfrm>
            <a:off x="4163479" y="4556149"/>
            <a:ext cx="747395" cy="249554"/>
          </a:xfrm>
          <a:custGeom>
            <a:avLst/>
            <a:gdLst/>
            <a:ahLst/>
            <a:cxnLst/>
            <a:rect l="0" t="0" r="r" b="b"/>
            <a:pathLst>
              <a:path w="747395" h="249554">
                <a:moveTo>
                  <a:pt x="121958" y="86715"/>
                </a:moveTo>
                <a:lnTo>
                  <a:pt x="25400" y="86715"/>
                </a:lnTo>
                <a:lnTo>
                  <a:pt x="39146" y="79940"/>
                </a:lnTo>
                <a:lnTo>
                  <a:pt x="52593" y="75103"/>
                </a:lnTo>
                <a:lnTo>
                  <a:pt x="65740" y="72201"/>
                </a:lnTo>
                <a:lnTo>
                  <a:pt x="78587" y="71234"/>
                </a:lnTo>
                <a:lnTo>
                  <a:pt x="94344" y="72393"/>
                </a:lnTo>
                <a:lnTo>
                  <a:pt x="107286" y="75872"/>
                </a:lnTo>
                <a:lnTo>
                  <a:pt x="117413" y="81671"/>
                </a:lnTo>
                <a:lnTo>
                  <a:pt x="121958" y="86715"/>
                </a:lnTo>
                <a:close/>
              </a:path>
              <a:path w="747395" h="249554">
                <a:moveTo>
                  <a:pt x="25806" y="246062"/>
                </a:moveTo>
                <a:lnTo>
                  <a:pt x="0" y="246062"/>
                </a:lnTo>
                <a:lnTo>
                  <a:pt x="0" y="74612"/>
                </a:lnTo>
                <a:lnTo>
                  <a:pt x="25400" y="74612"/>
                </a:lnTo>
                <a:lnTo>
                  <a:pt x="25400" y="86715"/>
                </a:lnTo>
                <a:lnTo>
                  <a:pt x="121958" y="86715"/>
                </a:lnTo>
                <a:lnTo>
                  <a:pt x="124726" y="89788"/>
                </a:lnTo>
                <a:lnTo>
                  <a:pt x="126804" y="94246"/>
                </a:lnTo>
                <a:lnTo>
                  <a:pt x="66814" y="94246"/>
                </a:lnTo>
                <a:lnTo>
                  <a:pt x="59067" y="95338"/>
                </a:lnTo>
                <a:lnTo>
                  <a:pt x="42938" y="99707"/>
                </a:lnTo>
                <a:lnTo>
                  <a:pt x="36715" y="101790"/>
                </a:lnTo>
                <a:lnTo>
                  <a:pt x="32346" y="103771"/>
                </a:lnTo>
                <a:lnTo>
                  <a:pt x="25806" y="106946"/>
                </a:lnTo>
                <a:lnTo>
                  <a:pt x="25806" y="246062"/>
                </a:lnTo>
                <a:close/>
              </a:path>
              <a:path w="747395" h="249554">
                <a:moveTo>
                  <a:pt x="136525" y="246062"/>
                </a:moveTo>
                <a:lnTo>
                  <a:pt x="111125" y="246062"/>
                </a:lnTo>
                <a:lnTo>
                  <a:pt x="111109" y="155575"/>
                </a:lnTo>
                <a:lnTo>
                  <a:pt x="110684" y="139797"/>
                </a:lnTo>
                <a:lnTo>
                  <a:pt x="99579" y="101672"/>
                </a:lnTo>
                <a:lnTo>
                  <a:pt x="74218" y="94246"/>
                </a:lnTo>
                <a:lnTo>
                  <a:pt x="126804" y="94246"/>
                </a:lnTo>
                <a:lnTo>
                  <a:pt x="129886" y="100857"/>
                </a:lnTo>
                <a:lnTo>
                  <a:pt x="133573" y="115509"/>
                </a:lnTo>
                <a:lnTo>
                  <a:pt x="135787" y="133748"/>
                </a:lnTo>
                <a:lnTo>
                  <a:pt x="136525" y="155575"/>
                </a:lnTo>
                <a:lnTo>
                  <a:pt x="136525" y="246062"/>
                </a:lnTo>
                <a:close/>
              </a:path>
              <a:path w="747395" h="249554">
                <a:moveTo>
                  <a:pt x="182968" y="98221"/>
                </a:moveTo>
                <a:lnTo>
                  <a:pt x="218508" y="73120"/>
                </a:lnTo>
                <a:lnTo>
                  <a:pt x="249732" y="71234"/>
                </a:lnTo>
                <a:lnTo>
                  <a:pt x="263270" y="72070"/>
                </a:lnTo>
                <a:lnTo>
                  <a:pt x="297636" y="92264"/>
                </a:lnTo>
                <a:lnTo>
                  <a:pt x="298319" y="93852"/>
                </a:lnTo>
                <a:lnTo>
                  <a:pt x="251028" y="93852"/>
                </a:lnTo>
                <a:lnTo>
                  <a:pt x="237100" y="94064"/>
                </a:lnTo>
                <a:lnTo>
                  <a:pt x="222899" y="94699"/>
                </a:lnTo>
                <a:lnTo>
                  <a:pt x="208424" y="95755"/>
                </a:lnTo>
                <a:lnTo>
                  <a:pt x="182968" y="98221"/>
                </a:lnTo>
                <a:close/>
              </a:path>
              <a:path w="747395" h="249554">
                <a:moveTo>
                  <a:pt x="221462" y="249427"/>
                </a:moveTo>
                <a:lnTo>
                  <a:pt x="185343" y="236131"/>
                </a:lnTo>
                <a:lnTo>
                  <a:pt x="173037" y="197738"/>
                </a:lnTo>
                <a:lnTo>
                  <a:pt x="173832" y="186016"/>
                </a:lnTo>
                <a:lnTo>
                  <a:pt x="202014" y="151279"/>
                </a:lnTo>
                <a:lnTo>
                  <a:pt x="279400" y="141084"/>
                </a:lnTo>
                <a:lnTo>
                  <a:pt x="279400" y="126403"/>
                </a:lnTo>
                <a:lnTo>
                  <a:pt x="259753" y="93852"/>
                </a:lnTo>
                <a:lnTo>
                  <a:pt x="298319" y="93852"/>
                </a:lnTo>
                <a:lnTo>
                  <a:pt x="301728" y="101769"/>
                </a:lnTo>
                <a:lnTo>
                  <a:pt x="304184" y="113148"/>
                </a:lnTo>
                <a:lnTo>
                  <a:pt x="305003" y="126403"/>
                </a:lnTo>
                <a:lnTo>
                  <a:pt x="305003" y="160731"/>
                </a:lnTo>
                <a:lnTo>
                  <a:pt x="279400" y="160731"/>
                </a:lnTo>
                <a:lnTo>
                  <a:pt x="218287" y="166420"/>
                </a:lnTo>
                <a:lnTo>
                  <a:pt x="210845" y="169392"/>
                </a:lnTo>
                <a:lnTo>
                  <a:pt x="201714" y="179450"/>
                </a:lnTo>
                <a:lnTo>
                  <a:pt x="199428" y="186791"/>
                </a:lnTo>
                <a:lnTo>
                  <a:pt x="199428" y="196443"/>
                </a:lnTo>
                <a:lnTo>
                  <a:pt x="201054" y="210161"/>
                </a:lnTo>
                <a:lnTo>
                  <a:pt x="205930" y="219960"/>
                </a:lnTo>
                <a:lnTo>
                  <a:pt x="214054" y="225840"/>
                </a:lnTo>
                <a:lnTo>
                  <a:pt x="225425" y="227799"/>
                </a:lnTo>
                <a:lnTo>
                  <a:pt x="313636" y="227799"/>
                </a:lnTo>
                <a:lnTo>
                  <a:pt x="324256" y="229184"/>
                </a:lnTo>
                <a:lnTo>
                  <a:pt x="324256" y="235737"/>
                </a:lnTo>
                <a:lnTo>
                  <a:pt x="283171" y="235737"/>
                </a:lnTo>
                <a:lnTo>
                  <a:pt x="267705" y="241728"/>
                </a:lnTo>
                <a:lnTo>
                  <a:pt x="252264" y="246006"/>
                </a:lnTo>
                <a:lnTo>
                  <a:pt x="236850" y="248572"/>
                </a:lnTo>
                <a:lnTo>
                  <a:pt x="221462" y="249427"/>
                </a:lnTo>
                <a:close/>
              </a:path>
              <a:path w="747395" h="249554">
                <a:moveTo>
                  <a:pt x="313636" y="227799"/>
                </a:moveTo>
                <a:lnTo>
                  <a:pt x="225425" y="227799"/>
                </a:lnTo>
                <a:lnTo>
                  <a:pt x="237088" y="227316"/>
                </a:lnTo>
                <a:lnTo>
                  <a:pt x="248772" y="225840"/>
                </a:lnTo>
                <a:lnTo>
                  <a:pt x="260106" y="223449"/>
                </a:lnTo>
                <a:lnTo>
                  <a:pt x="271462" y="220065"/>
                </a:lnTo>
                <a:lnTo>
                  <a:pt x="279400" y="217284"/>
                </a:lnTo>
                <a:lnTo>
                  <a:pt x="279400" y="160731"/>
                </a:lnTo>
                <a:lnTo>
                  <a:pt x="305003" y="160731"/>
                </a:lnTo>
                <a:lnTo>
                  <a:pt x="305003" y="214109"/>
                </a:lnTo>
                <a:lnTo>
                  <a:pt x="305663" y="222580"/>
                </a:lnTo>
                <a:lnTo>
                  <a:pt x="312077" y="227596"/>
                </a:lnTo>
                <a:lnTo>
                  <a:pt x="313636" y="227799"/>
                </a:lnTo>
                <a:close/>
              </a:path>
              <a:path w="747395" h="249554">
                <a:moveTo>
                  <a:pt x="324256" y="249427"/>
                </a:moveTo>
                <a:lnTo>
                  <a:pt x="311416" y="248572"/>
                </a:lnTo>
                <a:lnTo>
                  <a:pt x="300289" y="246006"/>
                </a:lnTo>
                <a:lnTo>
                  <a:pt x="290875" y="241728"/>
                </a:lnTo>
                <a:lnTo>
                  <a:pt x="283171" y="235737"/>
                </a:lnTo>
                <a:lnTo>
                  <a:pt x="324256" y="235737"/>
                </a:lnTo>
                <a:lnTo>
                  <a:pt x="324256" y="249427"/>
                </a:lnTo>
                <a:close/>
              </a:path>
              <a:path w="747395" h="249554">
                <a:moveTo>
                  <a:pt x="412953" y="249427"/>
                </a:moveTo>
                <a:lnTo>
                  <a:pt x="365328" y="246646"/>
                </a:lnTo>
                <a:lnTo>
                  <a:pt x="355600" y="245656"/>
                </a:lnTo>
                <a:lnTo>
                  <a:pt x="355600" y="0"/>
                </a:lnTo>
                <a:lnTo>
                  <a:pt x="381000" y="0"/>
                </a:lnTo>
                <a:lnTo>
                  <a:pt x="381000" y="83134"/>
                </a:lnTo>
                <a:lnTo>
                  <a:pt x="472532" y="83134"/>
                </a:lnTo>
                <a:lnTo>
                  <a:pt x="480021" y="90982"/>
                </a:lnTo>
                <a:lnTo>
                  <a:pt x="481714" y="94246"/>
                </a:lnTo>
                <a:lnTo>
                  <a:pt x="428625" y="94246"/>
                </a:lnTo>
                <a:lnTo>
                  <a:pt x="418645" y="94718"/>
                </a:lnTo>
                <a:lnTo>
                  <a:pt x="408538" y="96132"/>
                </a:lnTo>
                <a:lnTo>
                  <a:pt x="398305" y="98490"/>
                </a:lnTo>
                <a:lnTo>
                  <a:pt x="387946" y="101790"/>
                </a:lnTo>
                <a:lnTo>
                  <a:pt x="381000" y="104178"/>
                </a:lnTo>
                <a:lnTo>
                  <a:pt x="381000" y="224828"/>
                </a:lnTo>
                <a:lnTo>
                  <a:pt x="391381" y="225604"/>
                </a:lnTo>
                <a:lnTo>
                  <a:pt x="400103" y="226160"/>
                </a:lnTo>
                <a:lnTo>
                  <a:pt x="407163" y="226494"/>
                </a:lnTo>
                <a:lnTo>
                  <a:pt x="412559" y="226606"/>
                </a:lnTo>
                <a:lnTo>
                  <a:pt x="478337" y="226606"/>
                </a:lnTo>
                <a:lnTo>
                  <a:pt x="476554" y="229387"/>
                </a:lnTo>
                <a:lnTo>
                  <a:pt x="466065" y="238155"/>
                </a:lnTo>
                <a:lnTo>
                  <a:pt x="451969" y="244417"/>
                </a:lnTo>
                <a:lnTo>
                  <a:pt x="434265" y="248175"/>
                </a:lnTo>
                <a:lnTo>
                  <a:pt x="412953" y="249427"/>
                </a:lnTo>
                <a:close/>
              </a:path>
              <a:path w="747395" h="249554">
                <a:moveTo>
                  <a:pt x="472532" y="83134"/>
                </a:moveTo>
                <a:lnTo>
                  <a:pt x="381000" y="83134"/>
                </a:lnTo>
                <a:lnTo>
                  <a:pt x="393973" y="77926"/>
                </a:lnTo>
                <a:lnTo>
                  <a:pt x="406698" y="74207"/>
                </a:lnTo>
                <a:lnTo>
                  <a:pt x="419176" y="71977"/>
                </a:lnTo>
                <a:lnTo>
                  <a:pt x="431406" y="71234"/>
                </a:lnTo>
                <a:lnTo>
                  <a:pt x="447467" y="72467"/>
                </a:lnTo>
                <a:lnTo>
                  <a:pt x="460924" y="76169"/>
                </a:lnTo>
                <a:lnTo>
                  <a:pt x="471775" y="82341"/>
                </a:lnTo>
                <a:lnTo>
                  <a:pt x="472532" y="83134"/>
                </a:lnTo>
                <a:close/>
              </a:path>
              <a:path w="747395" h="249554">
                <a:moveTo>
                  <a:pt x="478337" y="226606"/>
                </a:moveTo>
                <a:lnTo>
                  <a:pt x="412559" y="226606"/>
                </a:lnTo>
                <a:lnTo>
                  <a:pt x="427904" y="225651"/>
                </a:lnTo>
                <a:lnTo>
                  <a:pt x="440410" y="222786"/>
                </a:lnTo>
                <a:lnTo>
                  <a:pt x="465016" y="190792"/>
                </a:lnTo>
                <a:lnTo>
                  <a:pt x="467715" y="159740"/>
                </a:lnTo>
                <a:lnTo>
                  <a:pt x="467184" y="142936"/>
                </a:lnTo>
                <a:lnTo>
                  <a:pt x="454083" y="102454"/>
                </a:lnTo>
                <a:lnTo>
                  <a:pt x="428625" y="94246"/>
                </a:lnTo>
                <a:lnTo>
                  <a:pt x="481714" y="94246"/>
                </a:lnTo>
                <a:lnTo>
                  <a:pt x="486098" y="102700"/>
                </a:lnTo>
                <a:lnTo>
                  <a:pt x="490440" y="118116"/>
                </a:lnTo>
                <a:lnTo>
                  <a:pt x="493046" y="137227"/>
                </a:lnTo>
                <a:lnTo>
                  <a:pt x="493915" y="160032"/>
                </a:lnTo>
                <a:lnTo>
                  <a:pt x="492830" y="182861"/>
                </a:lnTo>
                <a:lnTo>
                  <a:pt x="489573" y="202030"/>
                </a:lnTo>
                <a:lnTo>
                  <a:pt x="484148" y="217538"/>
                </a:lnTo>
                <a:lnTo>
                  <a:pt x="478337" y="226606"/>
                </a:lnTo>
                <a:close/>
              </a:path>
              <a:path w="747395" h="249554">
                <a:moveTo>
                  <a:pt x="563562" y="246062"/>
                </a:moveTo>
                <a:lnTo>
                  <a:pt x="537971" y="246062"/>
                </a:lnTo>
                <a:lnTo>
                  <a:pt x="537971" y="0"/>
                </a:lnTo>
                <a:lnTo>
                  <a:pt x="563562" y="0"/>
                </a:lnTo>
                <a:lnTo>
                  <a:pt x="563562" y="246062"/>
                </a:lnTo>
                <a:close/>
              </a:path>
              <a:path w="747395" h="249554">
                <a:moveTo>
                  <a:pt x="675284" y="249427"/>
                </a:moveTo>
                <a:lnTo>
                  <a:pt x="631846" y="237378"/>
                </a:lnTo>
                <a:lnTo>
                  <a:pt x="611262" y="200618"/>
                </a:lnTo>
                <a:lnTo>
                  <a:pt x="607415" y="161328"/>
                </a:lnTo>
                <a:lnTo>
                  <a:pt x="611880" y="121913"/>
                </a:lnTo>
                <a:lnTo>
                  <a:pt x="625274" y="93759"/>
                </a:lnTo>
                <a:lnTo>
                  <a:pt x="647599" y="76865"/>
                </a:lnTo>
                <a:lnTo>
                  <a:pt x="678853" y="71234"/>
                </a:lnTo>
                <a:lnTo>
                  <a:pt x="694945" y="72443"/>
                </a:lnTo>
                <a:lnTo>
                  <a:pt x="708875" y="76071"/>
                </a:lnTo>
                <a:lnTo>
                  <a:pt x="720644" y="82116"/>
                </a:lnTo>
                <a:lnTo>
                  <a:pt x="730250" y="90576"/>
                </a:lnTo>
                <a:lnTo>
                  <a:pt x="731793" y="92862"/>
                </a:lnTo>
                <a:lnTo>
                  <a:pt x="679157" y="92862"/>
                </a:lnTo>
                <a:lnTo>
                  <a:pt x="668411" y="93717"/>
                </a:lnTo>
                <a:lnTo>
                  <a:pt x="636098" y="124364"/>
                </a:lnTo>
                <a:lnTo>
                  <a:pt x="633221" y="150406"/>
                </a:lnTo>
                <a:lnTo>
                  <a:pt x="747264" y="150406"/>
                </a:lnTo>
                <a:lnTo>
                  <a:pt x="747318" y="171043"/>
                </a:lnTo>
                <a:lnTo>
                  <a:pt x="633615" y="171043"/>
                </a:lnTo>
                <a:lnTo>
                  <a:pt x="634260" y="184316"/>
                </a:lnTo>
                <a:lnTo>
                  <a:pt x="650045" y="219110"/>
                </a:lnTo>
                <a:lnTo>
                  <a:pt x="679856" y="226809"/>
                </a:lnTo>
                <a:lnTo>
                  <a:pt x="741959" y="226809"/>
                </a:lnTo>
                <a:lnTo>
                  <a:pt x="741921" y="244073"/>
                </a:lnTo>
                <a:lnTo>
                  <a:pt x="723133" y="246416"/>
                </a:lnTo>
                <a:lnTo>
                  <a:pt x="705745" y="248091"/>
                </a:lnTo>
                <a:lnTo>
                  <a:pt x="689795" y="249094"/>
                </a:lnTo>
                <a:lnTo>
                  <a:pt x="675284" y="249427"/>
                </a:lnTo>
                <a:close/>
              </a:path>
              <a:path w="747395" h="249554">
                <a:moveTo>
                  <a:pt x="747264" y="150406"/>
                </a:moveTo>
                <a:lnTo>
                  <a:pt x="722312" y="150406"/>
                </a:lnTo>
                <a:lnTo>
                  <a:pt x="721681" y="135792"/>
                </a:lnTo>
                <a:lnTo>
                  <a:pt x="719785" y="123496"/>
                </a:lnTo>
                <a:lnTo>
                  <a:pt x="689816" y="93674"/>
                </a:lnTo>
                <a:lnTo>
                  <a:pt x="679157" y="92862"/>
                </a:lnTo>
                <a:lnTo>
                  <a:pt x="731793" y="92862"/>
                </a:lnTo>
                <a:lnTo>
                  <a:pt x="737717" y="101635"/>
                </a:lnTo>
                <a:lnTo>
                  <a:pt x="743051" y="115457"/>
                </a:lnTo>
                <a:lnTo>
                  <a:pt x="746251" y="132044"/>
                </a:lnTo>
                <a:lnTo>
                  <a:pt x="747264" y="150406"/>
                </a:lnTo>
                <a:close/>
              </a:path>
              <a:path w="747395" h="249554">
                <a:moveTo>
                  <a:pt x="741959" y="226809"/>
                </a:moveTo>
                <a:lnTo>
                  <a:pt x="679856" y="226809"/>
                </a:lnTo>
                <a:lnTo>
                  <a:pt x="692700" y="226685"/>
                </a:lnTo>
                <a:lnTo>
                  <a:pt x="705646" y="226313"/>
                </a:lnTo>
                <a:lnTo>
                  <a:pt x="718693" y="225694"/>
                </a:lnTo>
                <a:lnTo>
                  <a:pt x="731837" y="224828"/>
                </a:lnTo>
                <a:lnTo>
                  <a:pt x="741959" y="223837"/>
                </a:lnTo>
                <a:lnTo>
                  <a:pt x="741959" y="226809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2" name="object 62"/>
          <p:cNvSpPr/>
          <p:nvPr/>
        </p:nvSpPr>
        <p:spPr>
          <a:xfrm>
            <a:off x="5010683" y="4578375"/>
            <a:ext cx="274954" cy="227965"/>
          </a:xfrm>
          <a:custGeom>
            <a:avLst/>
            <a:gdLst/>
            <a:ahLst/>
            <a:cxnLst/>
            <a:rect l="0" t="0" r="r" b="b"/>
            <a:pathLst>
              <a:path w="274955" h="227965">
                <a:moveTo>
                  <a:pt x="49606" y="52387"/>
                </a:moveTo>
                <a:lnTo>
                  <a:pt x="24206" y="52387"/>
                </a:lnTo>
                <a:lnTo>
                  <a:pt x="24206" y="0"/>
                </a:lnTo>
                <a:lnTo>
                  <a:pt x="49606" y="0"/>
                </a:lnTo>
                <a:lnTo>
                  <a:pt x="49606" y="52387"/>
                </a:lnTo>
                <a:close/>
              </a:path>
              <a:path w="274955" h="227965">
                <a:moveTo>
                  <a:pt x="104178" y="74802"/>
                </a:moveTo>
                <a:lnTo>
                  <a:pt x="0" y="74802"/>
                </a:lnTo>
                <a:lnTo>
                  <a:pt x="0" y="52387"/>
                </a:lnTo>
                <a:lnTo>
                  <a:pt x="104178" y="52387"/>
                </a:lnTo>
                <a:lnTo>
                  <a:pt x="104178" y="74802"/>
                </a:lnTo>
                <a:close/>
              </a:path>
              <a:path w="274955" h="227965">
                <a:moveTo>
                  <a:pt x="71640" y="227597"/>
                </a:moveTo>
                <a:lnTo>
                  <a:pt x="34531" y="214605"/>
                </a:lnTo>
                <a:lnTo>
                  <a:pt x="24206" y="164897"/>
                </a:lnTo>
                <a:lnTo>
                  <a:pt x="24206" y="74802"/>
                </a:lnTo>
                <a:lnTo>
                  <a:pt x="49606" y="74802"/>
                </a:lnTo>
                <a:lnTo>
                  <a:pt x="49606" y="155969"/>
                </a:lnTo>
                <a:lnTo>
                  <a:pt x="49872" y="169385"/>
                </a:lnTo>
                <a:lnTo>
                  <a:pt x="63563" y="203594"/>
                </a:lnTo>
                <a:lnTo>
                  <a:pt x="104775" y="203594"/>
                </a:lnTo>
                <a:lnTo>
                  <a:pt x="106565" y="223838"/>
                </a:lnTo>
                <a:lnTo>
                  <a:pt x="95747" y="225481"/>
                </a:lnTo>
                <a:lnTo>
                  <a:pt x="86321" y="226656"/>
                </a:lnTo>
                <a:lnTo>
                  <a:pt x="78287" y="227362"/>
                </a:lnTo>
                <a:lnTo>
                  <a:pt x="71640" y="227597"/>
                </a:lnTo>
                <a:close/>
              </a:path>
              <a:path w="274955" h="227965">
                <a:moveTo>
                  <a:pt x="201410" y="227203"/>
                </a:moveTo>
                <a:lnTo>
                  <a:pt x="153289" y="215261"/>
                </a:lnTo>
                <a:lnTo>
                  <a:pt x="131933" y="178318"/>
                </a:lnTo>
                <a:lnTo>
                  <a:pt x="127990" y="137808"/>
                </a:lnTo>
                <a:lnTo>
                  <a:pt x="129045" y="115970"/>
                </a:lnTo>
                <a:lnTo>
                  <a:pt x="144857" y="69938"/>
                </a:lnTo>
                <a:lnTo>
                  <a:pt x="183108" y="50316"/>
                </a:lnTo>
                <a:lnTo>
                  <a:pt x="201613" y="49009"/>
                </a:lnTo>
                <a:lnTo>
                  <a:pt x="220106" y="50316"/>
                </a:lnTo>
                <a:lnTo>
                  <a:pt x="235695" y="54240"/>
                </a:lnTo>
                <a:lnTo>
                  <a:pt x="248381" y="60780"/>
                </a:lnTo>
                <a:lnTo>
                  <a:pt x="258166" y="69938"/>
                </a:lnTo>
                <a:lnTo>
                  <a:pt x="258947" y="71234"/>
                </a:lnTo>
                <a:lnTo>
                  <a:pt x="201613" y="71234"/>
                </a:lnTo>
                <a:lnTo>
                  <a:pt x="189171" y="72127"/>
                </a:lnTo>
                <a:lnTo>
                  <a:pt x="156907" y="105665"/>
                </a:lnTo>
                <a:lnTo>
                  <a:pt x="154382" y="137313"/>
                </a:lnTo>
                <a:lnTo>
                  <a:pt x="154953" y="154665"/>
                </a:lnTo>
                <a:lnTo>
                  <a:pt x="169316" y="196497"/>
                </a:lnTo>
                <a:lnTo>
                  <a:pt x="201613" y="204978"/>
                </a:lnTo>
                <a:lnTo>
                  <a:pt x="259627" y="204978"/>
                </a:lnTo>
                <a:lnTo>
                  <a:pt x="259068" y="205969"/>
                </a:lnTo>
                <a:lnTo>
                  <a:pt x="249543" y="215261"/>
                </a:lnTo>
                <a:lnTo>
                  <a:pt x="236759" y="221896"/>
                </a:lnTo>
                <a:lnTo>
                  <a:pt x="220715" y="225877"/>
                </a:lnTo>
                <a:lnTo>
                  <a:pt x="201410" y="227203"/>
                </a:lnTo>
                <a:close/>
              </a:path>
              <a:path w="274955" h="227965">
                <a:moveTo>
                  <a:pt x="259627" y="204978"/>
                </a:moveTo>
                <a:lnTo>
                  <a:pt x="201613" y="204978"/>
                </a:lnTo>
                <a:lnTo>
                  <a:pt x="214900" y="204036"/>
                </a:lnTo>
                <a:lnTo>
                  <a:pt x="225576" y="201261"/>
                </a:lnTo>
                <a:lnTo>
                  <a:pt x="247891" y="154940"/>
                </a:lnTo>
                <a:lnTo>
                  <a:pt x="248443" y="137313"/>
                </a:lnTo>
                <a:lnTo>
                  <a:pt x="247814" y="120011"/>
                </a:lnTo>
                <a:lnTo>
                  <a:pt x="232497" y="79271"/>
                </a:lnTo>
                <a:lnTo>
                  <a:pt x="201613" y="71234"/>
                </a:lnTo>
                <a:lnTo>
                  <a:pt x="258947" y="71234"/>
                </a:lnTo>
                <a:lnTo>
                  <a:pt x="265460" y="82032"/>
                </a:lnTo>
                <a:lnTo>
                  <a:pt x="270671" y="97377"/>
                </a:lnTo>
                <a:lnTo>
                  <a:pt x="273798" y="115970"/>
                </a:lnTo>
                <a:lnTo>
                  <a:pt x="274841" y="137808"/>
                </a:lnTo>
                <a:lnTo>
                  <a:pt x="273855" y="159670"/>
                </a:lnTo>
                <a:lnTo>
                  <a:pt x="270898" y="178318"/>
                </a:lnTo>
                <a:lnTo>
                  <a:pt x="265969" y="193751"/>
                </a:lnTo>
                <a:lnTo>
                  <a:pt x="259627" y="204978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3" name="object 63"/>
          <p:cNvSpPr/>
          <p:nvPr/>
        </p:nvSpPr>
        <p:spPr>
          <a:xfrm>
            <a:off x="5392546" y="4556149"/>
            <a:ext cx="784860" cy="322580"/>
          </a:xfrm>
          <a:custGeom>
            <a:avLst/>
            <a:gdLst/>
            <a:ahLst/>
            <a:cxnLst/>
            <a:rect l="0" t="0" r="r" b="b"/>
            <a:pathLst>
              <a:path w="784860" h="322580">
                <a:moveTo>
                  <a:pt x="121792" y="226607"/>
                </a:moveTo>
                <a:lnTo>
                  <a:pt x="62420" y="226607"/>
                </a:lnTo>
                <a:lnTo>
                  <a:pt x="71797" y="226211"/>
                </a:lnTo>
                <a:lnTo>
                  <a:pt x="80000" y="225022"/>
                </a:lnTo>
                <a:lnTo>
                  <a:pt x="87027" y="223038"/>
                </a:lnTo>
                <a:lnTo>
                  <a:pt x="92875" y="220257"/>
                </a:lnTo>
                <a:lnTo>
                  <a:pt x="99885" y="216027"/>
                </a:lnTo>
                <a:lnTo>
                  <a:pt x="103390" y="208915"/>
                </a:lnTo>
                <a:lnTo>
                  <a:pt x="103390" y="188938"/>
                </a:lnTo>
                <a:lnTo>
                  <a:pt x="69314" y="171022"/>
                </a:lnTo>
                <a:lnTo>
                  <a:pt x="55562" y="168568"/>
                </a:lnTo>
                <a:lnTo>
                  <a:pt x="41575" y="165865"/>
                </a:lnTo>
                <a:lnTo>
                  <a:pt x="7147" y="148879"/>
                </a:lnTo>
                <a:lnTo>
                  <a:pt x="0" y="120243"/>
                </a:lnTo>
                <a:lnTo>
                  <a:pt x="1097" y="108556"/>
                </a:lnTo>
                <a:lnTo>
                  <a:pt x="26898" y="77985"/>
                </a:lnTo>
                <a:lnTo>
                  <a:pt x="61518" y="71234"/>
                </a:lnTo>
                <a:lnTo>
                  <a:pt x="72596" y="71531"/>
                </a:lnTo>
                <a:lnTo>
                  <a:pt x="84988" y="72424"/>
                </a:lnTo>
                <a:lnTo>
                  <a:pt x="98694" y="73913"/>
                </a:lnTo>
                <a:lnTo>
                  <a:pt x="113715" y="75996"/>
                </a:lnTo>
                <a:lnTo>
                  <a:pt x="123431" y="77787"/>
                </a:lnTo>
                <a:lnTo>
                  <a:pt x="123431" y="94246"/>
                </a:lnTo>
                <a:lnTo>
                  <a:pt x="63106" y="94246"/>
                </a:lnTo>
                <a:lnTo>
                  <a:pt x="46696" y="95872"/>
                </a:lnTo>
                <a:lnTo>
                  <a:pt x="34977" y="100749"/>
                </a:lnTo>
                <a:lnTo>
                  <a:pt x="27946" y="108873"/>
                </a:lnTo>
                <a:lnTo>
                  <a:pt x="25603" y="120243"/>
                </a:lnTo>
                <a:lnTo>
                  <a:pt x="25603" y="128181"/>
                </a:lnTo>
                <a:lnTo>
                  <a:pt x="73329" y="147535"/>
                </a:lnTo>
                <a:lnTo>
                  <a:pt x="87450" y="150436"/>
                </a:lnTo>
                <a:lnTo>
                  <a:pt x="122042" y="168279"/>
                </a:lnTo>
                <a:lnTo>
                  <a:pt x="129184" y="198438"/>
                </a:lnTo>
                <a:lnTo>
                  <a:pt x="128131" y="210751"/>
                </a:lnTo>
                <a:lnTo>
                  <a:pt x="124971" y="221304"/>
                </a:lnTo>
                <a:lnTo>
                  <a:pt x="121792" y="226607"/>
                </a:lnTo>
                <a:close/>
              </a:path>
              <a:path w="784860" h="322580">
                <a:moveTo>
                  <a:pt x="123431" y="99606"/>
                </a:moveTo>
                <a:lnTo>
                  <a:pt x="105300" y="97263"/>
                </a:lnTo>
                <a:lnTo>
                  <a:pt x="89201" y="95588"/>
                </a:lnTo>
                <a:lnTo>
                  <a:pt x="75135" y="94582"/>
                </a:lnTo>
                <a:lnTo>
                  <a:pt x="63106" y="94246"/>
                </a:lnTo>
                <a:lnTo>
                  <a:pt x="123431" y="94246"/>
                </a:lnTo>
                <a:lnTo>
                  <a:pt x="123431" y="99606"/>
                </a:lnTo>
                <a:close/>
              </a:path>
              <a:path w="784860" h="322580">
                <a:moveTo>
                  <a:pt x="63106" y="249428"/>
                </a:moveTo>
                <a:lnTo>
                  <a:pt x="13296" y="244666"/>
                </a:lnTo>
                <a:lnTo>
                  <a:pt x="2984" y="242888"/>
                </a:lnTo>
                <a:lnTo>
                  <a:pt x="2984" y="220663"/>
                </a:lnTo>
                <a:lnTo>
                  <a:pt x="21508" y="223263"/>
                </a:lnTo>
                <a:lnTo>
                  <a:pt x="37588" y="225121"/>
                </a:lnTo>
                <a:lnTo>
                  <a:pt x="51226" y="226235"/>
                </a:lnTo>
                <a:lnTo>
                  <a:pt x="62420" y="226607"/>
                </a:lnTo>
                <a:lnTo>
                  <a:pt x="121792" y="226607"/>
                </a:lnTo>
                <a:lnTo>
                  <a:pt x="119701" y="230096"/>
                </a:lnTo>
                <a:lnTo>
                  <a:pt x="112318" y="237122"/>
                </a:lnTo>
                <a:lnTo>
                  <a:pt x="102920" y="242506"/>
                </a:lnTo>
                <a:lnTo>
                  <a:pt x="91584" y="246352"/>
                </a:lnTo>
                <a:lnTo>
                  <a:pt x="78312" y="248659"/>
                </a:lnTo>
                <a:lnTo>
                  <a:pt x="63106" y="249428"/>
                </a:lnTo>
                <a:close/>
              </a:path>
              <a:path w="784860" h="322580">
                <a:moveTo>
                  <a:pt x="202806" y="74612"/>
                </a:moveTo>
                <a:lnTo>
                  <a:pt x="177406" y="74612"/>
                </a:lnTo>
                <a:lnTo>
                  <a:pt x="177406" y="22225"/>
                </a:lnTo>
                <a:lnTo>
                  <a:pt x="202806" y="22225"/>
                </a:lnTo>
                <a:lnTo>
                  <a:pt x="202806" y="74612"/>
                </a:lnTo>
                <a:close/>
              </a:path>
              <a:path w="784860" h="322580">
                <a:moveTo>
                  <a:pt x="257378" y="97027"/>
                </a:moveTo>
                <a:lnTo>
                  <a:pt x="153200" y="97027"/>
                </a:lnTo>
                <a:lnTo>
                  <a:pt x="153200" y="74612"/>
                </a:lnTo>
                <a:lnTo>
                  <a:pt x="257378" y="74612"/>
                </a:lnTo>
                <a:lnTo>
                  <a:pt x="257378" y="97027"/>
                </a:lnTo>
                <a:close/>
              </a:path>
              <a:path w="784860" h="322580">
                <a:moveTo>
                  <a:pt x="224840" y="249822"/>
                </a:moveTo>
                <a:lnTo>
                  <a:pt x="187731" y="236830"/>
                </a:lnTo>
                <a:lnTo>
                  <a:pt x="177406" y="187122"/>
                </a:lnTo>
                <a:lnTo>
                  <a:pt x="177406" y="97027"/>
                </a:lnTo>
                <a:lnTo>
                  <a:pt x="202806" y="97027"/>
                </a:lnTo>
                <a:lnTo>
                  <a:pt x="202806" y="178194"/>
                </a:lnTo>
                <a:lnTo>
                  <a:pt x="203073" y="191610"/>
                </a:lnTo>
                <a:lnTo>
                  <a:pt x="216763" y="225819"/>
                </a:lnTo>
                <a:lnTo>
                  <a:pt x="257975" y="225819"/>
                </a:lnTo>
                <a:lnTo>
                  <a:pt x="259765" y="246063"/>
                </a:lnTo>
                <a:lnTo>
                  <a:pt x="248947" y="247706"/>
                </a:lnTo>
                <a:lnTo>
                  <a:pt x="239522" y="248881"/>
                </a:lnTo>
                <a:lnTo>
                  <a:pt x="231487" y="249587"/>
                </a:lnTo>
                <a:lnTo>
                  <a:pt x="224840" y="249822"/>
                </a:lnTo>
                <a:close/>
              </a:path>
              <a:path w="784860" h="322580">
                <a:moveTo>
                  <a:pt x="345084" y="249428"/>
                </a:moveTo>
                <a:lnTo>
                  <a:pt x="305740" y="239217"/>
                </a:lnTo>
                <a:lnTo>
                  <a:pt x="287859" y="186676"/>
                </a:lnTo>
                <a:lnTo>
                  <a:pt x="287147" y="164097"/>
                </a:lnTo>
                <a:lnTo>
                  <a:pt x="287147" y="74612"/>
                </a:lnTo>
                <a:lnTo>
                  <a:pt x="312737" y="74612"/>
                </a:lnTo>
                <a:lnTo>
                  <a:pt x="312746" y="164097"/>
                </a:lnTo>
                <a:lnTo>
                  <a:pt x="313147" y="180908"/>
                </a:lnTo>
                <a:lnTo>
                  <a:pt x="323595" y="219465"/>
                </a:lnTo>
                <a:lnTo>
                  <a:pt x="348856" y="226607"/>
                </a:lnTo>
                <a:lnTo>
                  <a:pt x="421487" y="226607"/>
                </a:lnTo>
                <a:lnTo>
                  <a:pt x="421487" y="234150"/>
                </a:lnTo>
                <a:lnTo>
                  <a:pt x="395693" y="234150"/>
                </a:lnTo>
                <a:lnTo>
                  <a:pt x="382930" y="240835"/>
                </a:lnTo>
                <a:lnTo>
                  <a:pt x="370241" y="245609"/>
                </a:lnTo>
                <a:lnTo>
                  <a:pt x="357626" y="248474"/>
                </a:lnTo>
                <a:lnTo>
                  <a:pt x="345084" y="249428"/>
                </a:lnTo>
                <a:close/>
              </a:path>
              <a:path w="784860" h="322580">
                <a:moveTo>
                  <a:pt x="421487" y="226607"/>
                </a:moveTo>
                <a:lnTo>
                  <a:pt x="356400" y="226607"/>
                </a:lnTo>
                <a:lnTo>
                  <a:pt x="364045" y="225514"/>
                </a:lnTo>
                <a:lnTo>
                  <a:pt x="379514" y="221158"/>
                </a:lnTo>
                <a:lnTo>
                  <a:pt x="385432" y="218999"/>
                </a:lnTo>
                <a:lnTo>
                  <a:pt x="389534" y="216891"/>
                </a:lnTo>
                <a:lnTo>
                  <a:pt x="395693" y="213907"/>
                </a:lnTo>
                <a:lnTo>
                  <a:pt x="395693" y="74612"/>
                </a:lnTo>
                <a:lnTo>
                  <a:pt x="421487" y="74612"/>
                </a:lnTo>
                <a:lnTo>
                  <a:pt x="421487" y="226607"/>
                </a:lnTo>
                <a:close/>
              </a:path>
              <a:path w="784860" h="322580">
                <a:moveTo>
                  <a:pt x="421487" y="246063"/>
                </a:moveTo>
                <a:lnTo>
                  <a:pt x="395693" y="246063"/>
                </a:lnTo>
                <a:lnTo>
                  <a:pt x="395693" y="234150"/>
                </a:lnTo>
                <a:lnTo>
                  <a:pt x="421487" y="234150"/>
                </a:lnTo>
                <a:lnTo>
                  <a:pt x="421487" y="246063"/>
                </a:lnTo>
                <a:close/>
              </a:path>
              <a:path w="784860" h="322580">
                <a:moveTo>
                  <a:pt x="602462" y="75603"/>
                </a:moveTo>
                <a:lnTo>
                  <a:pt x="577062" y="75603"/>
                </a:lnTo>
                <a:lnTo>
                  <a:pt x="577062" y="0"/>
                </a:lnTo>
                <a:lnTo>
                  <a:pt x="602462" y="0"/>
                </a:lnTo>
                <a:lnTo>
                  <a:pt x="602462" y="75603"/>
                </a:lnTo>
                <a:close/>
              </a:path>
              <a:path w="784860" h="322580">
                <a:moveTo>
                  <a:pt x="524878" y="249428"/>
                </a:moveTo>
                <a:lnTo>
                  <a:pt x="515747" y="249428"/>
                </a:lnTo>
                <a:lnTo>
                  <a:pt x="507771" y="248311"/>
                </a:lnTo>
                <a:lnTo>
                  <a:pt x="473652" y="222562"/>
                </a:lnTo>
                <a:lnTo>
                  <a:pt x="463156" y="165393"/>
                </a:lnTo>
                <a:lnTo>
                  <a:pt x="464199" y="142174"/>
                </a:lnTo>
                <a:lnTo>
                  <a:pt x="479831" y="93357"/>
                </a:lnTo>
                <a:lnTo>
                  <a:pt x="516996" y="72617"/>
                </a:lnTo>
                <a:lnTo>
                  <a:pt x="534797" y="71234"/>
                </a:lnTo>
                <a:lnTo>
                  <a:pt x="544953" y="71507"/>
                </a:lnTo>
                <a:lnTo>
                  <a:pt x="555382" y="72328"/>
                </a:lnTo>
                <a:lnTo>
                  <a:pt x="566084" y="73693"/>
                </a:lnTo>
                <a:lnTo>
                  <a:pt x="577062" y="75603"/>
                </a:lnTo>
                <a:lnTo>
                  <a:pt x="602462" y="75603"/>
                </a:lnTo>
                <a:lnTo>
                  <a:pt x="602462" y="93459"/>
                </a:lnTo>
                <a:lnTo>
                  <a:pt x="536181" y="93459"/>
                </a:lnTo>
                <a:lnTo>
                  <a:pt x="524167" y="94500"/>
                </a:lnTo>
                <a:lnTo>
                  <a:pt x="495354" y="119598"/>
                </a:lnTo>
                <a:lnTo>
                  <a:pt x="489546" y="161721"/>
                </a:lnTo>
                <a:lnTo>
                  <a:pt x="490303" y="179953"/>
                </a:lnTo>
                <a:lnTo>
                  <a:pt x="505358" y="219533"/>
                </a:lnTo>
                <a:lnTo>
                  <a:pt x="522757" y="226607"/>
                </a:lnTo>
                <a:lnTo>
                  <a:pt x="602462" y="226607"/>
                </a:lnTo>
                <a:lnTo>
                  <a:pt x="602462" y="234354"/>
                </a:lnTo>
                <a:lnTo>
                  <a:pt x="577062" y="234354"/>
                </a:lnTo>
                <a:lnTo>
                  <a:pt x="563906" y="240947"/>
                </a:lnTo>
                <a:lnTo>
                  <a:pt x="550822" y="245658"/>
                </a:lnTo>
                <a:lnTo>
                  <a:pt x="537813" y="248486"/>
                </a:lnTo>
                <a:lnTo>
                  <a:pt x="524878" y="249428"/>
                </a:lnTo>
                <a:close/>
              </a:path>
              <a:path w="784860" h="322580">
                <a:moveTo>
                  <a:pt x="602462" y="226607"/>
                </a:moveTo>
                <a:lnTo>
                  <a:pt x="535724" y="226607"/>
                </a:lnTo>
                <a:lnTo>
                  <a:pt x="543026" y="225514"/>
                </a:lnTo>
                <a:lnTo>
                  <a:pt x="559307" y="221158"/>
                </a:lnTo>
                <a:lnTo>
                  <a:pt x="565619" y="218999"/>
                </a:lnTo>
                <a:lnTo>
                  <a:pt x="570115" y="216891"/>
                </a:lnTo>
                <a:lnTo>
                  <a:pt x="577062" y="213907"/>
                </a:lnTo>
                <a:lnTo>
                  <a:pt x="577053" y="97623"/>
                </a:lnTo>
                <a:lnTo>
                  <a:pt x="536181" y="93459"/>
                </a:lnTo>
                <a:lnTo>
                  <a:pt x="602462" y="93459"/>
                </a:lnTo>
                <a:lnTo>
                  <a:pt x="602462" y="226607"/>
                </a:lnTo>
                <a:close/>
              </a:path>
              <a:path w="784860" h="322580">
                <a:moveTo>
                  <a:pt x="602462" y="246063"/>
                </a:moveTo>
                <a:lnTo>
                  <a:pt x="577062" y="246063"/>
                </a:lnTo>
                <a:lnTo>
                  <a:pt x="577062" y="234354"/>
                </a:lnTo>
                <a:lnTo>
                  <a:pt x="602462" y="234354"/>
                </a:lnTo>
                <a:lnTo>
                  <a:pt x="602462" y="246063"/>
                </a:lnTo>
                <a:close/>
              </a:path>
              <a:path w="784860" h="322580">
                <a:moveTo>
                  <a:pt x="713587" y="322263"/>
                </a:moveTo>
                <a:lnTo>
                  <a:pt x="687793" y="322263"/>
                </a:lnTo>
                <a:lnTo>
                  <a:pt x="710018" y="246063"/>
                </a:lnTo>
                <a:lnTo>
                  <a:pt x="684618" y="246063"/>
                </a:lnTo>
                <a:lnTo>
                  <a:pt x="636003" y="74612"/>
                </a:lnTo>
                <a:lnTo>
                  <a:pt x="661797" y="74612"/>
                </a:lnTo>
                <a:lnTo>
                  <a:pt x="704659" y="223838"/>
                </a:lnTo>
                <a:lnTo>
                  <a:pt x="741898" y="223838"/>
                </a:lnTo>
                <a:lnTo>
                  <a:pt x="713587" y="322263"/>
                </a:lnTo>
                <a:close/>
              </a:path>
              <a:path w="784860" h="322580">
                <a:moveTo>
                  <a:pt x="741898" y="223838"/>
                </a:moveTo>
                <a:lnTo>
                  <a:pt x="715962" y="223838"/>
                </a:lnTo>
                <a:lnTo>
                  <a:pt x="759028" y="74612"/>
                </a:lnTo>
                <a:lnTo>
                  <a:pt x="784821" y="74612"/>
                </a:lnTo>
                <a:lnTo>
                  <a:pt x="741898" y="223838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4" name="object 64"/>
          <p:cNvSpPr/>
          <p:nvPr/>
        </p:nvSpPr>
        <p:spPr>
          <a:xfrm>
            <a:off x="6284594" y="4556149"/>
            <a:ext cx="1148079" cy="249554"/>
          </a:xfrm>
          <a:custGeom>
            <a:avLst/>
            <a:gdLst/>
            <a:ahLst/>
            <a:cxnLst/>
            <a:rect l="0" t="0" r="r" b="b"/>
            <a:pathLst>
              <a:path w="1148080" h="249554">
                <a:moveTo>
                  <a:pt x="57353" y="249427"/>
                </a:moveTo>
                <a:lnTo>
                  <a:pt x="9728" y="246646"/>
                </a:lnTo>
                <a:lnTo>
                  <a:pt x="0" y="245656"/>
                </a:lnTo>
                <a:lnTo>
                  <a:pt x="0" y="0"/>
                </a:lnTo>
                <a:lnTo>
                  <a:pt x="25400" y="0"/>
                </a:lnTo>
                <a:lnTo>
                  <a:pt x="25400" y="83134"/>
                </a:lnTo>
                <a:lnTo>
                  <a:pt x="116932" y="83134"/>
                </a:lnTo>
                <a:lnTo>
                  <a:pt x="124421" y="90982"/>
                </a:lnTo>
                <a:lnTo>
                  <a:pt x="126114" y="94246"/>
                </a:lnTo>
                <a:lnTo>
                  <a:pt x="73025" y="94246"/>
                </a:lnTo>
                <a:lnTo>
                  <a:pt x="63045" y="94718"/>
                </a:lnTo>
                <a:lnTo>
                  <a:pt x="52938" y="96132"/>
                </a:lnTo>
                <a:lnTo>
                  <a:pt x="42705" y="98490"/>
                </a:lnTo>
                <a:lnTo>
                  <a:pt x="32346" y="101790"/>
                </a:lnTo>
                <a:lnTo>
                  <a:pt x="25400" y="104178"/>
                </a:lnTo>
                <a:lnTo>
                  <a:pt x="25400" y="224828"/>
                </a:lnTo>
                <a:lnTo>
                  <a:pt x="35780" y="225604"/>
                </a:lnTo>
                <a:lnTo>
                  <a:pt x="44499" y="226160"/>
                </a:lnTo>
                <a:lnTo>
                  <a:pt x="51558" y="226494"/>
                </a:lnTo>
                <a:lnTo>
                  <a:pt x="56959" y="226606"/>
                </a:lnTo>
                <a:lnTo>
                  <a:pt x="122737" y="226606"/>
                </a:lnTo>
                <a:lnTo>
                  <a:pt x="120954" y="229387"/>
                </a:lnTo>
                <a:lnTo>
                  <a:pt x="110465" y="238155"/>
                </a:lnTo>
                <a:lnTo>
                  <a:pt x="96369" y="244417"/>
                </a:lnTo>
                <a:lnTo>
                  <a:pt x="78665" y="248175"/>
                </a:lnTo>
                <a:lnTo>
                  <a:pt x="57353" y="249427"/>
                </a:lnTo>
                <a:close/>
              </a:path>
              <a:path w="1148080" h="249554">
                <a:moveTo>
                  <a:pt x="116932" y="83134"/>
                </a:moveTo>
                <a:lnTo>
                  <a:pt x="25400" y="83134"/>
                </a:lnTo>
                <a:lnTo>
                  <a:pt x="38373" y="77926"/>
                </a:lnTo>
                <a:lnTo>
                  <a:pt x="51098" y="74207"/>
                </a:lnTo>
                <a:lnTo>
                  <a:pt x="63576" y="71977"/>
                </a:lnTo>
                <a:lnTo>
                  <a:pt x="75806" y="71234"/>
                </a:lnTo>
                <a:lnTo>
                  <a:pt x="91867" y="72467"/>
                </a:lnTo>
                <a:lnTo>
                  <a:pt x="105324" y="76169"/>
                </a:lnTo>
                <a:lnTo>
                  <a:pt x="116175" y="82341"/>
                </a:lnTo>
                <a:lnTo>
                  <a:pt x="116932" y="83134"/>
                </a:lnTo>
                <a:close/>
              </a:path>
              <a:path w="1148080" h="249554">
                <a:moveTo>
                  <a:pt x="122737" y="226606"/>
                </a:moveTo>
                <a:lnTo>
                  <a:pt x="56959" y="226606"/>
                </a:lnTo>
                <a:lnTo>
                  <a:pt x="72304" y="225651"/>
                </a:lnTo>
                <a:lnTo>
                  <a:pt x="84810" y="222786"/>
                </a:lnTo>
                <a:lnTo>
                  <a:pt x="109412" y="190792"/>
                </a:lnTo>
                <a:lnTo>
                  <a:pt x="112115" y="159740"/>
                </a:lnTo>
                <a:lnTo>
                  <a:pt x="111582" y="142936"/>
                </a:lnTo>
                <a:lnTo>
                  <a:pt x="98476" y="102454"/>
                </a:lnTo>
                <a:lnTo>
                  <a:pt x="73025" y="94246"/>
                </a:lnTo>
                <a:lnTo>
                  <a:pt x="126114" y="94246"/>
                </a:lnTo>
                <a:lnTo>
                  <a:pt x="130498" y="102700"/>
                </a:lnTo>
                <a:lnTo>
                  <a:pt x="134840" y="118116"/>
                </a:lnTo>
                <a:lnTo>
                  <a:pt x="137446" y="137227"/>
                </a:lnTo>
                <a:lnTo>
                  <a:pt x="138315" y="160032"/>
                </a:lnTo>
                <a:lnTo>
                  <a:pt x="137230" y="182861"/>
                </a:lnTo>
                <a:lnTo>
                  <a:pt x="133973" y="202030"/>
                </a:lnTo>
                <a:lnTo>
                  <a:pt x="128548" y="217538"/>
                </a:lnTo>
                <a:lnTo>
                  <a:pt x="122737" y="226606"/>
                </a:lnTo>
                <a:close/>
              </a:path>
              <a:path w="1148080" h="249554">
                <a:moveTo>
                  <a:pt x="240512" y="249427"/>
                </a:moveTo>
                <a:lnTo>
                  <a:pt x="197069" y="237378"/>
                </a:lnTo>
                <a:lnTo>
                  <a:pt x="176490" y="200618"/>
                </a:lnTo>
                <a:lnTo>
                  <a:pt x="172643" y="161328"/>
                </a:lnTo>
                <a:lnTo>
                  <a:pt x="177108" y="121913"/>
                </a:lnTo>
                <a:lnTo>
                  <a:pt x="190503" y="93759"/>
                </a:lnTo>
                <a:lnTo>
                  <a:pt x="212827" y="76865"/>
                </a:lnTo>
                <a:lnTo>
                  <a:pt x="244081" y="71234"/>
                </a:lnTo>
                <a:lnTo>
                  <a:pt x="260166" y="72443"/>
                </a:lnTo>
                <a:lnTo>
                  <a:pt x="274094" y="76071"/>
                </a:lnTo>
                <a:lnTo>
                  <a:pt x="285865" y="82116"/>
                </a:lnTo>
                <a:lnTo>
                  <a:pt x="295478" y="90576"/>
                </a:lnTo>
                <a:lnTo>
                  <a:pt x="297021" y="92862"/>
                </a:lnTo>
                <a:lnTo>
                  <a:pt x="244373" y="92862"/>
                </a:lnTo>
                <a:lnTo>
                  <a:pt x="233628" y="93717"/>
                </a:lnTo>
                <a:lnTo>
                  <a:pt x="201314" y="124364"/>
                </a:lnTo>
                <a:lnTo>
                  <a:pt x="198437" y="150406"/>
                </a:lnTo>
                <a:lnTo>
                  <a:pt x="312492" y="150406"/>
                </a:lnTo>
                <a:lnTo>
                  <a:pt x="312547" y="171043"/>
                </a:lnTo>
                <a:lnTo>
                  <a:pt x="198831" y="171043"/>
                </a:lnTo>
                <a:lnTo>
                  <a:pt x="199476" y="184316"/>
                </a:lnTo>
                <a:lnTo>
                  <a:pt x="215271" y="219110"/>
                </a:lnTo>
                <a:lnTo>
                  <a:pt x="245071" y="226809"/>
                </a:lnTo>
                <a:lnTo>
                  <a:pt x="307187" y="226809"/>
                </a:lnTo>
                <a:lnTo>
                  <a:pt x="307149" y="244073"/>
                </a:lnTo>
                <a:lnTo>
                  <a:pt x="288361" y="246416"/>
                </a:lnTo>
                <a:lnTo>
                  <a:pt x="270973" y="248091"/>
                </a:lnTo>
                <a:lnTo>
                  <a:pt x="255023" y="249094"/>
                </a:lnTo>
                <a:lnTo>
                  <a:pt x="240512" y="249427"/>
                </a:lnTo>
                <a:close/>
              </a:path>
              <a:path w="1148080" h="249554">
                <a:moveTo>
                  <a:pt x="312492" y="150406"/>
                </a:moveTo>
                <a:lnTo>
                  <a:pt x="287540" y="150406"/>
                </a:lnTo>
                <a:lnTo>
                  <a:pt x="286907" y="135792"/>
                </a:lnTo>
                <a:lnTo>
                  <a:pt x="285008" y="123496"/>
                </a:lnTo>
                <a:lnTo>
                  <a:pt x="255039" y="93674"/>
                </a:lnTo>
                <a:lnTo>
                  <a:pt x="244373" y="92862"/>
                </a:lnTo>
                <a:lnTo>
                  <a:pt x="297021" y="92862"/>
                </a:lnTo>
                <a:lnTo>
                  <a:pt x="302945" y="101635"/>
                </a:lnTo>
                <a:lnTo>
                  <a:pt x="308279" y="115457"/>
                </a:lnTo>
                <a:lnTo>
                  <a:pt x="311480" y="132044"/>
                </a:lnTo>
                <a:lnTo>
                  <a:pt x="312492" y="150406"/>
                </a:lnTo>
                <a:close/>
              </a:path>
              <a:path w="1148080" h="249554">
                <a:moveTo>
                  <a:pt x="307187" y="226809"/>
                </a:moveTo>
                <a:lnTo>
                  <a:pt x="245071" y="226809"/>
                </a:lnTo>
                <a:lnTo>
                  <a:pt x="257921" y="226685"/>
                </a:lnTo>
                <a:lnTo>
                  <a:pt x="270868" y="226313"/>
                </a:lnTo>
                <a:lnTo>
                  <a:pt x="283916" y="225694"/>
                </a:lnTo>
                <a:lnTo>
                  <a:pt x="297065" y="224828"/>
                </a:lnTo>
                <a:lnTo>
                  <a:pt x="307187" y="223837"/>
                </a:lnTo>
                <a:lnTo>
                  <a:pt x="307187" y="226809"/>
                </a:lnTo>
                <a:close/>
              </a:path>
              <a:path w="1148080" h="249554">
                <a:moveTo>
                  <a:pt x="416318" y="249427"/>
                </a:moveTo>
                <a:lnTo>
                  <a:pt x="370393" y="237876"/>
                </a:lnTo>
                <a:lnTo>
                  <a:pt x="349873" y="201287"/>
                </a:lnTo>
                <a:lnTo>
                  <a:pt x="346075" y="159537"/>
                </a:lnTo>
                <a:lnTo>
                  <a:pt x="347098" y="136949"/>
                </a:lnTo>
                <a:lnTo>
                  <a:pt x="362445" y="90982"/>
                </a:lnTo>
                <a:lnTo>
                  <a:pt x="399224" y="72467"/>
                </a:lnTo>
                <a:lnTo>
                  <a:pt x="416915" y="71234"/>
                </a:lnTo>
                <a:lnTo>
                  <a:pt x="423552" y="71494"/>
                </a:lnTo>
                <a:lnTo>
                  <a:pt x="432147" y="72274"/>
                </a:lnTo>
                <a:lnTo>
                  <a:pt x="442702" y="73575"/>
                </a:lnTo>
                <a:lnTo>
                  <a:pt x="455218" y="75399"/>
                </a:lnTo>
                <a:lnTo>
                  <a:pt x="463359" y="76390"/>
                </a:lnTo>
                <a:lnTo>
                  <a:pt x="463359" y="94246"/>
                </a:lnTo>
                <a:lnTo>
                  <a:pt x="422668" y="94246"/>
                </a:lnTo>
                <a:lnTo>
                  <a:pt x="409252" y="95115"/>
                </a:lnTo>
                <a:lnTo>
                  <a:pt x="375094" y="127933"/>
                </a:lnTo>
                <a:lnTo>
                  <a:pt x="372465" y="159537"/>
                </a:lnTo>
                <a:lnTo>
                  <a:pt x="373079" y="176870"/>
                </a:lnTo>
                <a:lnTo>
                  <a:pt x="388512" y="218290"/>
                </a:lnTo>
                <a:lnTo>
                  <a:pt x="422871" y="226606"/>
                </a:lnTo>
                <a:lnTo>
                  <a:pt x="463753" y="226606"/>
                </a:lnTo>
                <a:lnTo>
                  <a:pt x="463753" y="244665"/>
                </a:lnTo>
                <a:lnTo>
                  <a:pt x="448879" y="246749"/>
                </a:lnTo>
                <a:lnTo>
                  <a:pt x="436016" y="248237"/>
                </a:lnTo>
                <a:lnTo>
                  <a:pt x="425162" y="249130"/>
                </a:lnTo>
                <a:lnTo>
                  <a:pt x="416318" y="249427"/>
                </a:lnTo>
                <a:close/>
              </a:path>
              <a:path w="1148080" h="249554">
                <a:moveTo>
                  <a:pt x="463359" y="97231"/>
                </a:moveTo>
                <a:lnTo>
                  <a:pt x="450472" y="95929"/>
                </a:lnTo>
                <a:lnTo>
                  <a:pt x="439394" y="94995"/>
                </a:lnTo>
                <a:lnTo>
                  <a:pt x="430126" y="94434"/>
                </a:lnTo>
                <a:lnTo>
                  <a:pt x="422668" y="94246"/>
                </a:lnTo>
                <a:lnTo>
                  <a:pt x="463359" y="94246"/>
                </a:lnTo>
                <a:lnTo>
                  <a:pt x="463359" y="97231"/>
                </a:lnTo>
                <a:close/>
              </a:path>
              <a:path w="1148080" h="249554">
                <a:moveTo>
                  <a:pt x="463753" y="226606"/>
                </a:moveTo>
                <a:lnTo>
                  <a:pt x="422871" y="226606"/>
                </a:lnTo>
                <a:lnTo>
                  <a:pt x="463753" y="223431"/>
                </a:lnTo>
                <a:lnTo>
                  <a:pt x="463753" y="226606"/>
                </a:lnTo>
                <a:close/>
              </a:path>
              <a:path w="1148080" h="249554">
                <a:moveTo>
                  <a:pt x="501650" y="98221"/>
                </a:moveTo>
                <a:lnTo>
                  <a:pt x="537195" y="73120"/>
                </a:lnTo>
                <a:lnTo>
                  <a:pt x="568427" y="71234"/>
                </a:lnTo>
                <a:lnTo>
                  <a:pt x="581964" y="72070"/>
                </a:lnTo>
                <a:lnTo>
                  <a:pt x="616324" y="92264"/>
                </a:lnTo>
                <a:lnTo>
                  <a:pt x="617009" y="93852"/>
                </a:lnTo>
                <a:lnTo>
                  <a:pt x="569723" y="93852"/>
                </a:lnTo>
                <a:lnTo>
                  <a:pt x="555792" y="94064"/>
                </a:lnTo>
                <a:lnTo>
                  <a:pt x="541588" y="94699"/>
                </a:lnTo>
                <a:lnTo>
                  <a:pt x="527113" y="95755"/>
                </a:lnTo>
                <a:lnTo>
                  <a:pt x="501650" y="98221"/>
                </a:lnTo>
                <a:close/>
              </a:path>
              <a:path w="1148080" h="249554">
                <a:moveTo>
                  <a:pt x="540143" y="249427"/>
                </a:moveTo>
                <a:lnTo>
                  <a:pt x="504037" y="236131"/>
                </a:lnTo>
                <a:lnTo>
                  <a:pt x="491731" y="197738"/>
                </a:lnTo>
                <a:lnTo>
                  <a:pt x="492524" y="186016"/>
                </a:lnTo>
                <a:lnTo>
                  <a:pt x="520703" y="151279"/>
                </a:lnTo>
                <a:lnTo>
                  <a:pt x="598094" y="141084"/>
                </a:lnTo>
                <a:lnTo>
                  <a:pt x="598094" y="126403"/>
                </a:lnTo>
                <a:lnTo>
                  <a:pt x="578447" y="93852"/>
                </a:lnTo>
                <a:lnTo>
                  <a:pt x="617009" y="93852"/>
                </a:lnTo>
                <a:lnTo>
                  <a:pt x="620421" y="101769"/>
                </a:lnTo>
                <a:lnTo>
                  <a:pt x="622877" y="113148"/>
                </a:lnTo>
                <a:lnTo>
                  <a:pt x="623698" y="126403"/>
                </a:lnTo>
                <a:lnTo>
                  <a:pt x="623698" y="160731"/>
                </a:lnTo>
                <a:lnTo>
                  <a:pt x="598094" y="160731"/>
                </a:lnTo>
                <a:lnTo>
                  <a:pt x="536968" y="166420"/>
                </a:lnTo>
                <a:lnTo>
                  <a:pt x="529540" y="169392"/>
                </a:lnTo>
                <a:lnTo>
                  <a:pt x="520407" y="179450"/>
                </a:lnTo>
                <a:lnTo>
                  <a:pt x="518121" y="186791"/>
                </a:lnTo>
                <a:lnTo>
                  <a:pt x="518121" y="196443"/>
                </a:lnTo>
                <a:lnTo>
                  <a:pt x="519746" y="210161"/>
                </a:lnTo>
                <a:lnTo>
                  <a:pt x="524619" y="219960"/>
                </a:lnTo>
                <a:lnTo>
                  <a:pt x="532743" y="225840"/>
                </a:lnTo>
                <a:lnTo>
                  <a:pt x="544118" y="227799"/>
                </a:lnTo>
                <a:lnTo>
                  <a:pt x="632329" y="227799"/>
                </a:lnTo>
                <a:lnTo>
                  <a:pt x="642938" y="229184"/>
                </a:lnTo>
                <a:lnTo>
                  <a:pt x="642938" y="235737"/>
                </a:lnTo>
                <a:lnTo>
                  <a:pt x="601866" y="235737"/>
                </a:lnTo>
                <a:lnTo>
                  <a:pt x="586400" y="241728"/>
                </a:lnTo>
                <a:lnTo>
                  <a:pt x="570958" y="246006"/>
                </a:lnTo>
                <a:lnTo>
                  <a:pt x="555538" y="248572"/>
                </a:lnTo>
                <a:lnTo>
                  <a:pt x="540143" y="249427"/>
                </a:lnTo>
                <a:close/>
              </a:path>
              <a:path w="1148080" h="249554">
                <a:moveTo>
                  <a:pt x="632329" y="227799"/>
                </a:moveTo>
                <a:lnTo>
                  <a:pt x="544118" y="227799"/>
                </a:lnTo>
                <a:lnTo>
                  <a:pt x="555775" y="227316"/>
                </a:lnTo>
                <a:lnTo>
                  <a:pt x="567458" y="225840"/>
                </a:lnTo>
                <a:lnTo>
                  <a:pt x="578793" y="223449"/>
                </a:lnTo>
                <a:lnTo>
                  <a:pt x="590157" y="220065"/>
                </a:lnTo>
                <a:lnTo>
                  <a:pt x="598094" y="217284"/>
                </a:lnTo>
                <a:lnTo>
                  <a:pt x="598094" y="160731"/>
                </a:lnTo>
                <a:lnTo>
                  <a:pt x="623698" y="160731"/>
                </a:lnTo>
                <a:lnTo>
                  <a:pt x="623698" y="214109"/>
                </a:lnTo>
                <a:lnTo>
                  <a:pt x="624358" y="222580"/>
                </a:lnTo>
                <a:lnTo>
                  <a:pt x="630771" y="227596"/>
                </a:lnTo>
                <a:lnTo>
                  <a:pt x="632329" y="227799"/>
                </a:lnTo>
                <a:close/>
              </a:path>
              <a:path w="1148080" h="249554">
                <a:moveTo>
                  <a:pt x="642938" y="249427"/>
                </a:moveTo>
                <a:lnTo>
                  <a:pt x="630105" y="248572"/>
                </a:lnTo>
                <a:lnTo>
                  <a:pt x="618983" y="246006"/>
                </a:lnTo>
                <a:lnTo>
                  <a:pt x="609569" y="241728"/>
                </a:lnTo>
                <a:lnTo>
                  <a:pt x="601866" y="235737"/>
                </a:lnTo>
                <a:lnTo>
                  <a:pt x="642938" y="235737"/>
                </a:lnTo>
                <a:lnTo>
                  <a:pt x="642938" y="249427"/>
                </a:lnTo>
                <a:close/>
              </a:path>
              <a:path w="1148080" h="249554">
                <a:moveTo>
                  <a:pt x="730644" y="249427"/>
                </a:moveTo>
                <a:lnTo>
                  <a:pt x="691300" y="239216"/>
                </a:lnTo>
                <a:lnTo>
                  <a:pt x="673419" y="186675"/>
                </a:lnTo>
                <a:lnTo>
                  <a:pt x="672707" y="164096"/>
                </a:lnTo>
                <a:lnTo>
                  <a:pt x="672707" y="74612"/>
                </a:lnTo>
                <a:lnTo>
                  <a:pt x="698310" y="74612"/>
                </a:lnTo>
                <a:lnTo>
                  <a:pt x="698319" y="164096"/>
                </a:lnTo>
                <a:lnTo>
                  <a:pt x="698718" y="180907"/>
                </a:lnTo>
                <a:lnTo>
                  <a:pt x="709156" y="219464"/>
                </a:lnTo>
                <a:lnTo>
                  <a:pt x="734416" y="226606"/>
                </a:lnTo>
                <a:lnTo>
                  <a:pt x="807047" y="226606"/>
                </a:lnTo>
                <a:lnTo>
                  <a:pt x="807047" y="234149"/>
                </a:lnTo>
                <a:lnTo>
                  <a:pt x="781254" y="234149"/>
                </a:lnTo>
                <a:lnTo>
                  <a:pt x="768490" y="240834"/>
                </a:lnTo>
                <a:lnTo>
                  <a:pt x="755801" y="245608"/>
                </a:lnTo>
                <a:lnTo>
                  <a:pt x="743186" y="248473"/>
                </a:lnTo>
                <a:lnTo>
                  <a:pt x="730644" y="249427"/>
                </a:lnTo>
                <a:close/>
              </a:path>
              <a:path w="1148080" h="249554">
                <a:moveTo>
                  <a:pt x="807047" y="226606"/>
                </a:moveTo>
                <a:lnTo>
                  <a:pt x="741960" y="226606"/>
                </a:lnTo>
                <a:lnTo>
                  <a:pt x="749605" y="225513"/>
                </a:lnTo>
                <a:lnTo>
                  <a:pt x="765074" y="221157"/>
                </a:lnTo>
                <a:lnTo>
                  <a:pt x="771005" y="218998"/>
                </a:lnTo>
                <a:lnTo>
                  <a:pt x="775094" y="216890"/>
                </a:lnTo>
                <a:lnTo>
                  <a:pt x="781254" y="213906"/>
                </a:lnTo>
                <a:lnTo>
                  <a:pt x="781254" y="74612"/>
                </a:lnTo>
                <a:lnTo>
                  <a:pt x="807047" y="74612"/>
                </a:lnTo>
                <a:lnTo>
                  <a:pt x="807047" y="226606"/>
                </a:lnTo>
                <a:close/>
              </a:path>
              <a:path w="1148080" h="249554">
                <a:moveTo>
                  <a:pt x="807047" y="246062"/>
                </a:moveTo>
                <a:lnTo>
                  <a:pt x="781254" y="246062"/>
                </a:lnTo>
                <a:lnTo>
                  <a:pt x="781254" y="234149"/>
                </a:lnTo>
                <a:lnTo>
                  <a:pt x="807047" y="234149"/>
                </a:lnTo>
                <a:lnTo>
                  <a:pt x="807047" y="246062"/>
                </a:lnTo>
                <a:close/>
              </a:path>
              <a:path w="1148080" h="249554">
                <a:moveTo>
                  <a:pt x="968921" y="226606"/>
                </a:moveTo>
                <a:lnTo>
                  <a:pt x="909536" y="226606"/>
                </a:lnTo>
                <a:lnTo>
                  <a:pt x="918921" y="226210"/>
                </a:lnTo>
                <a:lnTo>
                  <a:pt x="927127" y="225021"/>
                </a:lnTo>
                <a:lnTo>
                  <a:pt x="934156" y="223037"/>
                </a:lnTo>
                <a:lnTo>
                  <a:pt x="940004" y="220256"/>
                </a:lnTo>
                <a:lnTo>
                  <a:pt x="947014" y="216026"/>
                </a:lnTo>
                <a:lnTo>
                  <a:pt x="950519" y="208914"/>
                </a:lnTo>
                <a:lnTo>
                  <a:pt x="950519" y="188937"/>
                </a:lnTo>
                <a:lnTo>
                  <a:pt x="916443" y="171021"/>
                </a:lnTo>
                <a:lnTo>
                  <a:pt x="902691" y="168567"/>
                </a:lnTo>
                <a:lnTo>
                  <a:pt x="888704" y="165864"/>
                </a:lnTo>
                <a:lnTo>
                  <a:pt x="854276" y="148879"/>
                </a:lnTo>
                <a:lnTo>
                  <a:pt x="847129" y="120243"/>
                </a:lnTo>
                <a:lnTo>
                  <a:pt x="848226" y="108556"/>
                </a:lnTo>
                <a:lnTo>
                  <a:pt x="874027" y="77985"/>
                </a:lnTo>
                <a:lnTo>
                  <a:pt x="908647" y="71234"/>
                </a:lnTo>
                <a:lnTo>
                  <a:pt x="919725" y="71531"/>
                </a:lnTo>
                <a:lnTo>
                  <a:pt x="932115" y="72424"/>
                </a:lnTo>
                <a:lnTo>
                  <a:pt x="945818" y="73913"/>
                </a:lnTo>
                <a:lnTo>
                  <a:pt x="960832" y="75996"/>
                </a:lnTo>
                <a:lnTo>
                  <a:pt x="970560" y="77787"/>
                </a:lnTo>
                <a:lnTo>
                  <a:pt x="970560" y="94246"/>
                </a:lnTo>
                <a:lnTo>
                  <a:pt x="910235" y="94246"/>
                </a:lnTo>
                <a:lnTo>
                  <a:pt x="893826" y="95872"/>
                </a:lnTo>
                <a:lnTo>
                  <a:pt x="882106" y="100749"/>
                </a:lnTo>
                <a:lnTo>
                  <a:pt x="875075" y="108873"/>
                </a:lnTo>
                <a:lnTo>
                  <a:pt x="872732" y="120243"/>
                </a:lnTo>
                <a:lnTo>
                  <a:pt x="872732" y="128181"/>
                </a:lnTo>
                <a:lnTo>
                  <a:pt x="920458" y="147535"/>
                </a:lnTo>
                <a:lnTo>
                  <a:pt x="934579" y="150436"/>
                </a:lnTo>
                <a:lnTo>
                  <a:pt x="969171" y="168278"/>
                </a:lnTo>
                <a:lnTo>
                  <a:pt x="976313" y="198437"/>
                </a:lnTo>
                <a:lnTo>
                  <a:pt x="975260" y="210750"/>
                </a:lnTo>
                <a:lnTo>
                  <a:pt x="972100" y="221303"/>
                </a:lnTo>
                <a:lnTo>
                  <a:pt x="968921" y="226606"/>
                </a:lnTo>
                <a:close/>
              </a:path>
              <a:path w="1148080" h="249554">
                <a:moveTo>
                  <a:pt x="970560" y="99606"/>
                </a:moveTo>
                <a:lnTo>
                  <a:pt x="952429" y="97263"/>
                </a:lnTo>
                <a:lnTo>
                  <a:pt x="936330" y="95588"/>
                </a:lnTo>
                <a:lnTo>
                  <a:pt x="922265" y="94582"/>
                </a:lnTo>
                <a:lnTo>
                  <a:pt x="910235" y="94246"/>
                </a:lnTo>
                <a:lnTo>
                  <a:pt x="970560" y="94246"/>
                </a:lnTo>
                <a:lnTo>
                  <a:pt x="970560" y="99606"/>
                </a:lnTo>
                <a:close/>
              </a:path>
              <a:path w="1148080" h="249554">
                <a:moveTo>
                  <a:pt x="910235" y="249427"/>
                </a:moveTo>
                <a:lnTo>
                  <a:pt x="860426" y="244665"/>
                </a:lnTo>
                <a:lnTo>
                  <a:pt x="850113" y="242887"/>
                </a:lnTo>
                <a:lnTo>
                  <a:pt x="850113" y="220662"/>
                </a:lnTo>
                <a:lnTo>
                  <a:pt x="868637" y="223262"/>
                </a:lnTo>
                <a:lnTo>
                  <a:pt x="884716" y="225120"/>
                </a:lnTo>
                <a:lnTo>
                  <a:pt x="898349" y="226234"/>
                </a:lnTo>
                <a:lnTo>
                  <a:pt x="909536" y="226606"/>
                </a:lnTo>
                <a:lnTo>
                  <a:pt x="968921" y="226606"/>
                </a:lnTo>
                <a:lnTo>
                  <a:pt x="966830" y="230095"/>
                </a:lnTo>
                <a:lnTo>
                  <a:pt x="959447" y="237121"/>
                </a:lnTo>
                <a:lnTo>
                  <a:pt x="950049" y="242505"/>
                </a:lnTo>
                <a:lnTo>
                  <a:pt x="938713" y="246351"/>
                </a:lnTo>
                <a:lnTo>
                  <a:pt x="925441" y="248658"/>
                </a:lnTo>
                <a:lnTo>
                  <a:pt x="910235" y="249427"/>
                </a:lnTo>
                <a:close/>
              </a:path>
              <a:path w="1148080" h="249554">
                <a:moveTo>
                  <a:pt x="1075932" y="249427"/>
                </a:moveTo>
                <a:lnTo>
                  <a:pt x="1032489" y="237378"/>
                </a:lnTo>
                <a:lnTo>
                  <a:pt x="1011910" y="200618"/>
                </a:lnTo>
                <a:lnTo>
                  <a:pt x="1008063" y="161328"/>
                </a:lnTo>
                <a:lnTo>
                  <a:pt x="1012528" y="121913"/>
                </a:lnTo>
                <a:lnTo>
                  <a:pt x="1025922" y="93759"/>
                </a:lnTo>
                <a:lnTo>
                  <a:pt x="1048247" y="76865"/>
                </a:lnTo>
                <a:lnTo>
                  <a:pt x="1079501" y="71234"/>
                </a:lnTo>
                <a:lnTo>
                  <a:pt x="1095586" y="72443"/>
                </a:lnTo>
                <a:lnTo>
                  <a:pt x="1109514" y="76071"/>
                </a:lnTo>
                <a:lnTo>
                  <a:pt x="1121284" y="82116"/>
                </a:lnTo>
                <a:lnTo>
                  <a:pt x="1130897" y="90576"/>
                </a:lnTo>
                <a:lnTo>
                  <a:pt x="1132441" y="92862"/>
                </a:lnTo>
                <a:lnTo>
                  <a:pt x="1079805" y="92862"/>
                </a:lnTo>
                <a:lnTo>
                  <a:pt x="1069059" y="93717"/>
                </a:lnTo>
                <a:lnTo>
                  <a:pt x="1036740" y="124364"/>
                </a:lnTo>
                <a:lnTo>
                  <a:pt x="1033857" y="150406"/>
                </a:lnTo>
                <a:lnTo>
                  <a:pt x="1147912" y="150406"/>
                </a:lnTo>
                <a:lnTo>
                  <a:pt x="1147966" y="171043"/>
                </a:lnTo>
                <a:lnTo>
                  <a:pt x="1034263" y="171043"/>
                </a:lnTo>
                <a:lnTo>
                  <a:pt x="1034908" y="184316"/>
                </a:lnTo>
                <a:lnTo>
                  <a:pt x="1050693" y="219110"/>
                </a:lnTo>
                <a:lnTo>
                  <a:pt x="1080491" y="226809"/>
                </a:lnTo>
                <a:lnTo>
                  <a:pt x="1142607" y="226809"/>
                </a:lnTo>
                <a:lnTo>
                  <a:pt x="1142569" y="244073"/>
                </a:lnTo>
                <a:lnTo>
                  <a:pt x="1123781" y="246416"/>
                </a:lnTo>
                <a:lnTo>
                  <a:pt x="1106393" y="248091"/>
                </a:lnTo>
                <a:lnTo>
                  <a:pt x="1090443" y="249094"/>
                </a:lnTo>
                <a:lnTo>
                  <a:pt x="1075932" y="249427"/>
                </a:lnTo>
                <a:close/>
              </a:path>
              <a:path w="1148080" h="249554">
                <a:moveTo>
                  <a:pt x="1147912" y="150406"/>
                </a:moveTo>
                <a:lnTo>
                  <a:pt x="1122960" y="150406"/>
                </a:lnTo>
                <a:lnTo>
                  <a:pt x="1122327" y="135792"/>
                </a:lnTo>
                <a:lnTo>
                  <a:pt x="1120428" y="123496"/>
                </a:lnTo>
                <a:lnTo>
                  <a:pt x="1090464" y="93674"/>
                </a:lnTo>
                <a:lnTo>
                  <a:pt x="1079805" y="92862"/>
                </a:lnTo>
                <a:lnTo>
                  <a:pt x="1132441" y="92862"/>
                </a:lnTo>
                <a:lnTo>
                  <a:pt x="1138365" y="101635"/>
                </a:lnTo>
                <a:lnTo>
                  <a:pt x="1143699" y="115457"/>
                </a:lnTo>
                <a:lnTo>
                  <a:pt x="1146899" y="132044"/>
                </a:lnTo>
                <a:lnTo>
                  <a:pt x="1147912" y="150406"/>
                </a:lnTo>
                <a:close/>
              </a:path>
              <a:path w="1148080" h="249554">
                <a:moveTo>
                  <a:pt x="1142607" y="226809"/>
                </a:moveTo>
                <a:lnTo>
                  <a:pt x="1080491" y="226809"/>
                </a:lnTo>
                <a:lnTo>
                  <a:pt x="1093343" y="226685"/>
                </a:lnTo>
                <a:lnTo>
                  <a:pt x="1106293" y="226313"/>
                </a:lnTo>
                <a:lnTo>
                  <a:pt x="1119341" y="225694"/>
                </a:lnTo>
                <a:lnTo>
                  <a:pt x="1132485" y="224828"/>
                </a:lnTo>
                <a:lnTo>
                  <a:pt x="1142607" y="223837"/>
                </a:lnTo>
                <a:lnTo>
                  <a:pt x="1142607" y="226809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5" name="object 65"/>
          <p:cNvSpPr/>
          <p:nvPr/>
        </p:nvSpPr>
        <p:spPr>
          <a:xfrm>
            <a:off x="7540180" y="4553965"/>
            <a:ext cx="276860" cy="252094"/>
          </a:xfrm>
          <a:custGeom>
            <a:avLst/>
            <a:gdLst/>
            <a:ahLst/>
            <a:cxnLst/>
            <a:rect l="0" t="0" r="r" b="b"/>
            <a:pathLst>
              <a:path w="276860" h="252095">
                <a:moveTo>
                  <a:pt x="73431" y="251612"/>
                </a:moveTo>
                <a:lnTo>
                  <a:pt x="25303" y="239669"/>
                </a:lnTo>
                <a:lnTo>
                  <a:pt x="3949" y="202726"/>
                </a:lnTo>
                <a:lnTo>
                  <a:pt x="0" y="162217"/>
                </a:lnTo>
                <a:lnTo>
                  <a:pt x="1054" y="140379"/>
                </a:lnTo>
                <a:lnTo>
                  <a:pt x="16878" y="94348"/>
                </a:lnTo>
                <a:lnTo>
                  <a:pt x="55122" y="74726"/>
                </a:lnTo>
                <a:lnTo>
                  <a:pt x="73621" y="73418"/>
                </a:lnTo>
                <a:lnTo>
                  <a:pt x="92114" y="74726"/>
                </a:lnTo>
                <a:lnTo>
                  <a:pt x="107703" y="78649"/>
                </a:lnTo>
                <a:lnTo>
                  <a:pt x="120390" y="85189"/>
                </a:lnTo>
                <a:lnTo>
                  <a:pt x="130175" y="94348"/>
                </a:lnTo>
                <a:lnTo>
                  <a:pt x="130956" y="95643"/>
                </a:lnTo>
                <a:lnTo>
                  <a:pt x="73621" y="95643"/>
                </a:lnTo>
                <a:lnTo>
                  <a:pt x="61187" y="96536"/>
                </a:lnTo>
                <a:lnTo>
                  <a:pt x="28921" y="130074"/>
                </a:lnTo>
                <a:lnTo>
                  <a:pt x="26403" y="161721"/>
                </a:lnTo>
                <a:lnTo>
                  <a:pt x="26972" y="179074"/>
                </a:lnTo>
                <a:lnTo>
                  <a:pt x="41332" y="220905"/>
                </a:lnTo>
                <a:lnTo>
                  <a:pt x="73621" y="229387"/>
                </a:lnTo>
                <a:lnTo>
                  <a:pt x="131636" y="229387"/>
                </a:lnTo>
                <a:lnTo>
                  <a:pt x="131076" y="230378"/>
                </a:lnTo>
                <a:lnTo>
                  <a:pt x="121558" y="239669"/>
                </a:lnTo>
                <a:lnTo>
                  <a:pt x="108778" y="246305"/>
                </a:lnTo>
                <a:lnTo>
                  <a:pt x="92736" y="250285"/>
                </a:lnTo>
                <a:lnTo>
                  <a:pt x="73431" y="251612"/>
                </a:lnTo>
                <a:close/>
              </a:path>
              <a:path w="276860" h="252095">
                <a:moveTo>
                  <a:pt x="131636" y="229387"/>
                </a:moveTo>
                <a:lnTo>
                  <a:pt x="73621" y="229387"/>
                </a:lnTo>
                <a:lnTo>
                  <a:pt x="86909" y="228444"/>
                </a:lnTo>
                <a:lnTo>
                  <a:pt x="97586" y="225669"/>
                </a:lnTo>
                <a:lnTo>
                  <a:pt x="119900" y="179348"/>
                </a:lnTo>
                <a:lnTo>
                  <a:pt x="120452" y="161721"/>
                </a:lnTo>
                <a:lnTo>
                  <a:pt x="119823" y="144419"/>
                </a:lnTo>
                <a:lnTo>
                  <a:pt x="104511" y="103680"/>
                </a:lnTo>
                <a:lnTo>
                  <a:pt x="73621" y="95643"/>
                </a:lnTo>
                <a:lnTo>
                  <a:pt x="130956" y="95643"/>
                </a:lnTo>
                <a:lnTo>
                  <a:pt x="137468" y="106442"/>
                </a:lnTo>
                <a:lnTo>
                  <a:pt x="142680" y="121786"/>
                </a:lnTo>
                <a:lnTo>
                  <a:pt x="145808" y="140379"/>
                </a:lnTo>
                <a:lnTo>
                  <a:pt x="146851" y="162217"/>
                </a:lnTo>
                <a:lnTo>
                  <a:pt x="145865" y="184079"/>
                </a:lnTo>
                <a:lnTo>
                  <a:pt x="142907" y="202726"/>
                </a:lnTo>
                <a:lnTo>
                  <a:pt x="137978" y="218159"/>
                </a:lnTo>
                <a:lnTo>
                  <a:pt x="131636" y="229387"/>
                </a:lnTo>
                <a:close/>
              </a:path>
              <a:path w="276860" h="252095">
                <a:moveTo>
                  <a:pt x="221463" y="76796"/>
                </a:moveTo>
                <a:lnTo>
                  <a:pt x="195860" y="76796"/>
                </a:lnTo>
                <a:lnTo>
                  <a:pt x="195860" y="61709"/>
                </a:lnTo>
                <a:lnTo>
                  <a:pt x="201614" y="20909"/>
                </a:lnTo>
                <a:lnTo>
                  <a:pt x="241897" y="0"/>
                </a:lnTo>
                <a:lnTo>
                  <a:pt x="276429" y="0"/>
                </a:lnTo>
                <a:lnTo>
                  <a:pt x="276429" y="22021"/>
                </a:lnTo>
                <a:lnTo>
                  <a:pt x="236348" y="22021"/>
                </a:lnTo>
                <a:lnTo>
                  <a:pt x="230391" y="24739"/>
                </a:lnTo>
                <a:lnTo>
                  <a:pt x="221469" y="61709"/>
                </a:lnTo>
                <a:lnTo>
                  <a:pt x="221463" y="76796"/>
                </a:lnTo>
                <a:close/>
              </a:path>
              <a:path w="276860" h="252095">
                <a:moveTo>
                  <a:pt x="271273" y="99212"/>
                </a:moveTo>
                <a:lnTo>
                  <a:pt x="174232" y="99212"/>
                </a:lnTo>
                <a:lnTo>
                  <a:pt x="174232" y="76796"/>
                </a:lnTo>
                <a:lnTo>
                  <a:pt x="271273" y="76796"/>
                </a:lnTo>
                <a:lnTo>
                  <a:pt x="271273" y="99212"/>
                </a:lnTo>
                <a:close/>
              </a:path>
              <a:path w="276860" h="252095">
                <a:moveTo>
                  <a:pt x="221463" y="248246"/>
                </a:moveTo>
                <a:lnTo>
                  <a:pt x="195860" y="248246"/>
                </a:lnTo>
                <a:lnTo>
                  <a:pt x="195860" y="99212"/>
                </a:lnTo>
                <a:lnTo>
                  <a:pt x="221463" y="99212"/>
                </a:lnTo>
                <a:lnTo>
                  <a:pt x="221463" y="248246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6" name="object 66"/>
          <p:cNvSpPr/>
          <p:nvPr/>
        </p:nvSpPr>
        <p:spPr>
          <a:xfrm>
            <a:off x="7916494" y="4556149"/>
            <a:ext cx="1113790" cy="322580"/>
          </a:xfrm>
          <a:custGeom>
            <a:avLst/>
            <a:gdLst/>
            <a:ahLst/>
            <a:cxnLst/>
            <a:rect l="0" t="0" r="r" b="b"/>
            <a:pathLst>
              <a:path w="1113790" h="322580">
                <a:moveTo>
                  <a:pt x="119381" y="86906"/>
                </a:moveTo>
                <a:lnTo>
                  <a:pt x="25400" y="86906"/>
                </a:lnTo>
                <a:lnTo>
                  <a:pt x="38434" y="80047"/>
                </a:lnTo>
                <a:lnTo>
                  <a:pt x="51346" y="75150"/>
                </a:lnTo>
                <a:lnTo>
                  <a:pt x="64133" y="72213"/>
                </a:lnTo>
                <a:lnTo>
                  <a:pt x="76796" y="71234"/>
                </a:lnTo>
                <a:lnTo>
                  <a:pt x="91957" y="72529"/>
                </a:lnTo>
                <a:lnTo>
                  <a:pt x="104902" y="76417"/>
                </a:lnTo>
                <a:lnTo>
                  <a:pt x="115626" y="82898"/>
                </a:lnTo>
                <a:lnTo>
                  <a:pt x="119381" y="86906"/>
                </a:lnTo>
                <a:close/>
              </a:path>
              <a:path w="1113790" h="322580">
                <a:moveTo>
                  <a:pt x="25793" y="322263"/>
                </a:moveTo>
                <a:lnTo>
                  <a:pt x="0" y="322263"/>
                </a:lnTo>
                <a:lnTo>
                  <a:pt x="0" y="74612"/>
                </a:lnTo>
                <a:lnTo>
                  <a:pt x="25400" y="74612"/>
                </a:lnTo>
                <a:lnTo>
                  <a:pt x="25400" y="86906"/>
                </a:lnTo>
                <a:lnTo>
                  <a:pt x="119381" y="86906"/>
                </a:lnTo>
                <a:lnTo>
                  <a:pt x="124129" y="91973"/>
                </a:lnTo>
                <a:lnTo>
                  <a:pt x="125350" y="94246"/>
                </a:lnTo>
                <a:lnTo>
                  <a:pt x="66281" y="94246"/>
                </a:lnTo>
                <a:lnTo>
                  <a:pt x="58940" y="95376"/>
                </a:lnTo>
                <a:lnTo>
                  <a:pt x="43065" y="99872"/>
                </a:lnTo>
                <a:lnTo>
                  <a:pt x="36842" y="102184"/>
                </a:lnTo>
                <a:lnTo>
                  <a:pt x="32346" y="104571"/>
                </a:lnTo>
                <a:lnTo>
                  <a:pt x="25793" y="107950"/>
                </a:lnTo>
                <a:lnTo>
                  <a:pt x="25793" y="223432"/>
                </a:lnTo>
                <a:lnTo>
                  <a:pt x="37271" y="225082"/>
                </a:lnTo>
                <a:lnTo>
                  <a:pt x="47282" y="226261"/>
                </a:lnTo>
                <a:lnTo>
                  <a:pt x="55826" y="226968"/>
                </a:lnTo>
                <a:lnTo>
                  <a:pt x="62903" y="227203"/>
                </a:lnTo>
                <a:lnTo>
                  <a:pt x="122573" y="227203"/>
                </a:lnTo>
                <a:lnTo>
                  <a:pt x="121640" y="228689"/>
                </a:lnTo>
                <a:lnTo>
                  <a:pt x="111572" y="237765"/>
                </a:lnTo>
                <a:lnTo>
                  <a:pt x="98626" y="244245"/>
                </a:lnTo>
                <a:lnTo>
                  <a:pt x="92881" y="245657"/>
                </a:lnTo>
                <a:lnTo>
                  <a:pt x="25793" y="245657"/>
                </a:lnTo>
                <a:lnTo>
                  <a:pt x="25793" y="322263"/>
                </a:lnTo>
                <a:close/>
              </a:path>
              <a:path w="1113790" h="322580">
                <a:moveTo>
                  <a:pt x="122573" y="227203"/>
                </a:moveTo>
                <a:lnTo>
                  <a:pt x="62903" y="227203"/>
                </a:lnTo>
                <a:lnTo>
                  <a:pt x="75673" y="226218"/>
                </a:lnTo>
                <a:lnTo>
                  <a:pt x="86398" y="223260"/>
                </a:lnTo>
                <a:lnTo>
                  <a:pt x="110113" y="190694"/>
                </a:lnTo>
                <a:lnTo>
                  <a:pt x="112915" y="160033"/>
                </a:lnTo>
                <a:lnTo>
                  <a:pt x="112282" y="143506"/>
                </a:lnTo>
                <a:lnTo>
                  <a:pt x="97138" y="102733"/>
                </a:lnTo>
                <a:lnTo>
                  <a:pt x="73025" y="94246"/>
                </a:lnTo>
                <a:lnTo>
                  <a:pt x="125350" y="94246"/>
                </a:lnTo>
                <a:lnTo>
                  <a:pt x="130597" y="104019"/>
                </a:lnTo>
                <a:lnTo>
                  <a:pt x="135216" y="119430"/>
                </a:lnTo>
                <a:lnTo>
                  <a:pt x="137988" y="138204"/>
                </a:lnTo>
                <a:lnTo>
                  <a:pt x="138912" y="160338"/>
                </a:lnTo>
                <a:lnTo>
                  <a:pt x="137833" y="182469"/>
                </a:lnTo>
                <a:lnTo>
                  <a:pt x="134596" y="201238"/>
                </a:lnTo>
                <a:lnTo>
                  <a:pt x="129198" y="216645"/>
                </a:lnTo>
                <a:lnTo>
                  <a:pt x="122573" y="227203"/>
                </a:lnTo>
                <a:close/>
              </a:path>
              <a:path w="1113790" h="322580">
                <a:moveTo>
                  <a:pt x="64096" y="249428"/>
                </a:moveTo>
                <a:lnTo>
                  <a:pt x="53888" y="249193"/>
                </a:lnTo>
                <a:lnTo>
                  <a:pt x="44102" y="248486"/>
                </a:lnTo>
                <a:lnTo>
                  <a:pt x="34737" y="247307"/>
                </a:lnTo>
                <a:lnTo>
                  <a:pt x="25793" y="245657"/>
                </a:lnTo>
                <a:lnTo>
                  <a:pt x="92881" y="245657"/>
                </a:lnTo>
                <a:lnTo>
                  <a:pt x="82801" y="248133"/>
                </a:lnTo>
                <a:lnTo>
                  <a:pt x="64096" y="249428"/>
                </a:lnTo>
                <a:close/>
              </a:path>
              <a:path w="1113790" h="322580">
                <a:moveTo>
                  <a:pt x="206375" y="246063"/>
                </a:moveTo>
                <a:lnTo>
                  <a:pt x="180581" y="246063"/>
                </a:lnTo>
                <a:lnTo>
                  <a:pt x="180581" y="0"/>
                </a:lnTo>
                <a:lnTo>
                  <a:pt x="206375" y="0"/>
                </a:lnTo>
                <a:lnTo>
                  <a:pt x="206375" y="84327"/>
                </a:lnTo>
                <a:lnTo>
                  <a:pt x="300380" y="84327"/>
                </a:lnTo>
                <a:lnTo>
                  <a:pt x="305295" y="89788"/>
                </a:lnTo>
                <a:lnTo>
                  <a:pt x="307376" y="94246"/>
                </a:lnTo>
                <a:lnTo>
                  <a:pt x="254800" y="94246"/>
                </a:lnTo>
                <a:lnTo>
                  <a:pt x="244067" y="94732"/>
                </a:lnTo>
                <a:lnTo>
                  <a:pt x="233511" y="96186"/>
                </a:lnTo>
                <a:lnTo>
                  <a:pt x="223131" y="98607"/>
                </a:lnTo>
                <a:lnTo>
                  <a:pt x="212928" y="101993"/>
                </a:lnTo>
                <a:lnTo>
                  <a:pt x="206375" y="104571"/>
                </a:lnTo>
                <a:lnTo>
                  <a:pt x="206375" y="246063"/>
                </a:lnTo>
                <a:close/>
              </a:path>
              <a:path w="1113790" h="322580">
                <a:moveTo>
                  <a:pt x="300380" y="84327"/>
                </a:moveTo>
                <a:lnTo>
                  <a:pt x="206375" y="84327"/>
                </a:lnTo>
                <a:lnTo>
                  <a:pt x="219945" y="78601"/>
                </a:lnTo>
                <a:lnTo>
                  <a:pt x="233265" y="74509"/>
                </a:lnTo>
                <a:lnTo>
                  <a:pt x="246335" y="72053"/>
                </a:lnTo>
                <a:lnTo>
                  <a:pt x="259156" y="71234"/>
                </a:lnTo>
                <a:lnTo>
                  <a:pt x="274920" y="72393"/>
                </a:lnTo>
                <a:lnTo>
                  <a:pt x="287864" y="75872"/>
                </a:lnTo>
                <a:lnTo>
                  <a:pt x="297989" y="81671"/>
                </a:lnTo>
                <a:lnTo>
                  <a:pt x="300380" y="84327"/>
                </a:lnTo>
                <a:close/>
              </a:path>
              <a:path w="1113790" h="322580">
                <a:moveTo>
                  <a:pt x="317106" y="246063"/>
                </a:moveTo>
                <a:lnTo>
                  <a:pt x="291312" y="246063"/>
                </a:lnTo>
                <a:lnTo>
                  <a:pt x="291297" y="155575"/>
                </a:lnTo>
                <a:lnTo>
                  <a:pt x="290877" y="139797"/>
                </a:lnTo>
                <a:lnTo>
                  <a:pt x="279910" y="101672"/>
                </a:lnTo>
                <a:lnTo>
                  <a:pt x="254800" y="94246"/>
                </a:lnTo>
                <a:lnTo>
                  <a:pt x="307376" y="94246"/>
                </a:lnTo>
                <a:lnTo>
                  <a:pt x="310462" y="100857"/>
                </a:lnTo>
                <a:lnTo>
                  <a:pt x="314153" y="115509"/>
                </a:lnTo>
                <a:lnTo>
                  <a:pt x="316368" y="133748"/>
                </a:lnTo>
                <a:lnTo>
                  <a:pt x="317106" y="155575"/>
                </a:lnTo>
                <a:lnTo>
                  <a:pt x="317106" y="246063"/>
                </a:lnTo>
                <a:close/>
              </a:path>
              <a:path w="1113790" h="322580">
                <a:moveTo>
                  <a:pt x="426046" y="322263"/>
                </a:moveTo>
                <a:lnTo>
                  <a:pt x="400253" y="322263"/>
                </a:lnTo>
                <a:lnTo>
                  <a:pt x="422478" y="246063"/>
                </a:lnTo>
                <a:lnTo>
                  <a:pt x="397078" y="246063"/>
                </a:lnTo>
                <a:lnTo>
                  <a:pt x="348462" y="74612"/>
                </a:lnTo>
                <a:lnTo>
                  <a:pt x="374256" y="74612"/>
                </a:lnTo>
                <a:lnTo>
                  <a:pt x="417118" y="223838"/>
                </a:lnTo>
                <a:lnTo>
                  <a:pt x="454357" y="223838"/>
                </a:lnTo>
                <a:lnTo>
                  <a:pt x="426046" y="322263"/>
                </a:lnTo>
                <a:close/>
              </a:path>
              <a:path w="1113790" h="322580">
                <a:moveTo>
                  <a:pt x="454357" y="223838"/>
                </a:moveTo>
                <a:lnTo>
                  <a:pt x="428434" y="223838"/>
                </a:lnTo>
                <a:lnTo>
                  <a:pt x="471487" y="74612"/>
                </a:lnTo>
                <a:lnTo>
                  <a:pt x="497281" y="74612"/>
                </a:lnTo>
                <a:lnTo>
                  <a:pt x="454357" y="223838"/>
                </a:lnTo>
                <a:close/>
              </a:path>
              <a:path w="1113790" h="322580">
                <a:moveTo>
                  <a:pt x="642690" y="226607"/>
                </a:moveTo>
                <a:lnTo>
                  <a:pt x="583310" y="226607"/>
                </a:lnTo>
                <a:lnTo>
                  <a:pt x="592693" y="226211"/>
                </a:lnTo>
                <a:lnTo>
                  <a:pt x="600895" y="225022"/>
                </a:lnTo>
                <a:lnTo>
                  <a:pt x="607919" y="223038"/>
                </a:lnTo>
                <a:lnTo>
                  <a:pt x="613765" y="220257"/>
                </a:lnTo>
                <a:lnTo>
                  <a:pt x="620776" y="216027"/>
                </a:lnTo>
                <a:lnTo>
                  <a:pt x="624281" y="208915"/>
                </a:lnTo>
                <a:lnTo>
                  <a:pt x="624281" y="188938"/>
                </a:lnTo>
                <a:lnTo>
                  <a:pt x="590212" y="171022"/>
                </a:lnTo>
                <a:lnTo>
                  <a:pt x="576465" y="168568"/>
                </a:lnTo>
                <a:lnTo>
                  <a:pt x="562478" y="165865"/>
                </a:lnTo>
                <a:lnTo>
                  <a:pt x="528045" y="148879"/>
                </a:lnTo>
                <a:lnTo>
                  <a:pt x="520903" y="120243"/>
                </a:lnTo>
                <a:lnTo>
                  <a:pt x="522000" y="108556"/>
                </a:lnTo>
                <a:lnTo>
                  <a:pt x="547799" y="77985"/>
                </a:lnTo>
                <a:lnTo>
                  <a:pt x="582422" y="71234"/>
                </a:lnTo>
                <a:lnTo>
                  <a:pt x="593492" y="71531"/>
                </a:lnTo>
                <a:lnTo>
                  <a:pt x="605880" y="72424"/>
                </a:lnTo>
                <a:lnTo>
                  <a:pt x="619585" y="73913"/>
                </a:lnTo>
                <a:lnTo>
                  <a:pt x="634606" y="75996"/>
                </a:lnTo>
                <a:lnTo>
                  <a:pt x="644334" y="77787"/>
                </a:lnTo>
                <a:lnTo>
                  <a:pt x="644334" y="94246"/>
                </a:lnTo>
                <a:lnTo>
                  <a:pt x="584009" y="94246"/>
                </a:lnTo>
                <a:lnTo>
                  <a:pt x="567598" y="95872"/>
                </a:lnTo>
                <a:lnTo>
                  <a:pt x="555874" y="100749"/>
                </a:lnTo>
                <a:lnTo>
                  <a:pt x="548839" y="108873"/>
                </a:lnTo>
                <a:lnTo>
                  <a:pt x="546493" y="120243"/>
                </a:lnTo>
                <a:lnTo>
                  <a:pt x="546493" y="128181"/>
                </a:lnTo>
                <a:lnTo>
                  <a:pt x="594220" y="147535"/>
                </a:lnTo>
                <a:lnTo>
                  <a:pt x="608341" y="150436"/>
                </a:lnTo>
                <a:lnTo>
                  <a:pt x="642940" y="168279"/>
                </a:lnTo>
                <a:lnTo>
                  <a:pt x="650087" y="198438"/>
                </a:lnTo>
                <a:lnTo>
                  <a:pt x="649032" y="210751"/>
                </a:lnTo>
                <a:lnTo>
                  <a:pt x="645869" y="221304"/>
                </a:lnTo>
                <a:lnTo>
                  <a:pt x="642690" y="226607"/>
                </a:lnTo>
                <a:close/>
              </a:path>
              <a:path w="1113790" h="322580">
                <a:moveTo>
                  <a:pt x="644334" y="99606"/>
                </a:moveTo>
                <a:lnTo>
                  <a:pt x="626198" y="97263"/>
                </a:lnTo>
                <a:lnTo>
                  <a:pt x="610100" y="95588"/>
                </a:lnTo>
                <a:lnTo>
                  <a:pt x="596037" y="94582"/>
                </a:lnTo>
                <a:lnTo>
                  <a:pt x="584009" y="94246"/>
                </a:lnTo>
                <a:lnTo>
                  <a:pt x="644334" y="94246"/>
                </a:lnTo>
                <a:lnTo>
                  <a:pt x="644334" y="99606"/>
                </a:lnTo>
                <a:close/>
              </a:path>
              <a:path w="1113790" h="322580">
                <a:moveTo>
                  <a:pt x="584009" y="249428"/>
                </a:moveTo>
                <a:lnTo>
                  <a:pt x="534200" y="244666"/>
                </a:lnTo>
                <a:lnTo>
                  <a:pt x="523875" y="242888"/>
                </a:lnTo>
                <a:lnTo>
                  <a:pt x="523875" y="220663"/>
                </a:lnTo>
                <a:lnTo>
                  <a:pt x="542398" y="223263"/>
                </a:lnTo>
                <a:lnTo>
                  <a:pt x="558479" y="225121"/>
                </a:lnTo>
                <a:lnTo>
                  <a:pt x="572116" y="226235"/>
                </a:lnTo>
                <a:lnTo>
                  <a:pt x="583310" y="226607"/>
                </a:lnTo>
                <a:lnTo>
                  <a:pt x="642690" y="226607"/>
                </a:lnTo>
                <a:lnTo>
                  <a:pt x="640598" y="230096"/>
                </a:lnTo>
                <a:lnTo>
                  <a:pt x="633222" y="237122"/>
                </a:lnTo>
                <a:lnTo>
                  <a:pt x="623818" y="242506"/>
                </a:lnTo>
                <a:lnTo>
                  <a:pt x="612482" y="246352"/>
                </a:lnTo>
                <a:lnTo>
                  <a:pt x="599214" y="248659"/>
                </a:lnTo>
                <a:lnTo>
                  <a:pt x="584009" y="249428"/>
                </a:lnTo>
                <a:close/>
              </a:path>
              <a:path w="1113790" h="322580">
                <a:moveTo>
                  <a:pt x="715175" y="246063"/>
                </a:moveTo>
                <a:lnTo>
                  <a:pt x="689368" y="246063"/>
                </a:lnTo>
                <a:lnTo>
                  <a:pt x="689368" y="74612"/>
                </a:lnTo>
                <a:lnTo>
                  <a:pt x="715175" y="74612"/>
                </a:lnTo>
                <a:lnTo>
                  <a:pt x="715175" y="246063"/>
                </a:lnTo>
                <a:close/>
              </a:path>
              <a:path w="1113790" h="322580">
                <a:moveTo>
                  <a:pt x="715175" y="35915"/>
                </a:moveTo>
                <a:lnTo>
                  <a:pt x="689368" y="35915"/>
                </a:lnTo>
                <a:lnTo>
                  <a:pt x="689368" y="6146"/>
                </a:lnTo>
                <a:lnTo>
                  <a:pt x="715175" y="6146"/>
                </a:lnTo>
                <a:lnTo>
                  <a:pt x="715175" y="35915"/>
                </a:lnTo>
                <a:close/>
              </a:path>
              <a:path w="1113790" h="322580">
                <a:moveTo>
                  <a:pt x="827481" y="249428"/>
                </a:moveTo>
                <a:lnTo>
                  <a:pt x="781555" y="237877"/>
                </a:lnTo>
                <a:lnTo>
                  <a:pt x="761036" y="201288"/>
                </a:lnTo>
                <a:lnTo>
                  <a:pt x="757237" y="159538"/>
                </a:lnTo>
                <a:lnTo>
                  <a:pt x="758261" y="136949"/>
                </a:lnTo>
                <a:lnTo>
                  <a:pt x="773607" y="90982"/>
                </a:lnTo>
                <a:lnTo>
                  <a:pt x="810387" y="72467"/>
                </a:lnTo>
                <a:lnTo>
                  <a:pt x="828078" y="71234"/>
                </a:lnTo>
                <a:lnTo>
                  <a:pt x="834714" y="71494"/>
                </a:lnTo>
                <a:lnTo>
                  <a:pt x="843310" y="72274"/>
                </a:lnTo>
                <a:lnTo>
                  <a:pt x="853865" y="73575"/>
                </a:lnTo>
                <a:lnTo>
                  <a:pt x="866381" y="75399"/>
                </a:lnTo>
                <a:lnTo>
                  <a:pt x="874522" y="76390"/>
                </a:lnTo>
                <a:lnTo>
                  <a:pt x="874522" y="94246"/>
                </a:lnTo>
                <a:lnTo>
                  <a:pt x="833831" y="94246"/>
                </a:lnTo>
                <a:lnTo>
                  <a:pt x="820414" y="95115"/>
                </a:lnTo>
                <a:lnTo>
                  <a:pt x="786257" y="127933"/>
                </a:lnTo>
                <a:lnTo>
                  <a:pt x="783628" y="159538"/>
                </a:lnTo>
                <a:lnTo>
                  <a:pt x="784242" y="176871"/>
                </a:lnTo>
                <a:lnTo>
                  <a:pt x="799674" y="218291"/>
                </a:lnTo>
                <a:lnTo>
                  <a:pt x="834034" y="226607"/>
                </a:lnTo>
                <a:lnTo>
                  <a:pt x="874915" y="226607"/>
                </a:lnTo>
                <a:lnTo>
                  <a:pt x="874915" y="244666"/>
                </a:lnTo>
                <a:lnTo>
                  <a:pt x="860042" y="246750"/>
                </a:lnTo>
                <a:lnTo>
                  <a:pt x="847178" y="248238"/>
                </a:lnTo>
                <a:lnTo>
                  <a:pt x="836325" y="249131"/>
                </a:lnTo>
                <a:lnTo>
                  <a:pt x="827481" y="249428"/>
                </a:lnTo>
                <a:close/>
              </a:path>
              <a:path w="1113790" h="322580">
                <a:moveTo>
                  <a:pt x="874522" y="97231"/>
                </a:moveTo>
                <a:lnTo>
                  <a:pt x="861634" y="95929"/>
                </a:lnTo>
                <a:lnTo>
                  <a:pt x="850557" y="94995"/>
                </a:lnTo>
                <a:lnTo>
                  <a:pt x="841289" y="94434"/>
                </a:lnTo>
                <a:lnTo>
                  <a:pt x="833831" y="94246"/>
                </a:lnTo>
                <a:lnTo>
                  <a:pt x="874522" y="94246"/>
                </a:lnTo>
                <a:lnTo>
                  <a:pt x="874522" y="97231"/>
                </a:lnTo>
                <a:close/>
              </a:path>
              <a:path w="1113790" h="322580">
                <a:moveTo>
                  <a:pt x="874915" y="226607"/>
                </a:moveTo>
                <a:lnTo>
                  <a:pt x="834034" y="226607"/>
                </a:lnTo>
                <a:lnTo>
                  <a:pt x="874915" y="223432"/>
                </a:lnTo>
                <a:lnTo>
                  <a:pt x="874915" y="226607"/>
                </a:lnTo>
                <a:close/>
              </a:path>
              <a:path w="1113790" h="322580">
                <a:moveTo>
                  <a:pt x="912812" y="98221"/>
                </a:moveTo>
                <a:lnTo>
                  <a:pt x="948358" y="73120"/>
                </a:lnTo>
                <a:lnTo>
                  <a:pt x="979589" y="71234"/>
                </a:lnTo>
                <a:lnTo>
                  <a:pt x="993126" y="72070"/>
                </a:lnTo>
                <a:lnTo>
                  <a:pt x="1027487" y="92264"/>
                </a:lnTo>
                <a:lnTo>
                  <a:pt x="1028171" y="93852"/>
                </a:lnTo>
                <a:lnTo>
                  <a:pt x="980884" y="93852"/>
                </a:lnTo>
                <a:lnTo>
                  <a:pt x="966954" y="94064"/>
                </a:lnTo>
                <a:lnTo>
                  <a:pt x="952750" y="94699"/>
                </a:lnTo>
                <a:lnTo>
                  <a:pt x="938275" y="95755"/>
                </a:lnTo>
                <a:lnTo>
                  <a:pt x="912812" y="98221"/>
                </a:lnTo>
                <a:close/>
              </a:path>
              <a:path w="1113790" h="322580">
                <a:moveTo>
                  <a:pt x="951306" y="249428"/>
                </a:moveTo>
                <a:lnTo>
                  <a:pt x="915200" y="236132"/>
                </a:lnTo>
                <a:lnTo>
                  <a:pt x="902893" y="197739"/>
                </a:lnTo>
                <a:lnTo>
                  <a:pt x="903686" y="186017"/>
                </a:lnTo>
                <a:lnTo>
                  <a:pt x="931865" y="151279"/>
                </a:lnTo>
                <a:lnTo>
                  <a:pt x="1009256" y="141084"/>
                </a:lnTo>
                <a:lnTo>
                  <a:pt x="1009256" y="126403"/>
                </a:lnTo>
                <a:lnTo>
                  <a:pt x="989609" y="93852"/>
                </a:lnTo>
                <a:lnTo>
                  <a:pt x="1028171" y="93852"/>
                </a:lnTo>
                <a:lnTo>
                  <a:pt x="1031582" y="101769"/>
                </a:lnTo>
                <a:lnTo>
                  <a:pt x="1034040" y="113148"/>
                </a:lnTo>
                <a:lnTo>
                  <a:pt x="1034859" y="126403"/>
                </a:lnTo>
                <a:lnTo>
                  <a:pt x="1034859" y="160732"/>
                </a:lnTo>
                <a:lnTo>
                  <a:pt x="1009256" y="160732"/>
                </a:lnTo>
                <a:lnTo>
                  <a:pt x="948131" y="166421"/>
                </a:lnTo>
                <a:lnTo>
                  <a:pt x="940701" y="169393"/>
                </a:lnTo>
                <a:lnTo>
                  <a:pt x="931570" y="179451"/>
                </a:lnTo>
                <a:lnTo>
                  <a:pt x="929284" y="186792"/>
                </a:lnTo>
                <a:lnTo>
                  <a:pt x="929284" y="196444"/>
                </a:lnTo>
                <a:lnTo>
                  <a:pt x="930908" y="210162"/>
                </a:lnTo>
                <a:lnTo>
                  <a:pt x="935782" y="219961"/>
                </a:lnTo>
                <a:lnTo>
                  <a:pt x="943905" y="225841"/>
                </a:lnTo>
                <a:lnTo>
                  <a:pt x="955281" y="227800"/>
                </a:lnTo>
                <a:lnTo>
                  <a:pt x="1043490" y="227800"/>
                </a:lnTo>
                <a:lnTo>
                  <a:pt x="1054100" y="229185"/>
                </a:lnTo>
                <a:lnTo>
                  <a:pt x="1054100" y="235738"/>
                </a:lnTo>
                <a:lnTo>
                  <a:pt x="1013028" y="235738"/>
                </a:lnTo>
                <a:lnTo>
                  <a:pt x="997561" y="241729"/>
                </a:lnTo>
                <a:lnTo>
                  <a:pt x="982119" y="246007"/>
                </a:lnTo>
                <a:lnTo>
                  <a:pt x="966700" y="248573"/>
                </a:lnTo>
                <a:lnTo>
                  <a:pt x="951306" y="249428"/>
                </a:lnTo>
                <a:close/>
              </a:path>
              <a:path w="1113790" h="322580">
                <a:moveTo>
                  <a:pt x="1043490" y="227800"/>
                </a:moveTo>
                <a:lnTo>
                  <a:pt x="955281" y="227800"/>
                </a:lnTo>
                <a:lnTo>
                  <a:pt x="966937" y="227317"/>
                </a:lnTo>
                <a:lnTo>
                  <a:pt x="978619" y="225841"/>
                </a:lnTo>
                <a:lnTo>
                  <a:pt x="989955" y="223450"/>
                </a:lnTo>
                <a:lnTo>
                  <a:pt x="1001318" y="220066"/>
                </a:lnTo>
                <a:lnTo>
                  <a:pt x="1009256" y="217285"/>
                </a:lnTo>
                <a:lnTo>
                  <a:pt x="1009256" y="160732"/>
                </a:lnTo>
                <a:lnTo>
                  <a:pt x="1034859" y="160732"/>
                </a:lnTo>
                <a:lnTo>
                  <a:pt x="1034859" y="214110"/>
                </a:lnTo>
                <a:lnTo>
                  <a:pt x="1035519" y="222581"/>
                </a:lnTo>
                <a:lnTo>
                  <a:pt x="1041933" y="227597"/>
                </a:lnTo>
                <a:lnTo>
                  <a:pt x="1043490" y="227800"/>
                </a:lnTo>
                <a:close/>
              </a:path>
              <a:path w="1113790" h="322580">
                <a:moveTo>
                  <a:pt x="1054100" y="249428"/>
                </a:moveTo>
                <a:lnTo>
                  <a:pt x="1041267" y="248573"/>
                </a:lnTo>
                <a:lnTo>
                  <a:pt x="1030144" y="246007"/>
                </a:lnTo>
                <a:lnTo>
                  <a:pt x="1020731" y="241729"/>
                </a:lnTo>
                <a:lnTo>
                  <a:pt x="1013028" y="235738"/>
                </a:lnTo>
                <a:lnTo>
                  <a:pt x="1054100" y="235738"/>
                </a:lnTo>
                <a:lnTo>
                  <a:pt x="1054100" y="249428"/>
                </a:lnTo>
                <a:close/>
              </a:path>
              <a:path w="1113790" h="322580">
                <a:moveTo>
                  <a:pt x="1113231" y="246063"/>
                </a:moveTo>
                <a:lnTo>
                  <a:pt x="1087640" y="246063"/>
                </a:lnTo>
                <a:lnTo>
                  <a:pt x="1087640" y="0"/>
                </a:lnTo>
                <a:lnTo>
                  <a:pt x="1113231" y="0"/>
                </a:lnTo>
                <a:lnTo>
                  <a:pt x="1113231" y="24606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7" name="object 67"/>
          <p:cNvSpPr/>
          <p:nvPr/>
        </p:nvSpPr>
        <p:spPr>
          <a:xfrm>
            <a:off x="9151239" y="4556149"/>
            <a:ext cx="1093470" cy="322580"/>
          </a:xfrm>
          <a:custGeom>
            <a:avLst/>
            <a:gdLst/>
            <a:ahLst/>
            <a:cxnLst/>
            <a:rect l="0" t="0" r="r" b="b"/>
            <a:pathLst>
              <a:path w="1093470" h="322580">
                <a:moveTo>
                  <a:pt x="25793" y="246063"/>
                </a:moveTo>
                <a:lnTo>
                  <a:pt x="0" y="246063"/>
                </a:lnTo>
                <a:lnTo>
                  <a:pt x="0" y="74612"/>
                </a:lnTo>
                <a:lnTo>
                  <a:pt x="25793" y="74612"/>
                </a:lnTo>
                <a:lnTo>
                  <a:pt x="25793" y="246063"/>
                </a:lnTo>
                <a:close/>
              </a:path>
              <a:path w="1093470" h="322580">
                <a:moveTo>
                  <a:pt x="25793" y="35915"/>
                </a:moveTo>
                <a:lnTo>
                  <a:pt x="0" y="35915"/>
                </a:lnTo>
                <a:lnTo>
                  <a:pt x="0" y="6146"/>
                </a:lnTo>
                <a:lnTo>
                  <a:pt x="25793" y="6146"/>
                </a:lnTo>
                <a:lnTo>
                  <a:pt x="25793" y="35915"/>
                </a:lnTo>
                <a:close/>
              </a:path>
              <a:path w="1093470" h="322580">
                <a:moveTo>
                  <a:pt x="196964" y="86715"/>
                </a:moveTo>
                <a:lnTo>
                  <a:pt x="100406" y="86715"/>
                </a:lnTo>
                <a:lnTo>
                  <a:pt x="114153" y="79940"/>
                </a:lnTo>
                <a:lnTo>
                  <a:pt x="127600" y="75103"/>
                </a:lnTo>
                <a:lnTo>
                  <a:pt x="140746" y="72201"/>
                </a:lnTo>
                <a:lnTo>
                  <a:pt x="153593" y="71234"/>
                </a:lnTo>
                <a:lnTo>
                  <a:pt x="169350" y="72393"/>
                </a:lnTo>
                <a:lnTo>
                  <a:pt x="182292" y="75872"/>
                </a:lnTo>
                <a:lnTo>
                  <a:pt x="192420" y="81671"/>
                </a:lnTo>
                <a:lnTo>
                  <a:pt x="196964" y="86715"/>
                </a:lnTo>
                <a:close/>
              </a:path>
              <a:path w="1093470" h="322580">
                <a:moveTo>
                  <a:pt x="100812" y="246063"/>
                </a:moveTo>
                <a:lnTo>
                  <a:pt x="75006" y="246063"/>
                </a:lnTo>
                <a:lnTo>
                  <a:pt x="75006" y="74612"/>
                </a:lnTo>
                <a:lnTo>
                  <a:pt x="100406" y="74612"/>
                </a:lnTo>
                <a:lnTo>
                  <a:pt x="100406" y="86715"/>
                </a:lnTo>
                <a:lnTo>
                  <a:pt x="196964" y="86715"/>
                </a:lnTo>
                <a:lnTo>
                  <a:pt x="199732" y="89788"/>
                </a:lnTo>
                <a:lnTo>
                  <a:pt x="201813" y="94246"/>
                </a:lnTo>
                <a:lnTo>
                  <a:pt x="141820" y="94246"/>
                </a:lnTo>
                <a:lnTo>
                  <a:pt x="134086" y="95338"/>
                </a:lnTo>
                <a:lnTo>
                  <a:pt x="117944" y="99707"/>
                </a:lnTo>
                <a:lnTo>
                  <a:pt x="111721" y="101790"/>
                </a:lnTo>
                <a:lnTo>
                  <a:pt x="107353" y="103771"/>
                </a:lnTo>
                <a:lnTo>
                  <a:pt x="100812" y="106946"/>
                </a:lnTo>
                <a:lnTo>
                  <a:pt x="100812" y="246063"/>
                </a:lnTo>
                <a:close/>
              </a:path>
              <a:path w="1093470" h="322580">
                <a:moveTo>
                  <a:pt x="211531" y="246063"/>
                </a:moveTo>
                <a:lnTo>
                  <a:pt x="186131" y="246063"/>
                </a:lnTo>
                <a:lnTo>
                  <a:pt x="186115" y="155575"/>
                </a:lnTo>
                <a:lnTo>
                  <a:pt x="185692" y="139797"/>
                </a:lnTo>
                <a:lnTo>
                  <a:pt x="174585" y="101672"/>
                </a:lnTo>
                <a:lnTo>
                  <a:pt x="149225" y="94246"/>
                </a:lnTo>
                <a:lnTo>
                  <a:pt x="201813" y="94246"/>
                </a:lnTo>
                <a:lnTo>
                  <a:pt x="204898" y="100857"/>
                </a:lnTo>
                <a:lnTo>
                  <a:pt x="208584" y="115509"/>
                </a:lnTo>
                <a:lnTo>
                  <a:pt x="210794" y="133748"/>
                </a:lnTo>
                <a:lnTo>
                  <a:pt x="211531" y="155575"/>
                </a:lnTo>
                <a:lnTo>
                  <a:pt x="211531" y="246063"/>
                </a:lnTo>
                <a:close/>
              </a:path>
              <a:path w="1093470" h="322580">
                <a:moveTo>
                  <a:pt x="257975" y="98221"/>
                </a:moveTo>
                <a:lnTo>
                  <a:pt x="293520" y="73120"/>
                </a:lnTo>
                <a:lnTo>
                  <a:pt x="324751" y="71234"/>
                </a:lnTo>
                <a:lnTo>
                  <a:pt x="338287" y="72070"/>
                </a:lnTo>
                <a:lnTo>
                  <a:pt x="372642" y="92264"/>
                </a:lnTo>
                <a:lnTo>
                  <a:pt x="373326" y="93852"/>
                </a:lnTo>
                <a:lnTo>
                  <a:pt x="326034" y="93852"/>
                </a:lnTo>
                <a:lnTo>
                  <a:pt x="312106" y="94064"/>
                </a:lnTo>
                <a:lnTo>
                  <a:pt x="297905" y="94699"/>
                </a:lnTo>
                <a:lnTo>
                  <a:pt x="283430" y="95755"/>
                </a:lnTo>
                <a:lnTo>
                  <a:pt x="257975" y="98221"/>
                </a:lnTo>
                <a:close/>
              </a:path>
              <a:path w="1093470" h="322580">
                <a:moveTo>
                  <a:pt x="296468" y="249428"/>
                </a:moveTo>
                <a:lnTo>
                  <a:pt x="260350" y="236132"/>
                </a:lnTo>
                <a:lnTo>
                  <a:pt x="248043" y="197739"/>
                </a:lnTo>
                <a:lnTo>
                  <a:pt x="248838" y="186017"/>
                </a:lnTo>
                <a:lnTo>
                  <a:pt x="277020" y="151279"/>
                </a:lnTo>
                <a:lnTo>
                  <a:pt x="354406" y="141084"/>
                </a:lnTo>
                <a:lnTo>
                  <a:pt x="354406" y="126403"/>
                </a:lnTo>
                <a:lnTo>
                  <a:pt x="334771" y="93852"/>
                </a:lnTo>
                <a:lnTo>
                  <a:pt x="373326" y="93852"/>
                </a:lnTo>
                <a:lnTo>
                  <a:pt x="376734" y="101769"/>
                </a:lnTo>
                <a:lnTo>
                  <a:pt x="379190" y="113148"/>
                </a:lnTo>
                <a:lnTo>
                  <a:pt x="380009" y="126403"/>
                </a:lnTo>
                <a:lnTo>
                  <a:pt x="380009" y="160732"/>
                </a:lnTo>
                <a:lnTo>
                  <a:pt x="354406" y="160732"/>
                </a:lnTo>
                <a:lnTo>
                  <a:pt x="293293" y="166421"/>
                </a:lnTo>
                <a:lnTo>
                  <a:pt x="285851" y="169393"/>
                </a:lnTo>
                <a:lnTo>
                  <a:pt x="276720" y="179451"/>
                </a:lnTo>
                <a:lnTo>
                  <a:pt x="274446" y="186792"/>
                </a:lnTo>
                <a:lnTo>
                  <a:pt x="274446" y="196444"/>
                </a:lnTo>
                <a:lnTo>
                  <a:pt x="276071" y="210162"/>
                </a:lnTo>
                <a:lnTo>
                  <a:pt x="280943" y="219961"/>
                </a:lnTo>
                <a:lnTo>
                  <a:pt x="289063" y="225841"/>
                </a:lnTo>
                <a:lnTo>
                  <a:pt x="300431" y="227800"/>
                </a:lnTo>
                <a:lnTo>
                  <a:pt x="388642" y="227800"/>
                </a:lnTo>
                <a:lnTo>
                  <a:pt x="399262" y="229185"/>
                </a:lnTo>
                <a:lnTo>
                  <a:pt x="399262" y="235738"/>
                </a:lnTo>
                <a:lnTo>
                  <a:pt x="358178" y="235738"/>
                </a:lnTo>
                <a:lnTo>
                  <a:pt x="342713" y="241729"/>
                </a:lnTo>
                <a:lnTo>
                  <a:pt x="327275" y="246007"/>
                </a:lnTo>
                <a:lnTo>
                  <a:pt x="311861" y="248573"/>
                </a:lnTo>
                <a:lnTo>
                  <a:pt x="296468" y="249428"/>
                </a:lnTo>
                <a:close/>
              </a:path>
              <a:path w="1093470" h="322580">
                <a:moveTo>
                  <a:pt x="388642" y="227800"/>
                </a:moveTo>
                <a:lnTo>
                  <a:pt x="300431" y="227800"/>
                </a:lnTo>
                <a:lnTo>
                  <a:pt x="312094" y="227317"/>
                </a:lnTo>
                <a:lnTo>
                  <a:pt x="323778" y="225841"/>
                </a:lnTo>
                <a:lnTo>
                  <a:pt x="335112" y="223450"/>
                </a:lnTo>
                <a:lnTo>
                  <a:pt x="346468" y="220066"/>
                </a:lnTo>
                <a:lnTo>
                  <a:pt x="354406" y="217285"/>
                </a:lnTo>
                <a:lnTo>
                  <a:pt x="354406" y="160732"/>
                </a:lnTo>
                <a:lnTo>
                  <a:pt x="380009" y="160732"/>
                </a:lnTo>
                <a:lnTo>
                  <a:pt x="380009" y="214110"/>
                </a:lnTo>
                <a:lnTo>
                  <a:pt x="380669" y="222581"/>
                </a:lnTo>
                <a:lnTo>
                  <a:pt x="387083" y="227597"/>
                </a:lnTo>
                <a:lnTo>
                  <a:pt x="388642" y="227800"/>
                </a:lnTo>
                <a:close/>
              </a:path>
              <a:path w="1093470" h="322580">
                <a:moveTo>
                  <a:pt x="399262" y="249428"/>
                </a:moveTo>
                <a:lnTo>
                  <a:pt x="386422" y="248573"/>
                </a:lnTo>
                <a:lnTo>
                  <a:pt x="375296" y="246007"/>
                </a:lnTo>
                <a:lnTo>
                  <a:pt x="365881" y="241729"/>
                </a:lnTo>
                <a:lnTo>
                  <a:pt x="358178" y="235738"/>
                </a:lnTo>
                <a:lnTo>
                  <a:pt x="399262" y="235738"/>
                </a:lnTo>
                <a:lnTo>
                  <a:pt x="399262" y="249428"/>
                </a:lnTo>
                <a:close/>
              </a:path>
              <a:path w="1093470" h="322580">
                <a:moveTo>
                  <a:pt x="487959" y="249428"/>
                </a:moveTo>
                <a:lnTo>
                  <a:pt x="440334" y="246647"/>
                </a:lnTo>
                <a:lnTo>
                  <a:pt x="430606" y="245657"/>
                </a:lnTo>
                <a:lnTo>
                  <a:pt x="430606" y="0"/>
                </a:lnTo>
                <a:lnTo>
                  <a:pt x="456006" y="0"/>
                </a:lnTo>
                <a:lnTo>
                  <a:pt x="456006" y="83134"/>
                </a:lnTo>
                <a:lnTo>
                  <a:pt x="547538" y="83134"/>
                </a:lnTo>
                <a:lnTo>
                  <a:pt x="555028" y="90982"/>
                </a:lnTo>
                <a:lnTo>
                  <a:pt x="556722" y="94246"/>
                </a:lnTo>
                <a:lnTo>
                  <a:pt x="503631" y="94246"/>
                </a:lnTo>
                <a:lnTo>
                  <a:pt x="493651" y="94718"/>
                </a:lnTo>
                <a:lnTo>
                  <a:pt x="483544" y="96132"/>
                </a:lnTo>
                <a:lnTo>
                  <a:pt x="473311" y="98490"/>
                </a:lnTo>
                <a:lnTo>
                  <a:pt x="462953" y="101790"/>
                </a:lnTo>
                <a:lnTo>
                  <a:pt x="456006" y="104178"/>
                </a:lnTo>
                <a:lnTo>
                  <a:pt x="456006" y="224829"/>
                </a:lnTo>
                <a:lnTo>
                  <a:pt x="466393" y="225605"/>
                </a:lnTo>
                <a:lnTo>
                  <a:pt x="475114" y="226161"/>
                </a:lnTo>
                <a:lnTo>
                  <a:pt x="482171" y="226495"/>
                </a:lnTo>
                <a:lnTo>
                  <a:pt x="487565" y="226607"/>
                </a:lnTo>
                <a:lnTo>
                  <a:pt x="553343" y="226607"/>
                </a:lnTo>
                <a:lnTo>
                  <a:pt x="551560" y="229388"/>
                </a:lnTo>
                <a:lnTo>
                  <a:pt x="541071" y="238156"/>
                </a:lnTo>
                <a:lnTo>
                  <a:pt x="526975" y="244418"/>
                </a:lnTo>
                <a:lnTo>
                  <a:pt x="509271" y="248176"/>
                </a:lnTo>
                <a:lnTo>
                  <a:pt x="487959" y="249428"/>
                </a:lnTo>
                <a:close/>
              </a:path>
              <a:path w="1093470" h="322580">
                <a:moveTo>
                  <a:pt x="547538" y="83134"/>
                </a:moveTo>
                <a:lnTo>
                  <a:pt x="456006" y="83134"/>
                </a:lnTo>
                <a:lnTo>
                  <a:pt x="468979" y="77926"/>
                </a:lnTo>
                <a:lnTo>
                  <a:pt x="481704" y="74207"/>
                </a:lnTo>
                <a:lnTo>
                  <a:pt x="494182" y="71977"/>
                </a:lnTo>
                <a:lnTo>
                  <a:pt x="506412" y="71234"/>
                </a:lnTo>
                <a:lnTo>
                  <a:pt x="522474" y="72467"/>
                </a:lnTo>
                <a:lnTo>
                  <a:pt x="535930" y="76169"/>
                </a:lnTo>
                <a:lnTo>
                  <a:pt x="546781" y="82341"/>
                </a:lnTo>
                <a:lnTo>
                  <a:pt x="547538" y="83134"/>
                </a:lnTo>
                <a:close/>
              </a:path>
              <a:path w="1093470" h="322580">
                <a:moveTo>
                  <a:pt x="553343" y="226607"/>
                </a:moveTo>
                <a:lnTo>
                  <a:pt x="487565" y="226607"/>
                </a:lnTo>
                <a:lnTo>
                  <a:pt x="502910" y="225652"/>
                </a:lnTo>
                <a:lnTo>
                  <a:pt x="515416" y="222787"/>
                </a:lnTo>
                <a:lnTo>
                  <a:pt x="540029" y="190793"/>
                </a:lnTo>
                <a:lnTo>
                  <a:pt x="542734" y="159741"/>
                </a:lnTo>
                <a:lnTo>
                  <a:pt x="542201" y="142936"/>
                </a:lnTo>
                <a:lnTo>
                  <a:pt x="529089" y="102454"/>
                </a:lnTo>
                <a:lnTo>
                  <a:pt x="503631" y="94246"/>
                </a:lnTo>
                <a:lnTo>
                  <a:pt x="556722" y="94246"/>
                </a:lnTo>
                <a:lnTo>
                  <a:pt x="561110" y="102700"/>
                </a:lnTo>
                <a:lnTo>
                  <a:pt x="565451" y="118116"/>
                </a:lnTo>
                <a:lnTo>
                  <a:pt x="568054" y="137227"/>
                </a:lnTo>
                <a:lnTo>
                  <a:pt x="568921" y="160033"/>
                </a:lnTo>
                <a:lnTo>
                  <a:pt x="567836" y="182862"/>
                </a:lnTo>
                <a:lnTo>
                  <a:pt x="564580" y="202031"/>
                </a:lnTo>
                <a:lnTo>
                  <a:pt x="559154" y="217539"/>
                </a:lnTo>
                <a:lnTo>
                  <a:pt x="553343" y="226607"/>
                </a:lnTo>
                <a:close/>
              </a:path>
              <a:path w="1093470" h="322580">
                <a:moveTo>
                  <a:pt x="636587" y="246063"/>
                </a:moveTo>
                <a:lnTo>
                  <a:pt x="610793" y="246063"/>
                </a:lnTo>
                <a:lnTo>
                  <a:pt x="610793" y="74612"/>
                </a:lnTo>
                <a:lnTo>
                  <a:pt x="636587" y="74612"/>
                </a:lnTo>
                <a:lnTo>
                  <a:pt x="636587" y="246063"/>
                </a:lnTo>
                <a:close/>
              </a:path>
              <a:path w="1093470" h="322580">
                <a:moveTo>
                  <a:pt x="636587" y="35915"/>
                </a:moveTo>
                <a:lnTo>
                  <a:pt x="610793" y="35915"/>
                </a:lnTo>
                <a:lnTo>
                  <a:pt x="610793" y="6146"/>
                </a:lnTo>
                <a:lnTo>
                  <a:pt x="636587" y="6146"/>
                </a:lnTo>
                <a:lnTo>
                  <a:pt x="636587" y="35915"/>
                </a:lnTo>
                <a:close/>
              </a:path>
              <a:path w="1093470" h="322580">
                <a:moveTo>
                  <a:pt x="713587" y="246063"/>
                </a:moveTo>
                <a:lnTo>
                  <a:pt x="687984" y="246063"/>
                </a:lnTo>
                <a:lnTo>
                  <a:pt x="687984" y="0"/>
                </a:lnTo>
                <a:lnTo>
                  <a:pt x="713587" y="0"/>
                </a:lnTo>
                <a:lnTo>
                  <a:pt x="713587" y="246063"/>
                </a:lnTo>
                <a:close/>
              </a:path>
              <a:path w="1093470" h="322580">
                <a:moveTo>
                  <a:pt x="790778" y="246063"/>
                </a:moveTo>
                <a:lnTo>
                  <a:pt x="764984" y="246063"/>
                </a:lnTo>
                <a:lnTo>
                  <a:pt x="764984" y="74612"/>
                </a:lnTo>
                <a:lnTo>
                  <a:pt x="790778" y="74612"/>
                </a:lnTo>
                <a:lnTo>
                  <a:pt x="790778" y="246063"/>
                </a:lnTo>
                <a:close/>
              </a:path>
              <a:path w="1093470" h="322580">
                <a:moveTo>
                  <a:pt x="790778" y="35915"/>
                </a:moveTo>
                <a:lnTo>
                  <a:pt x="764984" y="35915"/>
                </a:lnTo>
                <a:lnTo>
                  <a:pt x="764984" y="6146"/>
                </a:lnTo>
                <a:lnTo>
                  <a:pt x="790778" y="6146"/>
                </a:lnTo>
                <a:lnTo>
                  <a:pt x="790778" y="35915"/>
                </a:lnTo>
                <a:close/>
              </a:path>
              <a:path w="1093470" h="322580">
                <a:moveTo>
                  <a:pt x="874318" y="74612"/>
                </a:moveTo>
                <a:lnTo>
                  <a:pt x="848918" y="74612"/>
                </a:lnTo>
                <a:lnTo>
                  <a:pt x="848918" y="22225"/>
                </a:lnTo>
                <a:lnTo>
                  <a:pt x="874318" y="22225"/>
                </a:lnTo>
                <a:lnTo>
                  <a:pt x="874318" y="74612"/>
                </a:lnTo>
                <a:close/>
              </a:path>
              <a:path w="1093470" h="322580">
                <a:moveTo>
                  <a:pt x="928890" y="97027"/>
                </a:moveTo>
                <a:lnTo>
                  <a:pt x="824712" y="97027"/>
                </a:lnTo>
                <a:lnTo>
                  <a:pt x="824712" y="74612"/>
                </a:lnTo>
                <a:lnTo>
                  <a:pt x="928890" y="74612"/>
                </a:lnTo>
                <a:lnTo>
                  <a:pt x="928890" y="97027"/>
                </a:lnTo>
                <a:close/>
              </a:path>
              <a:path w="1093470" h="322580">
                <a:moveTo>
                  <a:pt x="896340" y="249822"/>
                </a:moveTo>
                <a:lnTo>
                  <a:pt x="859231" y="236830"/>
                </a:lnTo>
                <a:lnTo>
                  <a:pt x="848918" y="187122"/>
                </a:lnTo>
                <a:lnTo>
                  <a:pt x="848918" y="97027"/>
                </a:lnTo>
                <a:lnTo>
                  <a:pt x="874318" y="97027"/>
                </a:lnTo>
                <a:lnTo>
                  <a:pt x="874318" y="178194"/>
                </a:lnTo>
                <a:lnTo>
                  <a:pt x="874585" y="191610"/>
                </a:lnTo>
                <a:lnTo>
                  <a:pt x="888276" y="225819"/>
                </a:lnTo>
                <a:lnTo>
                  <a:pt x="929487" y="225819"/>
                </a:lnTo>
                <a:lnTo>
                  <a:pt x="931265" y="246063"/>
                </a:lnTo>
                <a:lnTo>
                  <a:pt x="920452" y="247706"/>
                </a:lnTo>
                <a:lnTo>
                  <a:pt x="911026" y="248881"/>
                </a:lnTo>
                <a:lnTo>
                  <a:pt x="902988" y="249587"/>
                </a:lnTo>
                <a:lnTo>
                  <a:pt x="896340" y="249822"/>
                </a:lnTo>
                <a:close/>
              </a:path>
              <a:path w="1093470" h="322580">
                <a:moveTo>
                  <a:pt x="1021753" y="322263"/>
                </a:moveTo>
                <a:lnTo>
                  <a:pt x="995959" y="322263"/>
                </a:lnTo>
                <a:lnTo>
                  <a:pt x="1018184" y="246063"/>
                </a:lnTo>
                <a:lnTo>
                  <a:pt x="992784" y="246063"/>
                </a:lnTo>
                <a:lnTo>
                  <a:pt x="944168" y="74612"/>
                </a:lnTo>
                <a:lnTo>
                  <a:pt x="969962" y="74612"/>
                </a:lnTo>
                <a:lnTo>
                  <a:pt x="1012825" y="223838"/>
                </a:lnTo>
                <a:lnTo>
                  <a:pt x="1050069" y="223838"/>
                </a:lnTo>
                <a:lnTo>
                  <a:pt x="1021753" y="322263"/>
                </a:lnTo>
                <a:close/>
              </a:path>
              <a:path w="1093470" h="322580">
                <a:moveTo>
                  <a:pt x="1050069" y="223838"/>
                </a:moveTo>
                <a:lnTo>
                  <a:pt x="1024140" y="223838"/>
                </a:lnTo>
                <a:lnTo>
                  <a:pt x="1067193" y="74612"/>
                </a:lnTo>
                <a:lnTo>
                  <a:pt x="1093000" y="74612"/>
                </a:lnTo>
                <a:lnTo>
                  <a:pt x="1050069" y="223838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8" name="object 68"/>
          <p:cNvSpPr/>
          <p:nvPr/>
        </p:nvSpPr>
        <p:spPr>
          <a:xfrm>
            <a:off x="10340555" y="4556149"/>
            <a:ext cx="498475" cy="249554"/>
          </a:xfrm>
          <a:custGeom>
            <a:avLst/>
            <a:gdLst/>
            <a:ahLst/>
            <a:cxnLst/>
            <a:rect l="0" t="0" r="r" b="b"/>
            <a:pathLst>
              <a:path w="498475" h="249554">
                <a:moveTo>
                  <a:pt x="9918" y="98221"/>
                </a:moveTo>
                <a:lnTo>
                  <a:pt x="45464" y="73120"/>
                </a:lnTo>
                <a:lnTo>
                  <a:pt x="76695" y="71234"/>
                </a:lnTo>
                <a:lnTo>
                  <a:pt x="90232" y="72070"/>
                </a:lnTo>
                <a:lnTo>
                  <a:pt x="124591" y="92264"/>
                </a:lnTo>
                <a:lnTo>
                  <a:pt x="125274" y="93852"/>
                </a:lnTo>
                <a:lnTo>
                  <a:pt x="77977" y="93852"/>
                </a:lnTo>
                <a:lnTo>
                  <a:pt x="64055" y="94064"/>
                </a:lnTo>
                <a:lnTo>
                  <a:pt x="49855" y="94699"/>
                </a:lnTo>
                <a:lnTo>
                  <a:pt x="35381" y="95755"/>
                </a:lnTo>
                <a:lnTo>
                  <a:pt x="9918" y="98221"/>
                </a:lnTo>
                <a:close/>
              </a:path>
              <a:path w="498475" h="249554">
                <a:moveTo>
                  <a:pt x="48412" y="249427"/>
                </a:moveTo>
                <a:lnTo>
                  <a:pt x="12306" y="236131"/>
                </a:lnTo>
                <a:lnTo>
                  <a:pt x="0" y="197738"/>
                </a:lnTo>
                <a:lnTo>
                  <a:pt x="793" y="186016"/>
                </a:lnTo>
                <a:lnTo>
                  <a:pt x="28971" y="151279"/>
                </a:lnTo>
                <a:lnTo>
                  <a:pt x="106362" y="141084"/>
                </a:lnTo>
                <a:lnTo>
                  <a:pt x="106362" y="126403"/>
                </a:lnTo>
                <a:lnTo>
                  <a:pt x="86715" y="93852"/>
                </a:lnTo>
                <a:lnTo>
                  <a:pt x="125274" y="93852"/>
                </a:lnTo>
                <a:lnTo>
                  <a:pt x="128682" y="101769"/>
                </a:lnTo>
                <a:lnTo>
                  <a:pt x="131135" y="113148"/>
                </a:lnTo>
                <a:lnTo>
                  <a:pt x="131952" y="126403"/>
                </a:lnTo>
                <a:lnTo>
                  <a:pt x="131952" y="160731"/>
                </a:lnTo>
                <a:lnTo>
                  <a:pt x="106362" y="160731"/>
                </a:lnTo>
                <a:lnTo>
                  <a:pt x="45237" y="166420"/>
                </a:lnTo>
                <a:lnTo>
                  <a:pt x="37795" y="169392"/>
                </a:lnTo>
                <a:lnTo>
                  <a:pt x="28676" y="179450"/>
                </a:lnTo>
                <a:lnTo>
                  <a:pt x="26390" y="186791"/>
                </a:lnTo>
                <a:lnTo>
                  <a:pt x="26390" y="196443"/>
                </a:lnTo>
                <a:lnTo>
                  <a:pt x="28014" y="210161"/>
                </a:lnTo>
                <a:lnTo>
                  <a:pt x="32888" y="219960"/>
                </a:lnTo>
                <a:lnTo>
                  <a:pt x="41012" y="225840"/>
                </a:lnTo>
                <a:lnTo>
                  <a:pt x="52387" y="227799"/>
                </a:lnTo>
                <a:lnTo>
                  <a:pt x="140596" y="227799"/>
                </a:lnTo>
                <a:lnTo>
                  <a:pt x="151206" y="229184"/>
                </a:lnTo>
                <a:lnTo>
                  <a:pt x="151206" y="235737"/>
                </a:lnTo>
                <a:lnTo>
                  <a:pt x="110134" y="235737"/>
                </a:lnTo>
                <a:lnTo>
                  <a:pt x="94668" y="241728"/>
                </a:lnTo>
                <a:lnTo>
                  <a:pt x="79225" y="246006"/>
                </a:lnTo>
                <a:lnTo>
                  <a:pt x="63807" y="248572"/>
                </a:lnTo>
                <a:lnTo>
                  <a:pt x="48412" y="249427"/>
                </a:lnTo>
                <a:close/>
              </a:path>
              <a:path w="498475" h="249554">
                <a:moveTo>
                  <a:pt x="140596" y="227799"/>
                </a:moveTo>
                <a:lnTo>
                  <a:pt x="52387" y="227799"/>
                </a:lnTo>
                <a:lnTo>
                  <a:pt x="64043" y="227316"/>
                </a:lnTo>
                <a:lnTo>
                  <a:pt x="75725" y="225840"/>
                </a:lnTo>
                <a:lnTo>
                  <a:pt x="87061" y="223449"/>
                </a:lnTo>
                <a:lnTo>
                  <a:pt x="98425" y="220065"/>
                </a:lnTo>
                <a:lnTo>
                  <a:pt x="106362" y="217284"/>
                </a:lnTo>
                <a:lnTo>
                  <a:pt x="106362" y="160731"/>
                </a:lnTo>
                <a:lnTo>
                  <a:pt x="131952" y="160731"/>
                </a:lnTo>
                <a:lnTo>
                  <a:pt x="131952" y="214109"/>
                </a:lnTo>
                <a:lnTo>
                  <a:pt x="132626" y="222580"/>
                </a:lnTo>
                <a:lnTo>
                  <a:pt x="139039" y="227596"/>
                </a:lnTo>
                <a:lnTo>
                  <a:pt x="140596" y="227799"/>
                </a:lnTo>
                <a:close/>
              </a:path>
              <a:path w="498475" h="249554">
                <a:moveTo>
                  <a:pt x="151206" y="249427"/>
                </a:moveTo>
                <a:lnTo>
                  <a:pt x="138371" y="248572"/>
                </a:lnTo>
                <a:lnTo>
                  <a:pt x="127246" y="246006"/>
                </a:lnTo>
                <a:lnTo>
                  <a:pt x="117832" y="241728"/>
                </a:lnTo>
                <a:lnTo>
                  <a:pt x="110134" y="235737"/>
                </a:lnTo>
                <a:lnTo>
                  <a:pt x="151206" y="235737"/>
                </a:lnTo>
                <a:lnTo>
                  <a:pt x="151206" y="249427"/>
                </a:lnTo>
                <a:close/>
              </a:path>
              <a:path w="498475" h="249554">
                <a:moveTo>
                  <a:pt x="304507" y="86715"/>
                </a:moveTo>
                <a:lnTo>
                  <a:pt x="207962" y="86715"/>
                </a:lnTo>
                <a:lnTo>
                  <a:pt x="221702" y="79940"/>
                </a:lnTo>
                <a:lnTo>
                  <a:pt x="235145" y="75103"/>
                </a:lnTo>
                <a:lnTo>
                  <a:pt x="248290" y="72201"/>
                </a:lnTo>
                <a:lnTo>
                  <a:pt x="261137" y="71234"/>
                </a:lnTo>
                <a:lnTo>
                  <a:pt x="276894" y="72393"/>
                </a:lnTo>
                <a:lnTo>
                  <a:pt x="289836" y="75872"/>
                </a:lnTo>
                <a:lnTo>
                  <a:pt x="299963" y="81671"/>
                </a:lnTo>
                <a:lnTo>
                  <a:pt x="304507" y="86715"/>
                </a:lnTo>
                <a:close/>
              </a:path>
              <a:path w="498475" h="249554">
                <a:moveTo>
                  <a:pt x="208356" y="246062"/>
                </a:moveTo>
                <a:lnTo>
                  <a:pt x="182562" y="246062"/>
                </a:lnTo>
                <a:lnTo>
                  <a:pt x="182562" y="74612"/>
                </a:lnTo>
                <a:lnTo>
                  <a:pt x="207962" y="74612"/>
                </a:lnTo>
                <a:lnTo>
                  <a:pt x="207962" y="86715"/>
                </a:lnTo>
                <a:lnTo>
                  <a:pt x="304507" y="86715"/>
                </a:lnTo>
                <a:lnTo>
                  <a:pt x="307276" y="89788"/>
                </a:lnTo>
                <a:lnTo>
                  <a:pt x="309357" y="94246"/>
                </a:lnTo>
                <a:lnTo>
                  <a:pt x="249364" y="94246"/>
                </a:lnTo>
                <a:lnTo>
                  <a:pt x="241630" y="95338"/>
                </a:lnTo>
                <a:lnTo>
                  <a:pt x="225488" y="99707"/>
                </a:lnTo>
                <a:lnTo>
                  <a:pt x="219265" y="101790"/>
                </a:lnTo>
                <a:lnTo>
                  <a:pt x="214909" y="103771"/>
                </a:lnTo>
                <a:lnTo>
                  <a:pt x="208356" y="106946"/>
                </a:lnTo>
                <a:lnTo>
                  <a:pt x="208356" y="246062"/>
                </a:lnTo>
                <a:close/>
              </a:path>
              <a:path w="498475" h="249554">
                <a:moveTo>
                  <a:pt x="319087" y="246062"/>
                </a:moveTo>
                <a:lnTo>
                  <a:pt x="293687" y="246062"/>
                </a:lnTo>
                <a:lnTo>
                  <a:pt x="293671" y="155575"/>
                </a:lnTo>
                <a:lnTo>
                  <a:pt x="293246" y="139797"/>
                </a:lnTo>
                <a:lnTo>
                  <a:pt x="282130" y="101672"/>
                </a:lnTo>
                <a:lnTo>
                  <a:pt x="256781" y="94246"/>
                </a:lnTo>
                <a:lnTo>
                  <a:pt x="309357" y="94246"/>
                </a:lnTo>
                <a:lnTo>
                  <a:pt x="312443" y="100857"/>
                </a:lnTo>
                <a:lnTo>
                  <a:pt x="316134" y="115509"/>
                </a:lnTo>
                <a:lnTo>
                  <a:pt x="318349" y="133748"/>
                </a:lnTo>
                <a:lnTo>
                  <a:pt x="319087" y="155575"/>
                </a:lnTo>
                <a:lnTo>
                  <a:pt x="319087" y="246062"/>
                </a:lnTo>
                <a:close/>
              </a:path>
              <a:path w="498475" h="249554">
                <a:moveTo>
                  <a:pt x="498271" y="75603"/>
                </a:moveTo>
                <a:lnTo>
                  <a:pt x="472871" y="75603"/>
                </a:lnTo>
                <a:lnTo>
                  <a:pt x="472871" y="0"/>
                </a:lnTo>
                <a:lnTo>
                  <a:pt x="498271" y="0"/>
                </a:lnTo>
                <a:lnTo>
                  <a:pt x="498271" y="75603"/>
                </a:lnTo>
                <a:close/>
              </a:path>
              <a:path w="498475" h="249554">
                <a:moveTo>
                  <a:pt x="420687" y="249427"/>
                </a:moveTo>
                <a:lnTo>
                  <a:pt x="411556" y="249427"/>
                </a:lnTo>
                <a:lnTo>
                  <a:pt x="403580" y="248310"/>
                </a:lnTo>
                <a:lnTo>
                  <a:pt x="369461" y="222561"/>
                </a:lnTo>
                <a:lnTo>
                  <a:pt x="358965" y="165392"/>
                </a:lnTo>
                <a:lnTo>
                  <a:pt x="360008" y="142174"/>
                </a:lnTo>
                <a:lnTo>
                  <a:pt x="375640" y="93357"/>
                </a:lnTo>
                <a:lnTo>
                  <a:pt x="412811" y="72617"/>
                </a:lnTo>
                <a:lnTo>
                  <a:pt x="430606" y="71234"/>
                </a:lnTo>
                <a:lnTo>
                  <a:pt x="440764" y="71507"/>
                </a:lnTo>
                <a:lnTo>
                  <a:pt x="451196" y="72328"/>
                </a:lnTo>
                <a:lnTo>
                  <a:pt x="461899" y="73693"/>
                </a:lnTo>
                <a:lnTo>
                  <a:pt x="472871" y="75603"/>
                </a:lnTo>
                <a:lnTo>
                  <a:pt x="498271" y="75603"/>
                </a:lnTo>
                <a:lnTo>
                  <a:pt x="498271" y="93459"/>
                </a:lnTo>
                <a:lnTo>
                  <a:pt x="431990" y="93459"/>
                </a:lnTo>
                <a:lnTo>
                  <a:pt x="419977" y="94500"/>
                </a:lnTo>
                <a:lnTo>
                  <a:pt x="391165" y="119598"/>
                </a:lnTo>
                <a:lnTo>
                  <a:pt x="385368" y="161721"/>
                </a:lnTo>
                <a:lnTo>
                  <a:pt x="386124" y="179952"/>
                </a:lnTo>
                <a:lnTo>
                  <a:pt x="401167" y="219532"/>
                </a:lnTo>
                <a:lnTo>
                  <a:pt x="418566" y="226606"/>
                </a:lnTo>
                <a:lnTo>
                  <a:pt x="498271" y="226606"/>
                </a:lnTo>
                <a:lnTo>
                  <a:pt x="498271" y="234353"/>
                </a:lnTo>
                <a:lnTo>
                  <a:pt x="472871" y="234353"/>
                </a:lnTo>
                <a:lnTo>
                  <a:pt x="459715" y="240946"/>
                </a:lnTo>
                <a:lnTo>
                  <a:pt x="446632" y="245657"/>
                </a:lnTo>
                <a:lnTo>
                  <a:pt x="433622" y="248485"/>
                </a:lnTo>
                <a:lnTo>
                  <a:pt x="420687" y="249427"/>
                </a:lnTo>
                <a:close/>
              </a:path>
              <a:path w="498475" h="249554">
                <a:moveTo>
                  <a:pt x="498271" y="226606"/>
                </a:moveTo>
                <a:lnTo>
                  <a:pt x="431533" y="226606"/>
                </a:lnTo>
                <a:lnTo>
                  <a:pt x="438848" y="225513"/>
                </a:lnTo>
                <a:lnTo>
                  <a:pt x="455117" y="221157"/>
                </a:lnTo>
                <a:lnTo>
                  <a:pt x="461429" y="218998"/>
                </a:lnTo>
                <a:lnTo>
                  <a:pt x="465924" y="216890"/>
                </a:lnTo>
                <a:lnTo>
                  <a:pt x="472871" y="213906"/>
                </a:lnTo>
                <a:lnTo>
                  <a:pt x="472862" y="97623"/>
                </a:lnTo>
                <a:lnTo>
                  <a:pt x="431990" y="93459"/>
                </a:lnTo>
                <a:lnTo>
                  <a:pt x="498271" y="93459"/>
                </a:lnTo>
                <a:lnTo>
                  <a:pt x="498271" y="226606"/>
                </a:lnTo>
                <a:close/>
              </a:path>
              <a:path w="498475" h="249554">
                <a:moveTo>
                  <a:pt x="498271" y="246062"/>
                </a:moveTo>
                <a:lnTo>
                  <a:pt x="472871" y="246062"/>
                </a:lnTo>
                <a:lnTo>
                  <a:pt x="472871" y="234353"/>
                </a:lnTo>
                <a:lnTo>
                  <a:pt x="498271" y="234353"/>
                </a:lnTo>
                <a:lnTo>
                  <a:pt x="498271" y="246062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9" name="object 69"/>
          <p:cNvSpPr/>
          <p:nvPr/>
        </p:nvSpPr>
        <p:spPr>
          <a:xfrm>
            <a:off x="1615909" y="4962550"/>
            <a:ext cx="531495" cy="249554"/>
          </a:xfrm>
          <a:custGeom>
            <a:avLst/>
            <a:gdLst/>
            <a:ahLst/>
            <a:cxnLst/>
            <a:rect l="0" t="0" r="r" b="b"/>
            <a:pathLst>
              <a:path w="531495" h="249554">
                <a:moveTo>
                  <a:pt x="25603" y="246062"/>
                </a:moveTo>
                <a:lnTo>
                  <a:pt x="0" y="246062"/>
                </a:lnTo>
                <a:lnTo>
                  <a:pt x="0" y="0"/>
                </a:lnTo>
                <a:lnTo>
                  <a:pt x="25603" y="0"/>
                </a:lnTo>
                <a:lnTo>
                  <a:pt x="25603" y="246062"/>
                </a:lnTo>
                <a:close/>
              </a:path>
              <a:path w="531495" h="249554">
                <a:moveTo>
                  <a:pt x="76009" y="98221"/>
                </a:moveTo>
                <a:lnTo>
                  <a:pt x="111555" y="73120"/>
                </a:lnTo>
                <a:lnTo>
                  <a:pt x="142786" y="71234"/>
                </a:lnTo>
                <a:lnTo>
                  <a:pt x="156321" y="72070"/>
                </a:lnTo>
                <a:lnTo>
                  <a:pt x="190676" y="92264"/>
                </a:lnTo>
                <a:lnTo>
                  <a:pt x="191360" y="93852"/>
                </a:lnTo>
                <a:lnTo>
                  <a:pt x="144068" y="93852"/>
                </a:lnTo>
                <a:lnTo>
                  <a:pt x="130140" y="94064"/>
                </a:lnTo>
                <a:lnTo>
                  <a:pt x="115941" y="94699"/>
                </a:lnTo>
                <a:lnTo>
                  <a:pt x="101470" y="95755"/>
                </a:lnTo>
                <a:lnTo>
                  <a:pt x="76009" y="98221"/>
                </a:lnTo>
                <a:close/>
              </a:path>
              <a:path w="531495" h="249554">
                <a:moveTo>
                  <a:pt x="114503" y="249427"/>
                </a:moveTo>
                <a:lnTo>
                  <a:pt x="78384" y="236131"/>
                </a:lnTo>
                <a:lnTo>
                  <a:pt x="66090" y="197738"/>
                </a:lnTo>
                <a:lnTo>
                  <a:pt x="66883" y="186016"/>
                </a:lnTo>
                <a:lnTo>
                  <a:pt x="95057" y="151279"/>
                </a:lnTo>
                <a:lnTo>
                  <a:pt x="172453" y="141084"/>
                </a:lnTo>
                <a:lnTo>
                  <a:pt x="172453" y="126403"/>
                </a:lnTo>
                <a:lnTo>
                  <a:pt x="152806" y="93852"/>
                </a:lnTo>
                <a:lnTo>
                  <a:pt x="191360" y="93852"/>
                </a:lnTo>
                <a:lnTo>
                  <a:pt x="194768" y="101769"/>
                </a:lnTo>
                <a:lnTo>
                  <a:pt x="197224" y="113148"/>
                </a:lnTo>
                <a:lnTo>
                  <a:pt x="198043" y="126403"/>
                </a:lnTo>
                <a:lnTo>
                  <a:pt x="198043" y="160731"/>
                </a:lnTo>
                <a:lnTo>
                  <a:pt x="172453" y="160731"/>
                </a:lnTo>
                <a:lnTo>
                  <a:pt x="111328" y="166420"/>
                </a:lnTo>
                <a:lnTo>
                  <a:pt x="103886" y="169392"/>
                </a:lnTo>
                <a:lnTo>
                  <a:pt x="94754" y="179450"/>
                </a:lnTo>
                <a:lnTo>
                  <a:pt x="92481" y="186791"/>
                </a:lnTo>
                <a:lnTo>
                  <a:pt x="92481" y="196443"/>
                </a:lnTo>
                <a:lnTo>
                  <a:pt x="94105" y="210161"/>
                </a:lnTo>
                <a:lnTo>
                  <a:pt x="98979" y="219960"/>
                </a:lnTo>
                <a:lnTo>
                  <a:pt x="107102" y="225840"/>
                </a:lnTo>
                <a:lnTo>
                  <a:pt x="118478" y="227799"/>
                </a:lnTo>
                <a:lnTo>
                  <a:pt x="206687" y="227799"/>
                </a:lnTo>
                <a:lnTo>
                  <a:pt x="217297" y="229184"/>
                </a:lnTo>
                <a:lnTo>
                  <a:pt x="217297" y="235737"/>
                </a:lnTo>
                <a:lnTo>
                  <a:pt x="176212" y="235737"/>
                </a:lnTo>
                <a:lnTo>
                  <a:pt x="160748" y="241728"/>
                </a:lnTo>
                <a:lnTo>
                  <a:pt x="145310" y="246006"/>
                </a:lnTo>
                <a:lnTo>
                  <a:pt x="129895" y="248572"/>
                </a:lnTo>
                <a:lnTo>
                  <a:pt x="114503" y="249427"/>
                </a:lnTo>
                <a:close/>
              </a:path>
              <a:path w="531495" h="249554">
                <a:moveTo>
                  <a:pt x="206687" y="227799"/>
                </a:moveTo>
                <a:lnTo>
                  <a:pt x="118478" y="227799"/>
                </a:lnTo>
                <a:lnTo>
                  <a:pt x="130134" y="227316"/>
                </a:lnTo>
                <a:lnTo>
                  <a:pt x="141816" y="225840"/>
                </a:lnTo>
                <a:lnTo>
                  <a:pt x="153152" y="223449"/>
                </a:lnTo>
                <a:lnTo>
                  <a:pt x="164515" y="220065"/>
                </a:lnTo>
                <a:lnTo>
                  <a:pt x="172453" y="217284"/>
                </a:lnTo>
                <a:lnTo>
                  <a:pt x="172453" y="160731"/>
                </a:lnTo>
                <a:lnTo>
                  <a:pt x="198043" y="160731"/>
                </a:lnTo>
                <a:lnTo>
                  <a:pt x="198043" y="214109"/>
                </a:lnTo>
                <a:lnTo>
                  <a:pt x="198704" y="222580"/>
                </a:lnTo>
                <a:lnTo>
                  <a:pt x="205130" y="227596"/>
                </a:lnTo>
                <a:lnTo>
                  <a:pt x="206687" y="227799"/>
                </a:lnTo>
                <a:close/>
              </a:path>
              <a:path w="531495" h="249554">
                <a:moveTo>
                  <a:pt x="217297" y="249427"/>
                </a:moveTo>
                <a:lnTo>
                  <a:pt x="204457" y="248572"/>
                </a:lnTo>
                <a:lnTo>
                  <a:pt x="193330" y="246006"/>
                </a:lnTo>
                <a:lnTo>
                  <a:pt x="183916" y="241728"/>
                </a:lnTo>
                <a:lnTo>
                  <a:pt x="176212" y="235737"/>
                </a:lnTo>
                <a:lnTo>
                  <a:pt x="217297" y="235737"/>
                </a:lnTo>
                <a:lnTo>
                  <a:pt x="217297" y="249427"/>
                </a:lnTo>
                <a:close/>
              </a:path>
              <a:path w="531495" h="249554">
                <a:moveTo>
                  <a:pt x="311747" y="249427"/>
                </a:moveTo>
                <a:lnTo>
                  <a:pt x="265817" y="237876"/>
                </a:lnTo>
                <a:lnTo>
                  <a:pt x="245300" y="201287"/>
                </a:lnTo>
                <a:lnTo>
                  <a:pt x="241504" y="159537"/>
                </a:lnTo>
                <a:lnTo>
                  <a:pt x="242526" y="136949"/>
                </a:lnTo>
                <a:lnTo>
                  <a:pt x="257874" y="90982"/>
                </a:lnTo>
                <a:lnTo>
                  <a:pt x="294654" y="72467"/>
                </a:lnTo>
                <a:lnTo>
                  <a:pt x="312344" y="71234"/>
                </a:lnTo>
                <a:lnTo>
                  <a:pt x="318981" y="71494"/>
                </a:lnTo>
                <a:lnTo>
                  <a:pt x="327576" y="72274"/>
                </a:lnTo>
                <a:lnTo>
                  <a:pt x="338131" y="73575"/>
                </a:lnTo>
                <a:lnTo>
                  <a:pt x="350648" y="75399"/>
                </a:lnTo>
                <a:lnTo>
                  <a:pt x="358776" y="76390"/>
                </a:lnTo>
                <a:lnTo>
                  <a:pt x="358776" y="94246"/>
                </a:lnTo>
                <a:lnTo>
                  <a:pt x="318097" y="94246"/>
                </a:lnTo>
                <a:lnTo>
                  <a:pt x="304679" y="95115"/>
                </a:lnTo>
                <a:lnTo>
                  <a:pt x="270523" y="127933"/>
                </a:lnTo>
                <a:lnTo>
                  <a:pt x="267894" y="159537"/>
                </a:lnTo>
                <a:lnTo>
                  <a:pt x="268509" y="176870"/>
                </a:lnTo>
                <a:lnTo>
                  <a:pt x="283939" y="218290"/>
                </a:lnTo>
                <a:lnTo>
                  <a:pt x="318301" y="226606"/>
                </a:lnTo>
                <a:lnTo>
                  <a:pt x="359182" y="226606"/>
                </a:lnTo>
                <a:lnTo>
                  <a:pt x="359182" y="244665"/>
                </a:lnTo>
                <a:lnTo>
                  <a:pt x="344309" y="246749"/>
                </a:lnTo>
                <a:lnTo>
                  <a:pt x="331445" y="248237"/>
                </a:lnTo>
                <a:lnTo>
                  <a:pt x="320591" y="249130"/>
                </a:lnTo>
                <a:lnTo>
                  <a:pt x="311747" y="249427"/>
                </a:lnTo>
                <a:close/>
              </a:path>
              <a:path w="531495" h="249554">
                <a:moveTo>
                  <a:pt x="358776" y="97231"/>
                </a:moveTo>
                <a:lnTo>
                  <a:pt x="345896" y="95929"/>
                </a:lnTo>
                <a:lnTo>
                  <a:pt x="334822" y="94995"/>
                </a:lnTo>
                <a:lnTo>
                  <a:pt x="325555" y="94434"/>
                </a:lnTo>
                <a:lnTo>
                  <a:pt x="318097" y="94246"/>
                </a:lnTo>
                <a:lnTo>
                  <a:pt x="358776" y="94246"/>
                </a:lnTo>
                <a:lnTo>
                  <a:pt x="358776" y="97231"/>
                </a:lnTo>
                <a:close/>
              </a:path>
              <a:path w="531495" h="249554">
                <a:moveTo>
                  <a:pt x="359182" y="226606"/>
                </a:moveTo>
                <a:lnTo>
                  <a:pt x="318301" y="226606"/>
                </a:lnTo>
                <a:lnTo>
                  <a:pt x="359182" y="223431"/>
                </a:lnTo>
                <a:lnTo>
                  <a:pt x="359182" y="226606"/>
                </a:lnTo>
                <a:close/>
              </a:path>
              <a:path w="531495" h="249554">
                <a:moveTo>
                  <a:pt x="423863" y="246062"/>
                </a:moveTo>
                <a:lnTo>
                  <a:pt x="398069" y="246062"/>
                </a:lnTo>
                <a:lnTo>
                  <a:pt x="398069" y="0"/>
                </a:lnTo>
                <a:lnTo>
                  <a:pt x="423863" y="0"/>
                </a:lnTo>
                <a:lnTo>
                  <a:pt x="423863" y="144652"/>
                </a:lnTo>
                <a:lnTo>
                  <a:pt x="479211" y="144652"/>
                </a:lnTo>
                <a:lnTo>
                  <a:pt x="472885" y="153581"/>
                </a:lnTo>
                <a:lnTo>
                  <a:pt x="481522" y="167271"/>
                </a:lnTo>
                <a:lnTo>
                  <a:pt x="423863" y="167271"/>
                </a:lnTo>
                <a:lnTo>
                  <a:pt x="423863" y="246062"/>
                </a:lnTo>
                <a:close/>
              </a:path>
              <a:path w="531495" h="249554">
                <a:moveTo>
                  <a:pt x="479211" y="144652"/>
                </a:moveTo>
                <a:lnTo>
                  <a:pt x="450660" y="144652"/>
                </a:lnTo>
                <a:lnTo>
                  <a:pt x="499669" y="74612"/>
                </a:lnTo>
                <a:lnTo>
                  <a:pt x="528841" y="74612"/>
                </a:lnTo>
                <a:lnTo>
                  <a:pt x="479211" y="144652"/>
                </a:lnTo>
                <a:close/>
              </a:path>
              <a:path w="531495" h="249554">
                <a:moveTo>
                  <a:pt x="531229" y="246062"/>
                </a:moveTo>
                <a:lnTo>
                  <a:pt x="502057" y="246062"/>
                </a:lnTo>
                <a:lnTo>
                  <a:pt x="450851" y="167271"/>
                </a:lnTo>
                <a:lnTo>
                  <a:pt x="481522" y="167271"/>
                </a:lnTo>
                <a:lnTo>
                  <a:pt x="531229" y="246062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0" name="object 70"/>
          <p:cNvSpPr/>
          <p:nvPr/>
        </p:nvSpPr>
        <p:spPr>
          <a:xfrm>
            <a:off x="2245042" y="4960365"/>
            <a:ext cx="276860" cy="252094"/>
          </a:xfrm>
          <a:custGeom>
            <a:avLst/>
            <a:gdLst/>
            <a:ahLst/>
            <a:cxnLst/>
            <a:rect l="0" t="0" r="r" b="b"/>
            <a:pathLst>
              <a:path w="276860" h="252095">
                <a:moveTo>
                  <a:pt x="73418" y="251612"/>
                </a:moveTo>
                <a:lnTo>
                  <a:pt x="25291" y="239669"/>
                </a:lnTo>
                <a:lnTo>
                  <a:pt x="3943" y="202726"/>
                </a:lnTo>
                <a:lnTo>
                  <a:pt x="0" y="162217"/>
                </a:lnTo>
                <a:lnTo>
                  <a:pt x="1054" y="140379"/>
                </a:lnTo>
                <a:lnTo>
                  <a:pt x="16865" y="94348"/>
                </a:lnTo>
                <a:lnTo>
                  <a:pt x="55115" y="74726"/>
                </a:lnTo>
                <a:lnTo>
                  <a:pt x="73621" y="73418"/>
                </a:lnTo>
                <a:lnTo>
                  <a:pt x="92109" y="74726"/>
                </a:lnTo>
                <a:lnTo>
                  <a:pt x="107699" y="78649"/>
                </a:lnTo>
                <a:lnTo>
                  <a:pt x="120388" y="85189"/>
                </a:lnTo>
                <a:lnTo>
                  <a:pt x="130175" y="94348"/>
                </a:lnTo>
                <a:lnTo>
                  <a:pt x="130956" y="95643"/>
                </a:lnTo>
                <a:lnTo>
                  <a:pt x="73621" y="95643"/>
                </a:lnTo>
                <a:lnTo>
                  <a:pt x="61179" y="96536"/>
                </a:lnTo>
                <a:lnTo>
                  <a:pt x="28915" y="130074"/>
                </a:lnTo>
                <a:lnTo>
                  <a:pt x="26390" y="161721"/>
                </a:lnTo>
                <a:lnTo>
                  <a:pt x="26961" y="179074"/>
                </a:lnTo>
                <a:lnTo>
                  <a:pt x="41325" y="220905"/>
                </a:lnTo>
                <a:lnTo>
                  <a:pt x="73621" y="229387"/>
                </a:lnTo>
                <a:lnTo>
                  <a:pt x="131623" y="229387"/>
                </a:lnTo>
                <a:lnTo>
                  <a:pt x="131063" y="230378"/>
                </a:lnTo>
                <a:lnTo>
                  <a:pt x="121546" y="239669"/>
                </a:lnTo>
                <a:lnTo>
                  <a:pt x="108765" y="246305"/>
                </a:lnTo>
                <a:lnTo>
                  <a:pt x="92723" y="250285"/>
                </a:lnTo>
                <a:lnTo>
                  <a:pt x="73418" y="251612"/>
                </a:lnTo>
                <a:close/>
              </a:path>
              <a:path w="276860" h="252095">
                <a:moveTo>
                  <a:pt x="131623" y="229387"/>
                </a:moveTo>
                <a:lnTo>
                  <a:pt x="73621" y="229387"/>
                </a:lnTo>
                <a:lnTo>
                  <a:pt x="86907" y="228444"/>
                </a:lnTo>
                <a:lnTo>
                  <a:pt x="97580" y="225669"/>
                </a:lnTo>
                <a:lnTo>
                  <a:pt x="119889" y="179348"/>
                </a:lnTo>
                <a:lnTo>
                  <a:pt x="120439" y="161721"/>
                </a:lnTo>
                <a:lnTo>
                  <a:pt x="119812" y="144419"/>
                </a:lnTo>
                <a:lnTo>
                  <a:pt x="104498" y="103680"/>
                </a:lnTo>
                <a:lnTo>
                  <a:pt x="73621" y="95643"/>
                </a:lnTo>
                <a:lnTo>
                  <a:pt x="130956" y="95643"/>
                </a:lnTo>
                <a:lnTo>
                  <a:pt x="137466" y="106442"/>
                </a:lnTo>
                <a:lnTo>
                  <a:pt x="142673" y="121786"/>
                </a:lnTo>
                <a:lnTo>
                  <a:pt x="145796" y="140379"/>
                </a:lnTo>
                <a:lnTo>
                  <a:pt x="146837" y="162217"/>
                </a:lnTo>
                <a:lnTo>
                  <a:pt x="145851" y="184079"/>
                </a:lnTo>
                <a:lnTo>
                  <a:pt x="142894" y="202726"/>
                </a:lnTo>
                <a:lnTo>
                  <a:pt x="137964" y="218159"/>
                </a:lnTo>
                <a:lnTo>
                  <a:pt x="131623" y="229387"/>
                </a:lnTo>
                <a:close/>
              </a:path>
              <a:path w="276860" h="252095">
                <a:moveTo>
                  <a:pt x="221449" y="76796"/>
                </a:moveTo>
                <a:lnTo>
                  <a:pt x="195859" y="76796"/>
                </a:lnTo>
                <a:lnTo>
                  <a:pt x="195859" y="61709"/>
                </a:lnTo>
                <a:lnTo>
                  <a:pt x="201602" y="20909"/>
                </a:lnTo>
                <a:lnTo>
                  <a:pt x="241896" y="0"/>
                </a:lnTo>
                <a:lnTo>
                  <a:pt x="276415" y="0"/>
                </a:lnTo>
                <a:lnTo>
                  <a:pt x="276415" y="22021"/>
                </a:lnTo>
                <a:lnTo>
                  <a:pt x="236334" y="22021"/>
                </a:lnTo>
                <a:lnTo>
                  <a:pt x="230377" y="24739"/>
                </a:lnTo>
                <a:lnTo>
                  <a:pt x="221456" y="61709"/>
                </a:lnTo>
                <a:lnTo>
                  <a:pt x="221449" y="76796"/>
                </a:lnTo>
                <a:close/>
              </a:path>
              <a:path w="276860" h="252095">
                <a:moveTo>
                  <a:pt x="271259" y="99212"/>
                </a:moveTo>
                <a:lnTo>
                  <a:pt x="174231" y="99212"/>
                </a:lnTo>
                <a:lnTo>
                  <a:pt x="174231" y="76796"/>
                </a:lnTo>
                <a:lnTo>
                  <a:pt x="271259" y="76796"/>
                </a:lnTo>
                <a:lnTo>
                  <a:pt x="271259" y="99212"/>
                </a:lnTo>
                <a:close/>
              </a:path>
              <a:path w="276860" h="252095">
                <a:moveTo>
                  <a:pt x="221449" y="248246"/>
                </a:moveTo>
                <a:lnTo>
                  <a:pt x="195859" y="248246"/>
                </a:lnTo>
                <a:lnTo>
                  <a:pt x="195859" y="99212"/>
                </a:lnTo>
                <a:lnTo>
                  <a:pt x="221449" y="99212"/>
                </a:lnTo>
                <a:lnTo>
                  <a:pt x="221449" y="248246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1" name="object 71"/>
          <p:cNvSpPr/>
          <p:nvPr/>
        </p:nvSpPr>
        <p:spPr>
          <a:xfrm>
            <a:off x="2610434" y="5033390"/>
            <a:ext cx="1608937" cy="178587"/>
          </a:xfrm>
          <a:prstGeom prst="rect">
            <a:avLst/>
          </a:prstGeom>
          <a:blipFill dpi="0" rotWithShape="1">
            <a:blip r:embed="rId10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2" name="object 72"/>
          <p:cNvSpPr txBox="1"/>
          <p:nvPr/>
        </p:nvSpPr>
        <p:spPr>
          <a:xfrm>
            <a:off x="1246226" y="2252052"/>
            <a:ext cx="146050" cy="352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dirty="0">
                <a:solidFill>
                  <a:srgbClr val="A5A5A5"/>
                </a:solidFill>
                <a:latin typeface="Arial" panose="020B0604020202020204"/>
              </a:rPr>
              <a:t>•</a:t>
            </a:r>
            <a:endParaRPr lang="en-US" sz="2700" dirty="0">
              <a:solidFill>
                <a:srgbClr val="A5A5A5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</a:p>
          <a:p>
            <a:pPr marL="12700">
              <a:lnSpc>
                <a:spcPct val="100000"/>
              </a:lnSpc>
            </a:pPr>
            <a:r>
              <a:rPr lang="en-US" sz="2700" dirty="0">
                <a:solidFill>
                  <a:srgbClr val="A5A5A5"/>
                </a:solidFill>
                <a:latin typeface="Arial" panose="020B0604020202020204"/>
              </a:rPr>
              <a:t>•</a:t>
            </a:r>
            <a:endParaRPr lang="en-US" sz="2700" dirty="0">
              <a:solidFill>
                <a:srgbClr val="A5A5A5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40"/>
              </a:spcBef>
            </a:pPr>
          </a:p>
          <a:p>
            <a:pPr marL="12700">
              <a:lnSpc>
                <a:spcPct val="100000"/>
              </a:lnSpc>
            </a:pPr>
            <a:r>
              <a:rPr lang="en-US" sz="2700" dirty="0">
                <a:solidFill>
                  <a:srgbClr val="A5A5A5"/>
                </a:solidFill>
                <a:latin typeface="Arial" panose="020B0604020202020204"/>
              </a:rPr>
              <a:t>•</a:t>
            </a:r>
            <a:endParaRPr lang="en-US" sz="2700" dirty="0">
              <a:solidFill>
                <a:srgbClr val="A5A5A5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</a:p>
          <a:p>
            <a:pPr marL="12700">
              <a:lnSpc>
                <a:spcPct val="100000"/>
              </a:lnSpc>
            </a:pPr>
            <a:r>
              <a:rPr lang="en-US" sz="2700" dirty="0">
                <a:solidFill>
                  <a:srgbClr val="A5A5A5"/>
                </a:solidFill>
                <a:latin typeface="Arial" panose="020B0604020202020204"/>
              </a:rPr>
              <a:t>•</a:t>
            </a:r>
            <a:endParaRPr lang="en-US" sz="2700" dirty="0">
              <a:solidFill>
                <a:srgbClr val="A5A5A5"/>
              </a:solidFill>
              <a:latin typeface="Arial" panose="020B0604020202020204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619961" y="5455577"/>
            <a:ext cx="1058545" cy="244475"/>
          </a:xfrm>
          <a:custGeom>
            <a:avLst/>
            <a:gdLst/>
            <a:ahLst/>
            <a:cxnLst/>
            <a:rect l="0" t="0" r="r" b="b"/>
            <a:pathLst>
              <a:path w="1058545" h="244475">
                <a:moveTo>
                  <a:pt x="88315" y="244081"/>
                </a:moveTo>
                <a:lnTo>
                  <a:pt x="43167" y="236448"/>
                </a:lnTo>
                <a:lnTo>
                  <a:pt x="12225" y="203958"/>
                </a:lnTo>
                <a:lnTo>
                  <a:pt x="2014" y="163856"/>
                </a:lnTo>
                <a:lnTo>
                  <a:pt x="0" y="122440"/>
                </a:lnTo>
                <a:lnTo>
                  <a:pt x="223" y="107298"/>
                </a:lnTo>
                <a:lnTo>
                  <a:pt x="5729" y="59050"/>
                </a:lnTo>
                <a:lnTo>
                  <a:pt x="21764" y="23879"/>
                </a:lnTo>
                <a:lnTo>
                  <a:pt x="62687" y="1885"/>
                </a:lnTo>
                <a:lnTo>
                  <a:pt x="87414" y="0"/>
                </a:lnTo>
                <a:lnTo>
                  <a:pt x="101649" y="471"/>
                </a:lnTo>
                <a:lnTo>
                  <a:pt x="117059" y="1885"/>
                </a:lnTo>
                <a:lnTo>
                  <a:pt x="133644" y="4243"/>
                </a:lnTo>
                <a:lnTo>
                  <a:pt x="151409" y="7543"/>
                </a:lnTo>
                <a:lnTo>
                  <a:pt x="151409" y="23622"/>
                </a:lnTo>
                <a:lnTo>
                  <a:pt x="89700" y="23622"/>
                </a:lnTo>
                <a:lnTo>
                  <a:pt x="72352" y="25029"/>
                </a:lnTo>
                <a:lnTo>
                  <a:pt x="39598" y="46139"/>
                </a:lnTo>
                <a:lnTo>
                  <a:pt x="28156" y="97731"/>
                </a:lnTo>
                <a:lnTo>
                  <a:pt x="27393" y="122834"/>
                </a:lnTo>
                <a:lnTo>
                  <a:pt x="27536" y="135673"/>
                </a:lnTo>
                <a:lnTo>
                  <a:pt x="31069" y="174326"/>
                </a:lnTo>
                <a:lnTo>
                  <a:pt x="51535" y="211520"/>
                </a:lnTo>
                <a:lnTo>
                  <a:pt x="94259" y="220472"/>
                </a:lnTo>
                <a:lnTo>
                  <a:pt x="151409" y="220472"/>
                </a:lnTo>
                <a:lnTo>
                  <a:pt x="151409" y="236943"/>
                </a:lnTo>
                <a:lnTo>
                  <a:pt x="134298" y="240068"/>
                </a:lnTo>
                <a:lnTo>
                  <a:pt x="118076" y="242298"/>
                </a:lnTo>
                <a:lnTo>
                  <a:pt x="102747" y="243635"/>
                </a:lnTo>
                <a:lnTo>
                  <a:pt x="88315" y="244081"/>
                </a:lnTo>
                <a:close/>
              </a:path>
              <a:path w="1058545" h="244475">
                <a:moveTo>
                  <a:pt x="151409" y="29972"/>
                </a:moveTo>
                <a:lnTo>
                  <a:pt x="134607" y="27190"/>
                </a:lnTo>
                <a:lnTo>
                  <a:pt x="118721" y="25206"/>
                </a:lnTo>
                <a:lnTo>
                  <a:pt x="103751" y="24017"/>
                </a:lnTo>
                <a:lnTo>
                  <a:pt x="89700" y="23622"/>
                </a:lnTo>
                <a:lnTo>
                  <a:pt x="151409" y="23622"/>
                </a:lnTo>
                <a:lnTo>
                  <a:pt x="151409" y="29972"/>
                </a:lnTo>
                <a:close/>
              </a:path>
              <a:path w="1058545" h="244475">
                <a:moveTo>
                  <a:pt x="151409" y="220472"/>
                </a:moveTo>
                <a:lnTo>
                  <a:pt x="94259" y="220472"/>
                </a:lnTo>
                <a:lnTo>
                  <a:pt x="106910" y="220086"/>
                </a:lnTo>
                <a:lnTo>
                  <a:pt x="120653" y="218930"/>
                </a:lnTo>
                <a:lnTo>
                  <a:pt x="135485" y="217005"/>
                </a:lnTo>
                <a:lnTo>
                  <a:pt x="151409" y="214312"/>
                </a:lnTo>
                <a:lnTo>
                  <a:pt x="151409" y="220472"/>
                </a:lnTo>
                <a:close/>
              </a:path>
              <a:path w="1058545" h="244475">
                <a:moveTo>
                  <a:pt x="247256" y="244081"/>
                </a:moveTo>
                <a:lnTo>
                  <a:pt x="207910" y="233874"/>
                </a:lnTo>
                <a:lnTo>
                  <a:pt x="190031" y="181329"/>
                </a:lnTo>
                <a:lnTo>
                  <a:pt x="189318" y="158750"/>
                </a:lnTo>
                <a:lnTo>
                  <a:pt x="189318" y="69265"/>
                </a:lnTo>
                <a:lnTo>
                  <a:pt x="214909" y="69265"/>
                </a:lnTo>
                <a:lnTo>
                  <a:pt x="214918" y="158750"/>
                </a:lnTo>
                <a:lnTo>
                  <a:pt x="215318" y="175560"/>
                </a:lnTo>
                <a:lnTo>
                  <a:pt x="225767" y="214117"/>
                </a:lnTo>
                <a:lnTo>
                  <a:pt x="251028" y="221259"/>
                </a:lnTo>
                <a:lnTo>
                  <a:pt x="323659" y="221259"/>
                </a:lnTo>
                <a:lnTo>
                  <a:pt x="323659" y="228803"/>
                </a:lnTo>
                <a:lnTo>
                  <a:pt x="297865" y="228803"/>
                </a:lnTo>
                <a:lnTo>
                  <a:pt x="285102" y="235487"/>
                </a:lnTo>
                <a:lnTo>
                  <a:pt x="272413" y="240261"/>
                </a:lnTo>
                <a:lnTo>
                  <a:pt x="259798" y="243126"/>
                </a:lnTo>
                <a:lnTo>
                  <a:pt x="247256" y="244081"/>
                </a:lnTo>
                <a:close/>
              </a:path>
              <a:path w="1058545" h="244475">
                <a:moveTo>
                  <a:pt x="323659" y="221259"/>
                </a:moveTo>
                <a:lnTo>
                  <a:pt x="258572" y="221259"/>
                </a:lnTo>
                <a:lnTo>
                  <a:pt x="266204" y="220167"/>
                </a:lnTo>
                <a:lnTo>
                  <a:pt x="281685" y="215811"/>
                </a:lnTo>
                <a:lnTo>
                  <a:pt x="287604" y="213652"/>
                </a:lnTo>
                <a:lnTo>
                  <a:pt x="291706" y="211543"/>
                </a:lnTo>
                <a:lnTo>
                  <a:pt x="297865" y="208559"/>
                </a:lnTo>
                <a:lnTo>
                  <a:pt x="297865" y="69265"/>
                </a:lnTo>
                <a:lnTo>
                  <a:pt x="323659" y="69265"/>
                </a:lnTo>
                <a:lnTo>
                  <a:pt x="323659" y="221259"/>
                </a:lnTo>
                <a:close/>
              </a:path>
              <a:path w="1058545" h="244475">
                <a:moveTo>
                  <a:pt x="323659" y="240715"/>
                </a:moveTo>
                <a:lnTo>
                  <a:pt x="297865" y="240715"/>
                </a:lnTo>
                <a:lnTo>
                  <a:pt x="297865" y="228803"/>
                </a:lnTo>
                <a:lnTo>
                  <a:pt x="323659" y="228803"/>
                </a:lnTo>
                <a:lnTo>
                  <a:pt x="323659" y="240715"/>
                </a:lnTo>
                <a:close/>
              </a:path>
              <a:path w="1058545" h="244475">
                <a:moveTo>
                  <a:pt x="456195" y="92671"/>
                </a:moveTo>
                <a:lnTo>
                  <a:pt x="398272" y="92671"/>
                </a:lnTo>
                <a:lnTo>
                  <a:pt x="413428" y="83235"/>
                </a:lnTo>
                <a:lnTo>
                  <a:pt x="428931" y="75558"/>
                </a:lnTo>
                <a:lnTo>
                  <a:pt x="444779" y="69644"/>
                </a:lnTo>
                <a:lnTo>
                  <a:pt x="460971" y="65493"/>
                </a:lnTo>
                <a:lnTo>
                  <a:pt x="460971" y="91681"/>
                </a:lnTo>
                <a:lnTo>
                  <a:pt x="456195" y="92671"/>
                </a:lnTo>
                <a:close/>
              </a:path>
              <a:path w="1058545" h="244475">
                <a:moveTo>
                  <a:pt x="398665" y="240715"/>
                </a:moveTo>
                <a:lnTo>
                  <a:pt x="372872" y="240715"/>
                </a:lnTo>
                <a:lnTo>
                  <a:pt x="372872" y="69265"/>
                </a:lnTo>
                <a:lnTo>
                  <a:pt x="398272" y="69265"/>
                </a:lnTo>
                <a:lnTo>
                  <a:pt x="398272" y="92671"/>
                </a:lnTo>
                <a:lnTo>
                  <a:pt x="456195" y="92671"/>
                </a:lnTo>
                <a:lnTo>
                  <a:pt x="417342" y="105651"/>
                </a:lnTo>
                <a:lnTo>
                  <a:pt x="398665" y="114896"/>
                </a:lnTo>
                <a:lnTo>
                  <a:pt x="398665" y="240715"/>
                </a:lnTo>
                <a:close/>
              </a:path>
              <a:path w="1058545" h="244475">
                <a:moveTo>
                  <a:pt x="574661" y="92671"/>
                </a:moveTo>
                <a:lnTo>
                  <a:pt x="516737" y="92671"/>
                </a:lnTo>
                <a:lnTo>
                  <a:pt x="531894" y="83235"/>
                </a:lnTo>
                <a:lnTo>
                  <a:pt x="547396" y="75558"/>
                </a:lnTo>
                <a:lnTo>
                  <a:pt x="563245" y="69644"/>
                </a:lnTo>
                <a:lnTo>
                  <a:pt x="579437" y="65493"/>
                </a:lnTo>
                <a:lnTo>
                  <a:pt x="579437" y="91681"/>
                </a:lnTo>
                <a:lnTo>
                  <a:pt x="574661" y="92671"/>
                </a:lnTo>
                <a:close/>
              </a:path>
              <a:path w="1058545" h="244475">
                <a:moveTo>
                  <a:pt x="517131" y="240715"/>
                </a:moveTo>
                <a:lnTo>
                  <a:pt x="491337" y="240715"/>
                </a:lnTo>
                <a:lnTo>
                  <a:pt x="491337" y="69265"/>
                </a:lnTo>
                <a:lnTo>
                  <a:pt x="516737" y="69265"/>
                </a:lnTo>
                <a:lnTo>
                  <a:pt x="516737" y="92671"/>
                </a:lnTo>
                <a:lnTo>
                  <a:pt x="574661" y="92671"/>
                </a:lnTo>
                <a:lnTo>
                  <a:pt x="535813" y="105651"/>
                </a:lnTo>
                <a:lnTo>
                  <a:pt x="517131" y="114896"/>
                </a:lnTo>
                <a:lnTo>
                  <a:pt x="517131" y="240715"/>
                </a:lnTo>
                <a:close/>
              </a:path>
              <a:path w="1058545" h="244475">
                <a:moveTo>
                  <a:pt x="670128" y="244081"/>
                </a:moveTo>
                <a:lnTo>
                  <a:pt x="626690" y="232031"/>
                </a:lnTo>
                <a:lnTo>
                  <a:pt x="606105" y="195272"/>
                </a:lnTo>
                <a:lnTo>
                  <a:pt x="602259" y="155981"/>
                </a:lnTo>
                <a:lnTo>
                  <a:pt x="606724" y="116567"/>
                </a:lnTo>
                <a:lnTo>
                  <a:pt x="620118" y="88412"/>
                </a:lnTo>
                <a:lnTo>
                  <a:pt x="642442" y="71519"/>
                </a:lnTo>
                <a:lnTo>
                  <a:pt x="673696" y="65887"/>
                </a:lnTo>
                <a:lnTo>
                  <a:pt x="689782" y="67097"/>
                </a:lnTo>
                <a:lnTo>
                  <a:pt x="703710" y="70724"/>
                </a:lnTo>
                <a:lnTo>
                  <a:pt x="715480" y="76769"/>
                </a:lnTo>
                <a:lnTo>
                  <a:pt x="725093" y="85229"/>
                </a:lnTo>
                <a:lnTo>
                  <a:pt x="726637" y="87515"/>
                </a:lnTo>
                <a:lnTo>
                  <a:pt x="674001" y="87515"/>
                </a:lnTo>
                <a:lnTo>
                  <a:pt x="663255" y="88370"/>
                </a:lnTo>
                <a:lnTo>
                  <a:pt x="630942" y="119018"/>
                </a:lnTo>
                <a:lnTo>
                  <a:pt x="628065" y="145059"/>
                </a:lnTo>
                <a:lnTo>
                  <a:pt x="742107" y="145059"/>
                </a:lnTo>
                <a:lnTo>
                  <a:pt x="742162" y="165696"/>
                </a:lnTo>
                <a:lnTo>
                  <a:pt x="628459" y="165696"/>
                </a:lnTo>
                <a:lnTo>
                  <a:pt x="629104" y="178970"/>
                </a:lnTo>
                <a:lnTo>
                  <a:pt x="644889" y="213763"/>
                </a:lnTo>
                <a:lnTo>
                  <a:pt x="674687" y="221462"/>
                </a:lnTo>
                <a:lnTo>
                  <a:pt x="736803" y="221462"/>
                </a:lnTo>
                <a:lnTo>
                  <a:pt x="736765" y="238726"/>
                </a:lnTo>
                <a:lnTo>
                  <a:pt x="717977" y="241070"/>
                </a:lnTo>
                <a:lnTo>
                  <a:pt x="700589" y="242744"/>
                </a:lnTo>
                <a:lnTo>
                  <a:pt x="684639" y="243747"/>
                </a:lnTo>
                <a:lnTo>
                  <a:pt x="670128" y="244081"/>
                </a:lnTo>
                <a:close/>
              </a:path>
              <a:path w="1058545" h="244475">
                <a:moveTo>
                  <a:pt x="742107" y="145059"/>
                </a:moveTo>
                <a:lnTo>
                  <a:pt x="717156" y="145059"/>
                </a:lnTo>
                <a:lnTo>
                  <a:pt x="716524" y="130445"/>
                </a:lnTo>
                <a:lnTo>
                  <a:pt x="714629" y="118151"/>
                </a:lnTo>
                <a:lnTo>
                  <a:pt x="684660" y="88327"/>
                </a:lnTo>
                <a:lnTo>
                  <a:pt x="674001" y="87515"/>
                </a:lnTo>
                <a:lnTo>
                  <a:pt x="726637" y="87515"/>
                </a:lnTo>
                <a:lnTo>
                  <a:pt x="732561" y="96288"/>
                </a:lnTo>
                <a:lnTo>
                  <a:pt x="737895" y="110110"/>
                </a:lnTo>
                <a:lnTo>
                  <a:pt x="741095" y="126697"/>
                </a:lnTo>
                <a:lnTo>
                  <a:pt x="742107" y="145059"/>
                </a:lnTo>
                <a:close/>
              </a:path>
              <a:path w="1058545" h="244475">
                <a:moveTo>
                  <a:pt x="736803" y="221462"/>
                </a:moveTo>
                <a:lnTo>
                  <a:pt x="674687" y="221462"/>
                </a:lnTo>
                <a:lnTo>
                  <a:pt x="687538" y="221338"/>
                </a:lnTo>
                <a:lnTo>
                  <a:pt x="700489" y="220967"/>
                </a:lnTo>
                <a:lnTo>
                  <a:pt x="713536" y="220348"/>
                </a:lnTo>
                <a:lnTo>
                  <a:pt x="726681" y="219481"/>
                </a:lnTo>
                <a:lnTo>
                  <a:pt x="736803" y="218490"/>
                </a:lnTo>
                <a:lnTo>
                  <a:pt x="736803" y="221462"/>
                </a:lnTo>
                <a:close/>
              </a:path>
              <a:path w="1058545" h="244475">
                <a:moveTo>
                  <a:pt x="904788" y="81368"/>
                </a:moveTo>
                <a:lnTo>
                  <a:pt x="808240" y="81368"/>
                </a:lnTo>
                <a:lnTo>
                  <a:pt x="821980" y="74594"/>
                </a:lnTo>
                <a:lnTo>
                  <a:pt x="835425" y="69756"/>
                </a:lnTo>
                <a:lnTo>
                  <a:pt x="848574" y="66854"/>
                </a:lnTo>
                <a:lnTo>
                  <a:pt x="861428" y="65887"/>
                </a:lnTo>
                <a:lnTo>
                  <a:pt x="877184" y="67047"/>
                </a:lnTo>
                <a:lnTo>
                  <a:pt x="890125" y="70526"/>
                </a:lnTo>
                <a:lnTo>
                  <a:pt x="900249" y="76324"/>
                </a:lnTo>
                <a:lnTo>
                  <a:pt x="904788" y="81368"/>
                </a:lnTo>
                <a:close/>
              </a:path>
              <a:path w="1058545" h="244475">
                <a:moveTo>
                  <a:pt x="808634" y="240715"/>
                </a:moveTo>
                <a:lnTo>
                  <a:pt x="782840" y="240715"/>
                </a:lnTo>
                <a:lnTo>
                  <a:pt x="782840" y="69265"/>
                </a:lnTo>
                <a:lnTo>
                  <a:pt x="808240" y="69265"/>
                </a:lnTo>
                <a:lnTo>
                  <a:pt x="808240" y="81368"/>
                </a:lnTo>
                <a:lnTo>
                  <a:pt x="904788" y="81368"/>
                </a:lnTo>
                <a:lnTo>
                  <a:pt x="907554" y="84442"/>
                </a:lnTo>
                <a:lnTo>
                  <a:pt x="909635" y="88900"/>
                </a:lnTo>
                <a:lnTo>
                  <a:pt x="849655" y="88900"/>
                </a:lnTo>
                <a:lnTo>
                  <a:pt x="841908" y="89992"/>
                </a:lnTo>
                <a:lnTo>
                  <a:pt x="825766" y="94361"/>
                </a:lnTo>
                <a:lnTo>
                  <a:pt x="819556" y="96443"/>
                </a:lnTo>
                <a:lnTo>
                  <a:pt x="815187" y="98425"/>
                </a:lnTo>
                <a:lnTo>
                  <a:pt x="808634" y="101600"/>
                </a:lnTo>
                <a:lnTo>
                  <a:pt x="808634" y="240715"/>
                </a:lnTo>
                <a:close/>
              </a:path>
              <a:path w="1058545" h="244475">
                <a:moveTo>
                  <a:pt x="919365" y="240715"/>
                </a:moveTo>
                <a:lnTo>
                  <a:pt x="893965" y="240715"/>
                </a:lnTo>
                <a:lnTo>
                  <a:pt x="893949" y="150228"/>
                </a:lnTo>
                <a:lnTo>
                  <a:pt x="893525" y="134451"/>
                </a:lnTo>
                <a:lnTo>
                  <a:pt x="882414" y="96331"/>
                </a:lnTo>
                <a:lnTo>
                  <a:pt x="857059" y="88900"/>
                </a:lnTo>
                <a:lnTo>
                  <a:pt x="909635" y="88900"/>
                </a:lnTo>
                <a:lnTo>
                  <a:pt x="912722" y="95510"/>
                </a:lnTo>
                <a:lnTo>
                  <a:pt x="916412" y="110162"/>
                </a:lnTo>
                <a:lnTo>
                  <a:pt x="918627" y="128401"/>
                </a:lnTo>
                <a:lnTo>
                  <a:pt x="919365" y="150228"/>
                </a:lnTo>
                <a:lnTo>
                  <a:pt x="919365" y="240715"/>
                </a:lnTo>
                <a:close/>
              </a:path>
              <a:path w="1058545" h="244475">
                <a:moveTo>
                  <a:pt x="1001128" y="69265"/>
                </a:moveTo>
                <a:lnTo>
                  <a:pt x="975728" y="69265"/>
                </a:lnTo>
                <a:lnTo>
                  <a:pt x="975728" y="16878"/>
                </a:lnTo>
                <a:lnTo>
                  <a:pt x="1001128" y="16878"/>
                </a:lnTo>
                <a:lnTo>
                  <a:pt x="1001128" y="69265"/>
                </a:lnTo>
                <a:close/>
              </a:path>
              <a:path w="1058545" h="244475">
                <a:moveTo>
                  <a:pt x="1055687" y="91681"/>
                </a:moveTo>
                <a:lnTo>
                  <a:pt x="951509" y="91681"/>
                </a:lnTo>
                <a:lnTo>
                  <a:pt x="951509" y="69265"/>
                </a:lnTo>
                <a:lnTo>
                  <a:pt x="1055687" y="69265"/>
                </a:lnTo>
                <a:lnTo>
                  <a:pt x="1055687" y="91681"/>
                </a:lnTo>
                <a:close/>
              </a:path>
              <a:path w="1058545" h="244475">
                <a:moveTo>
                  <a:pt x="1023150" y="244475"/>
                </a:moveTo>
                <a:lnTo>
                  <a:pt x="986040" y="231482"/>
                </a:lnTo>
                <a:lnTo>
                  <a:pt x="975728" y="181775"/>
                </a:lnTo>
                <a:lnTo>
                  <a:pt x="975728" y="91681"/>
                </a:lnTo>
                <a:lnTo>
                  <a:pt x="1001128" y="91681"/>
                </a:lnTo>
                <a:lnTo>
                  <a:pt x="1001128" y="172847"/>
                </a:lnTo>
                <a:lnTo>
                  <a:pt x="1001395" y="186262"/>
                </a:lnTo>
                <a:lnTo>
                  <a:pt x="1015085" y="220472"/>
                </a:lnTo>
                <a:lnTo>
                  <a:pt x="1056284" y="220472"/>
                </a:lnTo>
                <a:lnTo>
                  <a:pt x="1058075" y="240715"/>
                </a:lnTo>
                <a:lnTo>
                  <a:pt x="1047262" y="242358"/>
                </a:lnTo>
                <a:lnTo>
                  <a:pt x="1037836" y="243533"/>
                </a:lnTo>
                <a:lnTo>
                  <a:pt x="1029798" y="244239"/>
                </a:lnTo>
                <a:lnTo>
                  <a:pt x="1023150" y="244475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4" name="object 74"/>
          <p:cNvSpPr/>
          <p:nvPr/>
        </p:nvSpPr>
        <p:spPr>
          <a:xfrm>
            <a:off x="2777920" y="5450230"/>
            <a:ext cx="1382395" cy="250190"/>
          </a:xfrm>
          <a:custGeom>
            <a:avLst/>
            <a:gdLst/>
            <a:ahLst/>
            <a:cxnLst/>
            <a:rect l="0" t="0" r="r" b="b"/>
            <a:pathLst>
              <a:path w="1382395" h="250190">
                <a:moveTo>
                  <a:pt x="144259" y="246063"/>
                </a:moveTo>
                <a:lnTo>
                  <a:pt x="0" y="246063"/>
                </a:lnTo>
                <a:lnTo>
                  <a:pt x="0" y="8928"/>
                </a:lnTo>
                <a:lnTo>
                  <a:pt x="144259" y="8928"/>
                </a:lnTo>
                <a:lnTo>
                  <a:pt x="144259" y="32143"/>
                </a:lnTo>
                <a:lnTo>
                  <a:pt x="26390" y="32143"/>
                </a:lnTo>
                <a:lnTo>
                  <a:pt x="26390" y="114096"/>
                </a:lnTo>
                <a:lnTo>
                  <a:pt x="123621" y="114096"/>
                </a:lnTo>
                <a:lnTo>
                  <a:pt x="123621" y="137110"/>
                </a:lnTo>
                <a:lnTo>
                  <a:pt x="26390" y="137110"/>
                </a:lnTo>
                <a:lnTo>
                  <a:pt x="26390" y="222835"/>
                </a:lnTo>
                <a:lnTo>
                  <a:pt x="144259" y="222835"/>
                </a:lnTo>
                <a:lnTo>
                  <a:pt x="144259" y="246063"/>
                </a:lnTo>
                <a:close/>
              </a:path>
              <a:path w="1382395" h="250190">
                <a:moveTo>
                  <a:pt x="316699" y="75603"/>
                </a:moveTo>
                <a:lnTo>
                  <a:pt x="291299" y="75603"/>
                </a:lnTo>
                <a:lnTo>
                  <a:pt x="291299" y="0"/>
                </a:lnTo>
                <a:lnTo>
                  <a:pt x="316699" y="0"/>
                </a:lnTo>
                <a:lnTo>
                  <a:pt x="316699" y="75603"/>
                </a:lnTo>
                <a:close/>
              </a:path>
              <a:path w="1382395" h="250190">
                <a:moveTo>
                  <a:pt x="239115" y="249428"/>
                </a:moveTo>
                <a:lnTo>
                  <a:pt x="229984" y="249428"/>
                </a:lnTo>
                <a:lnTo>
                  <a:pt x="222008" y="248311"/>
                </a:lnTo>
                <a:lnTo>
                  <a:pt x="187889" y="222562"/>
                </a:lnTo>
                <a:lnTo>
                  <a:pt x="177393" y="165393"/>
                </a:lnTo>
                <a:lnTo>
                  <a:pt x="178436" y="142175"/>
                </a:lnTo>
                <a:lnTo>
                  <a:pt x="194068" y="93357"/>
                </a:lnTo>
                <a:lnTo>
                  <a:pt x="231239" y="72617"/>
                </a:lnTo>
                <a:lnTo>
                  <a:pt x="249034" y="71234"/>
                </a:lnTo>
                <a:lnTo>
                  <a:pt x="259190" y="71507"/>
                </a:lnTo>
                <a:lnTo>
                  <a:pt x="269619" y="72328"/>
                </a:lnTo>
                <a:lnTo>
                  <a:pt x="280322" y="73693"/>
                </a:lnTo>
                <a:lnTo>
                  <a:pt x="291299" y="75603"/>
                </a:lnTo>
                <a:lnTo>
                  <a:pt x="316699" y="75603"/>
                </a:lnTo>
                <a:lnTo>
                  <a:pt x="316699" y="93459"/>
                </a:lnTo>
                <a:lnTo>
                  <a:pt x="250418" y="93459"/>
                </a:lnTo>
                <a:lnTo>
                  <a:pt x="238405" y="94500"/>
                </a:lnTo>
                <a:lnTo>
                  <a:pt x="209592" y="119598"/>
                </a:lnTo>
                <a:lnTo>
                  <a:pt x="203784" y="161722"/>
                </a:lnTo>
                <a:lnTo>
                  <a:pt x="204541" y="179953"/>
                </a:lnTo>
                <a:lnTo>
                  <a:pt x="219595" y="219533"/>
                </a:lnTo>
                <a:lnTo>
                  <a:pt x="236994" y="226607"/>
                </a:lnTo>
                <a:lnTo>
                  <a:pt x="316699" y="226607"/>
                </a:lnTo>
                <a:lnTo>
                  <a:pt x="316699" y="234354"/>
                </a:lnTo>
                <a:lnTo>
                  <a:pt x="291299" y="234354"/>
                </a:lnTo>
                <a:lnTo>
                  <a:pt x="278143" y="240947"/>
                </a:lnTo>
                <a:lnTo>
                  <a:pt x="265060" y="245658"/>
                </a:lnTo>
                <a:lnTo>
                  <a:pt x="252050" y="248486"/>
                </a:lnTo>
                <a:lnTo>
                  <a:pt x="239115" y="249428"/>
                </a:lnTo>
                <a:close/>
              </a:path>
              <a:path w="1382395" h="250190">
                <a:moveTo>
                  <a:pt x="316699" y="226607"/>
                </a:moveTo>
                <a:lnTo>
                  <a:pt x="249961" y="226607"/>
                </a:lnTo>
                <a:lnTo>
                  <a:pt x="257263" y="225514"/>
                </a:lnTo>
                <a:lnTo>
                  <a:pt x="273545" y="221158"/>
                </a:lnTo>
                <a:lnTo>
                  <a:pt x="279857" y="218999"/>
                </a:lnTo>
                <a:lnTo>
                  <a:pt x="284352" y="216891"/>
                </a:lnTo>
                <a:lnTo>
                  <a:pt x="291299" y="213907"/>
                </a:lnTo>
                <a:lnTo>
                  <a:pt x="291290" y="97623"/>
                </a:lnTo>
                <a:lnTo>
                  <a:pt x="250418" y="93459"/>
                </a:lnTo>
                <a:lnTo>
                  <a:pt x="316699" y="93459"/>
                </a:lnTo>
                <a:lnTo>
                  <a:pt x="316699" y="226607"/>
                </a:lnTo>
                <a:close/>
              </a:path>
              <a:path w="1382395" h="250190">
                <a:moveTo>
                  <a:pt x="316699" y="246063"/>
                </a:moveTo>
                <a:lnTo>
                  <a:pt x="291299" y="246063"/>
                </a:lnTo>
                <a:lnTo>
                  <a:pt x="291299" y="234354"/>
                </a:lnTo>
                <a:lnTo>
                  <a:pt x="316699" y="234354"/>
                </a:lnTo>
                <a:lnTo>
                  <a:pt x="316699" y="246063"/>
                </a:lnTo>
                <a:close/>
              </a:path>
              <a:path w="1382395" h="250190">
                <a:moveTo>
                  <a:pt x="422668" y="249428"/>
                </a:moveTo>
                <a:lnTo>
                  <a:pt x="383322" y="239222"/>
                </a:lnTo>
                <a:lnTo>
                  <a:pt x="365432" y="186676"/>
                </a:lnTo>
                <a:lnTo>
                  <a:pt x="364718" y="164097"/>
                </a:lnTo>
                <a:lnTo>
                  <a:pt x="364718" y="74612"/>
                </a:lnTo>
                <a:lnTo>
                  <a:pt x="390321" y="74612"/>
                </a:lnTo>
                <a:lnTo>
                  <a:pt x="390331" y="164097"/>
                </a:lnTo>
                <a:lnTo>
                  <a:pt x="390731" y="180908"/>
                </a:lnTo>
                <a:lnTo>
                  <a:pt x="401173" y="219465"/>
                </a:lnTo>
                <a:lnTo>
                  <a:pt x="426440" y="226607"/>
                </a:lnTo>
                <a:lnTo>
                  <a:pt x="499059" y="226607"/>
                </a:lnTo>
                <a:lnTo>
                  <a:pt x="499059" y="234150"/>
                </a:lnTo>
                <a:lnTo>
                  <a:pt x="473265" y="234150"/>
                </a:lnTo>
                <a:lnTo>
                  <a:pt x="460501" y="240835"/>
                </a:lnTo>
                <a:lnTo>
                  <a:pt x="447814" y="245609"/>
                </a:lnTo>
                <a:lnTo>
                  <a:pt x="435203" y="248474"/>
                </a:lnTo>
                <a:lnTo>
                  <a:pt x="422668" y="249428"/>
                </a:lnTo>
                <a:close/>
              </a:path>
              <a:path w="1382395" h="250190">
                <a:moveTo>
                  <a:pt x="499059" y="226607"/>
                </a:moveTo>
                <a:lnTo>
                  <a:pt x="433971" y="226607"/>
                </a:lnTo>
                <a:lnTo>
                  <a:pt x="441617" y="225514"/>
                </a:lnTo>
                <a:lnTo>
                  <a:pt x="457098" y="221158"/>
                </a:lnTo>
                <a:lnTo>
                  <a:pt x="463016" y="218999"/>
                </a:lnTo>
                <a:lnTo>
                  <a:pt x="467118" y="216891"/>
                </a:lnTo>
                <a:lnTo>
                  <a:pt x="473265" y="213907"/>
                </a:lnTo>
                <a:lnTo>
                  <a:pt x="473265" y="74612"/>
                </a:lnTo>
                <a:lnTo>
                  <a:pt x="499059" y="74612"/>
                </a:lnTo>
                <a:lnTo>
                  <a:pt x="499059" y="226607"/>
                </a:lnTo>
                <a:close/>
              </a:path>
              <a:path w="1382395" h="250190">
                <a:moveTo>
                  <a:pt x="499059" y="246063"/>
                </a:moveTo>
                <a:lnTo>
                  <a:pt x="473265" y="246063"/>
                </a:lnTo>
                <a:lnTo>
                  <a:pt x="473265" y="234150"/>
                </a:lnTo>
                <a:lnTo>
                  <a:pt x="499059" y="234150"/>
                </a:lnTo>
                <a:lnTo>
                  <a:pt x="499059" y="246063"/>
                </a:lnTo>
                <a:close/>
              </a:path>
              <a:path w="1382395" h="250190">
                <a:moveTo>
                  <a:pt x="611378" y="249428"/>
                </a:moveTo>
                <a:lnTo>
                  <a:pt x="565445" y="237877"/>
                </a:lnTo>
                <a:lnTo>
                  <a:pt x="544926" y="201288"/>
                </a:lnTo>
                <a:lnTo>
                  <a:pt x="541134" y="159538"/>
                </a:lnTo>
                <a:lnTo>
                  <a:pt x="542158" y="136950"/>
                </a:lnTo>
                <a:lnTo>
                  <a:pt x="557504" y="90982"/>
                </a:lnTo>
                <a:lnTo>
                  <a:pt x="594282" y="72467"/>
                </a:lnTo>
                <a:lnTo>
                  <a:pt x="611974" y="71234"/>
                </a:lnTo>
                <a:lnTo>
                  <a:pt x="618611" y="71494"/>
                </a:lnTo>
                <a:lnTo>
                  <a:pt x="627206" y="72274"/>
                </a:lnTo>
                <a:lnTo>
                  <a:pt x="637762" y="73575"/>
                </a:lnTo>
                <a:lnTo>
                  <a:pt x="650278" y="75399"/>
                </a:lnTo>
                <a:lnTo>
                  <a:pt x="658406" y="76390"/>
                </a:lnTo>
                <a:lnTo>
                  <a:pt x="658406" y="94246"/>
                </a:lnTo>
                <a:lnTo>
                  <a:pt x="617728" y="94246"/>
                </a:lnTo>
                <a:lnTo>
                  <a:pt x="604309" y="95115"/>
                </a:lnTo>
                <a:lnTo>
                  <a:pt x="570153" y="127934"/>
                </a:lnTo>
                <a:lnTo>
                  <a:pt x="567524" y="159538"/>
                </a:lnTo>
                <a:lnTo>
                  <a:pt x="568139" y="176871"/>
                </a:lnTo>
                <a:lnTo>
                  <a:pt x="583569" y="218291"/>
                </a:lnTo>
                <a:lnTo>
                  <a:pt x="617931" y="226607"/>
                </a:lnTo>
                <a:lnTo>
                  <a:pt x="658812" y="226607"/>
                </a:lnTo>
                <a:lnTo>
                  <a:pt x="658812" y="244666"/>
                </a:lnTo>
                <a:lnTo>
                  <a:pt x="643939" y="246750"/>
                </a:lnTo>
                <a:lnTo>
                  <a:pt x="631075" y="248238"/>
                </a:lnTo>
                <a:lnTo>
                  <a:pt x="620221" y="249131"/>
                </a:lnTo>
                <a:lnTo>
                  <a:pt x="611378" y="249428"/>
                </a:lnTo>
                <a:close/>
              </a:path>
              <a:path w="1382395" h="250190">
                <a:moveTo>
                  <a:pt x="658406" y="97231"/>
                </a:moveTo>
                <a:lnTo>
                  <a:pt x="645520" y="95929"/>
                </a:lnTo>
                <a:lnTo>
                  <a:pt x="634447" y="94995"/>
                </a:lnTo>
                <a:lnTo>
                  <a:pt x="625184" y="94434"/>
                </a:lnTo>
                <a:lnTo>
                  <a:pt x="617728" y="94246"/>
                </a:lnTo>
                <a:lnTo>
                  <a:pt x="658406" y="94246"/>
                </a:lnTo>
                <a:lnTo>
                  <a:pt x="658406" y="97231"/>
                </a:lnTo>
                <a:close/>
              </a:path>
              <a:path w="1382395" h="250190">
                <a:moveTo>
                  <a:pt x="658812" y="226607"/>
                </a:moveTo>
                <a:lnTo>
                  <a:pt x="617931" y="226607"/>
                </a:lnTo>
                <a:lnTo>
                  <a:pt x="658812" y="223432"/>
                </a:lnTo>
                <a:lnTo>
                  <a:pt x="658812" y="226607"/>
                </a:lnTo>
                <a:close/>
              </a:path>
              <a:path w="1382395" h="250190">
                <a:moveTo>
                  <a:pt x="696709" y="98221"/>
                </a:moveTo>
                <a:lnTo>
                  <a:pt x="732255" y="73120"/>
                </a:lnTo>
                <a:lnTo>
                  <a:pt x="763485" y="71234"/>
                </a:lnTo>
                <a:lnTo>
                  <a:pt x="777023" y="72072"/>
                </a:lnTo>
                <a:lnTo>
                  <a:pt x="811381" y="92264"/>
                </a:lnTo>
                <a:lnTo>
                  <a:pt x="812065" y="93852"/>
                </a:lnTo>
                <a:lnTo>
                  <a:pt x="764768" y="93852"/>
                </a:lnTo>
                <a:lnTo>
                  <a:pt x="750840" y="94064"/>
                </a:lnTo>
                <a:lnTo>
                  <a:pt x="736641" y="94699"/>
                </a:lnTo>
                <a:lnTo>
                  <a:pt x="722170" y="95755"/>
                </a:lnTo>
                <a:lnTo>
                  <a:pt x="696709" y="98221"/>
                </a:lnTo>
                <a:close/>
              </a:path>
              <a:path w="1382395" h="250190">
                <a:moveTo>
                  <a:pt x="735203" y="249428"/>
                </a:moveTo>
                <a:lnTo>
                  <a:pt x="699084" y="236132"/>
                </a:lnTo>
                <a:lnTo>
                  <a:pt x="686790" y="197739"/>
                </a:lnTo>
                <a:lnTo>
                  <a:pt x="687583" y="186017"/>
                </a:lnTo>
                <a:lnTo>
                  <a:pt x="715757" y="151280"/>
                </a:lnTo>
                <a:lnTo>
                  <a:pt x="793153" y="141085"/>
                </a:lnTo>
                <a:lnTo>
                  <a:pt x="793153" y="126404"/>
                </a:lnTo>
                <a:lnTo>
                  <a:pt x="773506" y="93852"/>
                </a:lnTo>
                <a:lnTo>
                  <a:pt x="812065" y="93852"/>
                </a:lnTo>
                <a:lnTo>
                  <a:pt x="815473" y="101769"/>
                </a:lnTo>
                <a:lnTo>
                  <a:pt x="817926" y="113148"/>
                </a:lnTo>
                <a:lnTo>
                  <a:pt x="818743" y="126404"/>
                </a:lnTo>
                <a:lnTo>
                  <a:pt x="818743" y="160732"/>
                </a:lnTo>
                <a:lnTo>
                  <a:pt x="793153" y="160732"/>
                </a:lnTo>
                <a:lnTo>
                  <a:pt x="732028" y="166421"/>
                </a:lnTo>
                <a:lnTo>
                  <a:pt x="724585" y="169393"/>
                </a:lnTo>
                <a:lnTo>
                  <a:pt x="715467" y="179451"/>
                </a:lnTo>
                <a:lnTo>
                  <a:pt x="713181" y="186792"/>
                </a:lnTo>
                <a:lnTo>
                  <a:pt x="713181" y="196444"/>
                </a:lnTo>
                <a:lnTo>
                  <a:pt x="714805" y="210162"/>
                </a:lnTo>
                <a:lnTo>
                  <a:pt x="719678" y="219961"/>
                </a:lnTo>
                <a:lnTo>
                  <a:pt x="727802" y="225841"/>
                </a:lnTo>
                <a:lnTo>
                  <a:pt x="739178" y="227800"/>
                </a:lnTo>
                <a:lnTo>
                  <a:pt x="827387" y="227800"/>
                </a:lnTo>
                <a:lnTo>
                  <a:pt x="837996" y="229185"/>
                </a:lnTo>
                <a:lnTo>
                  <a:pt x="837996" y="235738"/>
                </a:lnTo>
                <a:lnTo>
                  <a:pt x="796924" y="235738"/>
                </a:lnTo>
                <a:lnTo>
                  <a:pt x="781458" y="241729"/>
                </a:lnTo>
                <a:lnTo>
                  <a:pt x="766016" y="246007"/>
                </a:lnTo>
                <a:lnTo>
                  <a:pt x="750597" y="248573"/>
                </a:lnTo>
                <a:lnTo>
                  <a:pt x="735203" y="249428"/>
                </a:lnTo>
                <a:close/>
              </a:path>
              <a:path w="1382395" h="250190">
                <a:moveTo>
                  <a:pt x="827387" y="227800"/>
                </a:moveTo>
                <a:lnTo>
                  <a:pt x="739178" y="227800"/>
                </a:lnTo>
                <a:lnTo>
                  <a:pt x="750834" y="227317"/>
                </a:lnTo>
                <a:lnTo>
                  <a:pt x="762516" y="225841"/>
                </a:lnTo>
                <a:lnTo>
                  <a:pt x="773852" y="223450"/>
                </a:lnTo>
                <a:lnTo>
                  <a:pt x="785215" y="220066"/>
                </a:lnTo>
                <a:lnTo>
                  <a:pt x="793153" y="217285"/>
                </a:lnTo>
                <a:lnTo>
                  <a:pt x="793153" y="160732"/>
                </a:lnTo>
                <a:lnTo>
                  <a:pt x="818743" y="160732"/>
                </a:lnTo>
                <a:lnTo>
                  <a:pt x="818743" y="214110"/>
                </a:lnTo>
                <a:lnTo>
                  <a:pt x="819404" y="222581"/>
                </a:lnTo>
                <a:lnTo>
                  <a:pt x="825830" y="227597"/>
                </a:lnTo>
                <a:lnTo>
                  <a:pt x="827387" y="227800"/>
                </a:lnTo>
                <a:close/>
              </a:path>
              <a:path w="1382395" h="250190">
                <a:moveTo>
                  <a:pt x="837996" y="249428"/>
                </a:moveTo>
                <a:lnTo>
                  <a:pt x="825157" y="248573"/>
                </a:lnTo>
                <a:lnTo>
                  <a:pt x="814031" y="246007"/>
                </a:lnTo>
                <a:lnTo>
                  <a:pt x="804621" y="241729"/>
                </a:lnTo>
                <a:lnTo>
                  <a:pt x="796924" y="235738"/>
                </a:lnTo>
                <a:lnTo>
                  <a:pt x="837996" y="235738"/>
                </a:lnTo>
                <a:lnTo>
                  <a:pt x="837996" y="249428"/>
                </a:lnTo>
                <a:close/>
              </a:path>
              <a:path w="1382395" h="250190">
                <a:moveTo>
                  <a:pt x="903681" y="74612"/>
                </a:moveTo>
                <a:lnTo>
                  <a:pt x="878281" y="74612"/>
                </a:lnTo>
                <a:lnTo>
                  <a:pt x="878281" y="22225"/>
                </a:lnTo>
                <a:lnTo>
                  <a:pt x="903681" y="22225"/>
                </a:lnTo>
                <a:lnTo>
                  <a:pt x="903681" y="74612"/>
                </a:lnTo>
                <a:close/>
              </a:path>
              <a:path w="1382395" h="250190">
                <a:moveTo>
                  <a:pt x="958253" y="97027"/>
                </a:moveTo>
                <a:lnTo>
                  <a:pt x="854074" y="97027"/>
                </a:lnTo>
                <a:lnTo>
                  <a:pt x="854074" y="74612"/>
                </a:lnTo>
                <a:lnTo>
                  <a:pt x="958253" y="74612"/>
                </a:lnTo>
                <a:lnTo>
                  <a:pt x="958253" y="97027"/>
                </a:lnTo>
                <a:close/>
              </a:path>
              <a:path w="1382395" h="250190">
                <a:moveTo>
                  <a:pt x="925703" y="249822"/>
                </a:moveTo>
                <a:lnTo>
                  <a:pt x="888593" y="236830"/>
                </a:lnTo>
                <a:lnTo>
                  <a:pt x="878281" y="187122"/>
                </a:lnTo>
                <a:lnTo>
                  <a:pt x="878281" y="97027"/>
                </a:lnTo>
                <a:lnTo>
                  <a:pt x="903681" y="97027"/>
                </a:lnTo>
                <a:lnTo>
                  <a:pt x="903681" y="178194"/>
                </a:lnTo>
                <a:lnTo>
                  <a:pt x="903947" y="191610"/>
                </a:lnTo>
                <a:lnTo>
                  <a:pt x="917638" y="225819"/>
                </a:lnTo>
                <a:lnTo>
                  <a:pt x="958849" y="225819"/>
                </a:lnTo>
                <a:lnTo>
                  <a:pt x="960628" y="246063"/>
                </a:lnTo>
                <a:lnTo>
                  <a:pt x="949814" y="247706"/>
                </a:lnTo>
                <a:lnTo>
                  <a:pt x="940388" y="248881"/>
                </a:lnTo>
                <a:lnTo>
                  <a:pt x="932351" y="249587"/>
                </a:lnTo>
                <a:lnTo>
                  <a:pt x="925703" y="249822"/>
                </a:lnTo>
                <a:close/>
              </a:path>
              <a:path w="1382395" h="250190">
                <a:moveTo>
                  <a:pt x="1015403" y="246063"/>
                </a:moveTo>
                <a:lnTo>
                  <a:pt x="989596" y="246063"/>
                </a:lnTo>
                <a:lnTo>
                  <a:pt x="989596" y="74612"/>
                </a:lnTo>
                <a:lnTo>
                  <a:pt x="1015403" y="74612"/>
                </a:lnTo>
                <a:lnTo>
                  <a:pt x="1015403" y="246063"/>
                </a:lnTo>
                <a:close/>
              </a:path>
              <a:path w="1382395" h="250190">
                <a:moveTo>
                  <a:pt x="1015403" y="35915"/>
                </a:moveTo>
                <a:lnTo>
                  <a:pt x="989596" y="35915"/>
                </a:lnTo>
                <a:lnTo>
                  <a:pt x="989596" y="6146"/>
                </a:lnTo>
                <a:lnTo>
                  <a:pt x="1015403" y="6146"/>
                </a:lnTo>
                <a:lnTo>
                  <a:pt x="1015403" y="35915"/>
                </a:lnTo>
                <a:close/>
              </a:path>
              <a:path w="1382395" h="250190">
                <a:moveTo>
                  <a:pt x="1130490" y="249428"/>
                </a:moveTo>
                <a:lnTo>
                  <a:pt x="1082363" y="237486"/>
                </a:lnTo>
                <a:lnTo>
                  <a:pt x="1061015" y="200543"/>
                </a:lnTo>
                <a:lnTo>
                  <a:pt x="1057071" y="160033"/>
                </a:lnTo>
                <a:lnTo>
                  <a:pt x="1058126" y="138195"/>
                </a:lnTo>
                <a:lnTo>
                  <a:pt x="1073937" y="92163"/>
                </a:lnTo>
                <a:lnTo>
                  <a:pt x="1112188" y="72541"/>
                </a:lnTo>
                <a:lnTo>
                  <a:pt x="1130693" y="71234"/>
                </a:lnTo>
                <a:lnTo>
                  <a:pt x="1149186" y="72541"/>
                </a:lnTo>
                <a:lnTo>
                  <a:pt x="1164775" y="76465"/>
                </a:lnTo>
                <a:lnTo>
                  <a:pt x="1177462" y="83005"/>
                </a:lnTo>
                <a:lnTo>
                  <a:pt x="1187246" y="92163"/>
                </a:lnTo>
                <a:lnTo>
                  <a:pt x="1188027" y="93459"/>
                </a:lnTo>
                <a:lnTo>
                  <a:pt x="1130693" y="93459"/>
                </a:lnTo>
                <a:lnTo>
                  <a:pt x="1118251" y="94352"/>
                </a:lnTo>
                <a:lnTo>
                  <a:pt x="1085987" y="127891"/>
                </a:lnTo>
                <a:lnTo>
                  <a:pt x="1083462" y="159538"/>
                </a:lnTo>
                <a:lnTo>
                  <a:pt x="1084033" y="176890"/>
                </a:lnTo>
                <a:lnTo>
                  <a:pt x="1098396" y="218722"/>
                </a:lnTo>
                <a:lnTo>
                  <a:pt x="1130693" y="227203"/>
                </a:lnTo>
                <a:lnTo>
                  <a:pt x="1188695" y="227203"/>
                </a:lnTo>
                <a:lnTo>
                  <a:pt x="1188135" y="228194"/>
                </a:lnTo>
                <a:lnTo>
                  <a:pt x="1178617" y="237486"/>
                </a:lnTo>
                <a:lnTo>
                  <a:pt x="1165837" y="244121"/>
                </a:lnTo>
                <a:lnTo>
                  <a:pt x="1149795" y="248102"/>
                </a:lnTo>
                <a:lnTo>
                  <a:pt x="1130490" y="249428"/>
                </a:lnTo>
                <a:close/>
              </a:path>
              <a:path w="1382395" h="250190">
                <a:moveTo>
                  <a:pt x="1188695" y="227203"/>
                </a:moveTo>
                <a:lnTo>
                  <a:pt x="1130693" y="227203"/>
                </a:lnTo>
                <a:lnTo>
                  <a:pt x="1143979" y="226261"/>
                </a:lnTo>
                <a:lnTo>
                  <a:pt x="1154652" y="223486"/>
                </a:lnTo>
                <a:lnTo>
                  <a:pt x="1176961" y="177165"/>
                </a:lnTo>
                <a:lnTo>
                  <a:pt x="1177511" y="159538"/>
                </a:lnTo>
                <a:lnTo>
                  <a:pt x="1176884" y="142236"/>
                </a:lnTo>
                <a:lnTo>
                  <a:pt x="1161572" y="101496"/>
                </a:lnTo>
                <a:lnTo>
                  <a:pt x="1130693" y="93459"/>
                </a:lnTo>
                <a:lnTo>
                  <a:pt x="1188027" y="93459"/>
                </a:lnTo>
                <a:lnTo>
                  <a:pt x="1194538" y="104257"/>
                </a:lnTo>
                <a:lnTo>
                  <a:pt x="1199745" y="119602"/>
                </a:lnTo>
                <a:lnTo>
                  <a:pt x="1202868" y="138195"/>
                </a:lnTo>
                <a:lnTo>
                  <a:pt x="1203909" y="160033"/>
                </a:lnTo>
                <a:lnTo>
                  <a:pt x="1202923" y="181895"/>
                </a:lnTo>
                <a:lnTo>
                  <a:pt x="1199965" y="200543"/>
                </a:lnTo>
                <a:lnTo>
                  <a:pt x="1195036" y="215976"/>
                </a:lnTo>
                <a:lnTo>
                  <a:pt x="1188695" y="227203"/>
                </a:lnTo>
                <a:close/>
              </a:path>
              <a:path w="1382395" h="250190">
                <a:moveTo>
                  <a:pt x="1367535" y="86715"/>
                </a:moveTo>
                <a:lnTo>
                  <a:pt x="1270990" y="86715"/>
                </a:lnTo>
                <a:lnTo>
                  <a:pt x="1284730" y="79940"/>
                </a:lnTo>
                <a:lnTo>
                  <a:pt x="1298173" y="75103"/>
                </a:lnTo>
                <a:lnTo>
                  <a:pt x="1311318" y="72201"/>
                </a:lnTo>
                <a:lnTo>
                  <a:pt x="1324165" y="71234"/>
                </a:lnTo>
                <a:lnTo>
                  <a:pt x="1339922" y="72393"/>
                </a:lnTo>
                <a:lnTo>
                  <a:pt x="1352864" y="75872"/>
                </a:lnTo>
                <a:lnTo>
                  <a:pt x="1362991" y="81671"/>
                </a:lnTo>
                <a:lnTo>
                  <a:pt x="1367535" y="86715"/>
                </a:lnTo>
                <a:close/>
              </a:path>
              <a:path w="1382395" h="250190">
                <a:moveTo>
                  <a:pt x="1271384" y="246063"/>
                </a:moveTo>
                <a:lnTo>
                  <a:pt x="1245590" y="246063"/>
                </a:lnTo>
                <a:lnTo>
                  <a:pt x="1245590" y="74612"/>
                </a:lnTo>
                <a:lnTo>
                  <a:pt x="1270990" y="74612"/>
                </a:lnTo>
                <a:lnTo>
                  <a:pt x="1270990" y="86715"/>
                </a:lnTo>
                <a:lnTo>
                  <a:pt x="1367535" y="86715"/>
                </a:lnTo>
                <a:lnTo>
                  <a:pt x="1370304" y="89788"/>
                </a:lnTo>
                <a:lnTo>
                  <a:pt x="1372385" y="94246"/>
                </a:lnTo>
                <a:lnTo>
                  <a:pt x="1312392" y="94246"/>
                </a:lnTo>
                <a:lnTo>
                  <a:pt x="1304658" y="95338"/>
                </a:lnTo>
                <a:lnTo>
                  <a:pt x="1288516" y="99707"/>
                </a:lnTo>
                <a:lnTo>
                  <a:pt x="1282293" y="101790"/>
                </a:lnTo>
                <a:lnTo>
                  <a:pt x="1277937" y="103771"/>
                </a:lnTo>
                <a:lnTo>
                  <a:pt x="1271384" y="106946"/>
                </a:lnTo>
                <a:lnTo>
                  <a:pt x="1271384" y="246063"/>
                </a:lnTo>
                <a:close/>
              </a:path>
              <a:path w="1382395" h="250190">
                <a:moveTo>
                  <a:pt x="1382115" y="246063"/>
                </a:moveTo>
                <a:lnTo>
                  <a:pt x="1356715" y="246063"/>
                </a:lnTo>
                <a:lnTo>
                  <a:pt x="1356699" y="155576"/>
                </a:lnTo>
                <a:lnTo>
                  <a:pt x="1356275" y="139799"/>
                </a:lnTo>
                <a:lnTo>
                  <a:pt x="1345157" y="101677"/>
                </a:lnTo>
                <a:lnTo>
                  <a:pt x="1319796" y="94246"/>
                </a:lnTo>
                <a:lnTo>
                  <a:pt x="1372385" y="94246"/>
                </a:lnTo>
                <a:lnTo>
                  <a:pt x="1375471" y="100857"/>
                </a:lnTo>
                <a:lnTo>
                  <a:pt x="1379162" y="115509"/>
                </a:lnTo>
                <a:lnTo>
                  <a:pt x="1381377" y="133749"/>
                </a:lnTo>
                <a:lnTo>
                  <a:pt x="1382115" y="155576"/>
                </a:lnTo>
                <a:lnTo>
                  <a:pt x="1382115" y="24606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5" name="object 75"/>
          <p:cNvSpPr/>
          <p:nvPr/>
        </p:nvSpPr>
        <p:spPr>
          <a:xfrm>
            <a:off x="4269840" y="5472455"/>
            <a:ext cx="1025525" cy="300355"/>
          </a:xfrm>
          <a:custGeom>
            <a:avLst/>
            <a:gdLst/>
            <a:ahLst/>
            <a:cxnLst/>
            <a:rect l="0" t="0" r="r" b="b"/>
            <a:pathLst>
              <a:path w="1025525" h="300355">
                <a:moveTo>
                  <a:pt x="121792" y="204382"/>
                </a:moveTo>
                <a:lnTo>
                  <a:pt x="62420" y="204382"/>
                </a:lnTo>
                <a:lnTo>
                  <a:pt x="71797" y="203986"/>
                </a:lnTo>
                <a:lnTo>
                  <a:pt x="80000" y="202797"/>
                </a:lnTo>
                <a:lnTo>
                  <a:pt x="87027" y="200813"/>
                </a:lnTo>
                <a:lnTo>
                  <a:pt x="92875" y="198032"/>
                </a:lnTo>
                <a:lnTo>
                  <a:pt x="99885" y="193802"/>
                </a:lnTo>
                <a:lnTo>
                  <a:pt x="103390" y="186690"/>
                </a:lnTo>
                <a:lnTo>
                  <a:pt x="103390" y="166713"/>
                </a:lnTo>
                <a:lnTo>
                  <a:pt x="69314" y="148797"/>
                </a:lnTo>
                <a:lnTo>
                  <a:pt x="55562" y="146342"/>
                </a:lnTo>
                <a:lnTo>
                  <a:pt x="41575" y="143639"/>
                </a:lnTo>
                <a:lnTo>
                  <a:pt x="7147" y="126654"/>
                </a:lnTo>
                <a:lnTo>
                  <a:pt x="0" y="98018"/>
                </a:lnTo>
                <a:lnTo>
                  <a:pt x="1097" y="86331"/>
                </a:lnTo>
                <a:lnTo>
                  <a:pt x="26898" y="55760"/>
                </a:lnTo>
                <a:lnTo>
                  <a:pt x="61518" y="49009"/>
                </a:lnTo>
                <a:lnTo>
                  <a:pt x="72596" y="49306"/>
                </a:lnTo>
                <a:lnTo>
                  <a:pt x="84988" y="50199"/>
                </a:lnTo>
                <a:lnTo>
                  <a:pt x="98694" y="51688"/>
                </a:lnTo>
                <a:lnTo>
                  <a:pt x="113715" y="53771"/>
                </a:lnTo>
                <a:lnTo>
                  <a:pt x="123431" y="55562"/>
                </a:lnTo>
                <a:lnTo>
                  <a:pt x="123431" y="72021"/>
                </a:lnTo>
                <a:lnTo>
                  <a:pt x="63106" y="72021"/>
                </a:lnTo>
                <a:lnTo>
                  <a:pt x="46696" y="73647"/>
                </a:lnTo>
                <a:lnTo>
                  <a:pt x="34977" y="78524"/>
                </a:lnTo>
                <a:lnTo>
                  <a:pt x="27946" y="86648"/>
                </a:lnTo>
                <a:lnTo>
                  <a:pt x="25603" y="98018"/>
                </a:lnTo>
                <a:lnTo>
                  <a:pt x="25603" y="105956"/>
                </a:lnTo>
                <a:lnTo>
                  <a:pt x="73329" y="125310"/>
                </a:lnTo>
                <a:lnTo>
                  <a:pt x="87450" y="128211"/>
                </a:lnTo>
                <a:lnTo>
                  <a:pt x="122042" y="146053"/>
                </a:lnTo>
                <a:lnTo>
                  <a:pt x="129184" y="176213"/>
                </a:lnTo>
                <a:lnTo>
                  <a:pt x="128131" y="188526"/>
                </a:lnTo>
                <a:lnTo>
                  <a:pt x="124971" y="199079"/>
                </a:lnTo>
                <a:lnTo>
                  <a:pt x="121792" y="204382"/>
                </a:lnTo>
                <a:close/>
              </a:path>
              <a:path w="1025525" h="300355">
                <a:moveTo>
                  <a:pt x="123431" y="77381"/>
                </a:moveTo>
                <a:lnTo>
                  <a:pt x="105300" y="75038"/>
                </a:lnTo>
                <a:lnTo>
                  <a:pt x="89201" y="73363"/>
                </a:lnTo>
                <a:lnTo>
                  <a:pt x="75135" y="72357"/>
                </a:lnTo>
                <a:lnTo>
                  <a:pt x="63106" y="72021"/>
                </a:lnTo>
                <a:lnTo>
                  <a:pt x="123431" y="72021"/>
                </a:lnTo>
                <a:lnTo>
                  <a:pt x="123431" y="77381"/>
                </a:lnTo>
                <a:close/>
              </a:path>
              <a:path w="1025525" h="300355">
                <a:moveTo>
                  <a:pt x="63106" y="227203"/>
                </a:moveTo>
                <a:lnTo>
                  <a:pt x="13296" y="222441"/>
                </a:lnTo>
                <a:lnTo>
                  <a:pt x="2984" y="220663"/>
                </a:lnTo>
                <a:lnTo>
                  <a:pt x="2984" y="198438"/>
                </a:lnTo>
                <a:lnTo>
                  <a:pt x="21508" y="201038"/>
                </a:lnTo>
                <a:lnTo>
                  <a:pt x="37588" y="202896"/>
                </a:lnTo>
                <a:lnTo>
                  <a:pt x="51226" y="204010"/>
                </a:lnTo>
                <a:lnTo>
                  <a:pt x="62420" y="204382"/>
                </a:lnTo>
                <a:lnTo>
                  <a:pt x="121792" y="204382"/>
                </a:lnTo>
                <a:lnTo>
                  <a:pt x="119701" y="207871"/>
                </a:lnTo>
                <a:lnTo>
                  <a:pt x="112318" y="214897"/>
                </a:lnTo>
                <a:lnTo>
                  <a:pt x="102920" y="220281"/>
                </a:lnTo>
                <a:lnTo>
                  <a:pt x="91584" y="224127"/>
                </a:lnTo>
                <a:lnTo>
                  <a:pt x="78312" y="226434"/>
                </a:lnTo>
                <a:lnTo>
                  <a:pt x="63106" y="227203"/>
                </a:lnTo>
                <a:close/>
              </a:path>
              <a:path w="1025525" h="300355">
                <a:moveTo>
                  <a:pt x="229996" y="300038"/>
                </a:moveTo>
                <a:lnTo>
                  <a:pt x="204203" y="300038"/>
                </a:lnTo>
                <a:lnTo>
                  <a:pt x="226428" y="223838"/>
                </a:lnTo>
                <a:lnTo>
                  <a:pt x="201028" y="223838"/>
                </a:lnTo>
                <a:lnTo>
                  <a:pt x="152400" y="52387"/>
                </a:lnTo>
                <a:lnTo>
                  <a:pt x="178206" y="52387"/>
                </a:lnTo>
                <a:lnTo>
                  <a:pt x="221068" y="201613"/>
                </a:lnTo>
                <a:lnTo>
                  <a:pt x="258308" y="201613"/>
                </a:lnTo>
                <a:lnTo>
                  <a:pt x="229996" y="300038"/>
                </a:lnTo>
                <a:close/>
              </a:path>
              <a:path w="1025525" h="300355">
                <a:moveTo>
                  <a:pt x="258308" y="201613"/>
                </a:moveTo>
                <a:lnTo>
                  <a:pt x="232371" y="201613"/>
                </a:lnTo>
                <a:lnTo>
                  <a:pt x="275437" y="52387"/>
                </a:lnTo>
                <a:lnTo>
                  <a:pt x="301231" y="52387"/>
                </a:lnTo>
                <a:lnTo>
                  <a:pt x="258308" y="201613"/>
                </a:lnTo>
                <a:close/>
              </a:path>
              <a:path w="1025525" h="300355">
                <a:moveTo>
                  <a:pt x="446633" y="204382"/>
                </a:moveTo>
                <a:lnTo>
                  <a:pt x="387261" y="204382"/>
                </a:lnTo>
                <a:lnTo>
                  <a:pt x="396643" y="203986"/>
                </a:lnTo>
                <a:lnTo>
                  <a:pt x="404845" y="202797"/>
                </a:lnTo>
                <a:lnTo>
                  <a:pt x="411869" y="200813"/>
                </a:lnTo>
                <a:lnTo>
                  <a:pt x="417715" y="198032"/>
                </a:lnTo>
                <a:lnTo>
                  <a:pt x="424726" y="193802"/>
                </a:lnTo>
                <a:lnTo>
                  <a:pt x="428231" y="186690"/>
                </a:lnTo>
                <a:lnTo>
                  <a:pt x="428231" y="166713"/>
                </a:lnTo>
                <a:lnTo>
                  <a:pt x="394160" y="148797"/>
                </a:lnTo>
                <a:lnTo>
                  <a:pt x="380415" y="146342"/>
                </a:lnTo>
                <a:lnTo>
                  <a:pt x="366421" y="143639"/>
                </a:lnTo>
                <a:lnTo>
                  <a:pt x="331995" y="126654"/>
                </a:lnTo>
                <a:lnTo>
                  <a:pt x="324853" y="98018"/>
                </a:lnTo>
                <a:lnTo>
                  <a:pt x="325950" y="86331"/>
                </a:lnTo>
                <a:lnTo>
                  <a:pt x="351739" y="55760"/>
                </a:lnTo>
                <a:lnTo>
                  <a:pt x="386359" y="49009"/>
                </a:lnTo>
                <a:lnTo>
                  <a:pt x="397436" y="49306"/>
                </a:lnTo>
                <a:lnTo>
                  <a:pt x="409828" y="50199"/>
                </a:lnTo>
                <a:lnTo>
                  <a:pt x="423535" y="51688"/>
                </a:lnTo>
                <a:lnTo>
                  <a:pt x="438556" y="53771"/>
                </a:lnTo>
                <a:lnTo>
                  <a:pt x="448271" y="55562"/>
                </a:lnTo>
                <a:lnTo>
                  <a:pt x="448271" y="72021"/>
                </a:lnTo>
                <a:lnTo>
                  <a:pt x="387946" y="72021"/>
                </a:lnTo>
                <a:lnTo>
                  <a:pt x="371542" y="73647"/>
                </a:lnTo>
                <a:lnTo>
                  <a:pt x="359822" y="78524"/>
                </a:lnTo>
                <a:lnTo>
                  <a:pt x="352788" y="86648"/>
                </a:lnTo>
                <a:lnTo>
                  <a:pt x="350443" y="98018"/>
                </a:lnTo>
                <a:lnTo>
                  <a:pt x="350443" y="105956"/>
                </a:lnTo>
                <a:lnTo>
                  <a:pt x="398170" y="125310"/>
                </a:lnTo>
                <a:lnTo>
                  <a:pt x="412291" y="128211"/>
                </a:lnTo>
                <a:lnTo>
                  <a:pt x="446883" y="146053"/>
                </a:lnTo>
                <a:lnTo>
                  <a:pt x="454025" y="176213"/>
                </a:lnTo>
                <a:lnTo>
                  <a:pt x="452972" y="188526"/>
                </a:lnTo>
                <a:lnTo>
                  <a:pt x="449811" y="199079"/>
                </a:lnTo>
                <a:lnTo>
                  <a:pt x="446633" y="204382"/>
                </a:lnTo>
                <a:close/>
              </a:path>
              <a:path w="1025525" h="300355">
                <a:moveTo>
                  <a:pt x="448271" y="77381"/>
                </a:moveTo>
                <a:lnTo>
                  <a:pt x="430143" y="75038"/>
                </a:lnTo>
                <a:lnTo>
                  <a:pt x="414046" y="73363"/>
                </a:lnTo>
                <a:lnTo>
                  <a:pt x="399981" y="72357"/>
                </a:lnTo>
                <a:lnTo>
                  <a:pt x="387946" y="72021"/>
                </a:lnTo>
                <a:lnTo>
                  <a:pt x="448271" y="72021"/>
                </a:lnTo>
                <a:lnTo>
                  <a:pt x="448271" y="77381"/>
                </a:lnTo>
                <a:close/>
              </a:path>
              <a:path w="1025525" h="300355">
                <a:moveTo>
                  <a:pt x="387946" y="227203"/>
                </a:moveTo>
                <a:lnTo>
                  <a:pt x="338137" y="222441"/>
                </a:lnTo>
                <a:lnTo>
                  <a:pt x="327825" y="220663"/>
                </a:lnTo>
                <a:lnTo>
                  <a:pt x="327825" y="198438"/>
                </a:lnTo>
                <a:lnTo>
                  <a:pt x="346348" y="201038"/>
                </a:lnTo>
                <a:lnTo>
                  <a:pt x="362429" y="202896"/>
                </a:lnTo>
                <a:lnTo>
                  <a:pt x="376066" y="204010"/>
                </a:lnTo>
                <a:lnTo>
                  <a:pt x="387261" y="204382"/>
                </a:lnTo>
                <a:lnTo>
                  <a:pt x="446633" y="204382"/>
                </a:lnTo>
                <a:lnTo>
                  <a:pt x="444541" y="207871"/>
                </a:lnTo>
                <a:lnTo>
                  <a:pt x="437159" y="214897"/>
                </a:lnTo>
                <a:lnTo>
                  <a:pt x="427760" y="220281"/>
                </a:lnTo>
                <a:lnTo>
                  <a:pt x="416425" y="224127"/>
                </a:lnTo>
                <a:lnTo>
                  <a:pt x="403153" y="226434"/>
                </a:lnTo>
                <a:lnTo>
                  <a:pt x="387946" y="227203"/>
                </a:lnTo>
                <a:close/>
              </a:path>
              <a:path w="1025525" h="300355">
                <a:moveTo>
                  <a:pt x="527646" y="52387"/>
                </a:moveTo>
                <a:lnTo>
                  <a:pt x="502246" y="52387"/>
                </a:lnTo>
                <a:lnTo>
                  <a:pt x="502246" y="0"/>
                </a:lnTo>
                <a:lnTo>
                  <a:pt x="527646" y="0"/>
                </a:lnTo>
                <a:lnTo>
                  <a:pt x="527646" y="52387"/>
                </a:lnTo>
                <a:close/>
              </a:path>
              <a:path w="1025525" h="300355">
                <a:moveTo>
                  <a:pt x="582218" y="74802"/>
                </a:moveTo>
                <a:lnTo>
                  <a:pt x="478040" y="74802"/>
                </a:lnTo>
                <a:lnTo>
                  <a:pt x="478040" y="52387"/>
                </a:lnTo>
                <a:lnTo>
                  <a:pt x="582218" y="52387"/>
                </a:lnTo>
                <a:lnTo>
                  <a:pt x="582218" y="74802"/>
                </a:lnTo>
                <a:close/>
              </a:path>
              <a:path w="1025525" h="300355">
                <a:moveTo>
                  <a:pt x="549681" y="227597"/>
                </a:moveTo>
                <a:lnTo>
                  <a:pt x="512571" y="214605"/>
                </a:lnTo>
                <a:lnTo>
                  <a:pt x="502246" y="164897"/>
                </a:lnTo>
                <a:lnTo>
                  <a:pt x="502246" y="74802"/>
                </a:lnTo>
                <a:lnTo>
                  <a:pt x="527646" y="74802"/>
                </a:lnTo>
                <a:lnTo>
                  <a:pt x="527646" y="155969"/>
                </a:lnTo>
                <a:lnTo>
                  <a:pt x="527913" y="169385"/>
                </a:lnTo>
                <a:lnTo>
                  <a:pt x="541604" y="203594"/>
                </a:lnTo>
                <a:lnTo>
                  <a:pt x="582815" y="203594"/>
                </a:lnTo>
                <a:lnTo>
                  <a:pt x="584606" y="223838"/>
                </a:lnTo>
                <a:lnTo>
                  <a:pt x="573787" y="225481"/>
                </a:lnTo>
                <a:lnTo>
                  <a:pt x="564362" y="226656"/>
                </a:lnTo>
                <a:lnTo>
                  <a:pt x="556327" y="227362"/>
                </a:lnTo>
                <a:lnTo>
                  <a:pt x="549681" y="227597"/>
                </a:lnTo>
                <a:close/>
              </a:path>
              <a:path w="1025525" h="300355">
                <a:moveTo>
                  <a:pt x="673900" y="227203"/>
                </a:moveTo>
                <a:lnTo>
                  <a:pt x="630457" y="215154"/>
                </a:lnTo>
                <a:lnTo>
                  <a:pt x="609877" y="178394"/>
                </a:lnTo>
                <a:lnTo>
                  <a:pt x="606031" y="139103"/>
                </a:lnTo>
                <a:lnTo>
                  <a:pt x="610496" y="99688"/>
                </a:lnTo>
                <a:lnTo>
                  <a:pt x="623890" y="71534"/>
                </a:lnTo>
                <a:lnTo>
                  <a:pt x="646214" y="54640"/>
                </a:lnTo>
                <a:lnTo>
                  <a:pt x="677468" y="49009"/>
                </a:lnTo>
                <a:lnTo>
                  <a:pt x="693554" y="50218"/>
                </a:lnTo>
                <a:lnTo>
                  <a:pt x="707482" y="53846"/>
                </a:lnTo>
                <a:lnTo>
                  <a:pt x="719252" y="59891"/>
                </a:lnTo>
                <a:lnTo>
                  <a:pt x="728865" y="68351"/>
                </a:lnTo>
                <a:lnTo>
                  <a:pt x="730409" y="70637"/>
                </a:lnTo>
                <a:lnTo>
                  <a:pt x="677773" y="70637"/>
                </a:lnTo>
                <a:lnTo>
                  <a:pt x="667027" y="71492"/>
                </a:lnTo>
                <a:lnTo>
                  <a:pt x="634707" y="102139"/>
                </a:lnTo>
                <a:lnTo>
                  <a:pt x="631825" y="128181"/>
                </a:lnTo>
                <a:lnTo>
                  <a:pt x="745879" y="128181"/>
                </a:lnTo>
                <a:lnTo>
                  <a:pt x="745934" y="148819"/>
                </a:lnTo>
                <a:lnTo>
                  <a:pt x="632231" y="148819"/>
                </a:lnTo>
                <a:lnTo>
                  <a:pt x="632876" y="162092"/>
                </a:lnTo>
                <a:lnTo>
                  <a:pt x="648661" y="196886"/>
                </a:lnTo>
                <a:lnTo>
                  <a:pt x="678459" y="204585"/>
                </a:lnTo>
                <a:lnTo>
                  <a:pt x="740575" y="204585"/>
                </a:lnTo>
                <a:lnTo>
                  <a:pt x="740536" y="221849"/>
                </a:lnTo>
                <a:lnTo>
                  <a:pt x="721748" y="224192"/>
                </a:lnTo>
                <a:lnTo>
                  <a:pt x="704361" y="225867"/>
                </a:lnTo>
                <a:lnTo>
                  <a:pt x="688411" y="226870"/>
                </a:lnTo>
                <a:lnTo>
                  <a:pt x="673900" y="227203"/>
                </a:lnTo>
                <a:close/>
              </a:path>
              <a:path w="1025525" h="300355">
                <a:moveTo>
                  <a:pt x="745879" y="128181"/>
                </a:moveTo>
                <a:lnTo>
                  <a:pt x="720928" y="128181"/>
                </a:lnTo>
                <a:lnTo>
                  <a:pt x="720294" y="113567"/>
                </a:lnTo>
                <a:lnTo>
                  <a:pt x="718396" y="101272"/>
                </a:lnTo>
                <a:lnTo>
                  <a:pt x="688432" y="71449"/>
                </a:lnTo>
                <a:lnTo>
                  <a:pt x="677773" y="70637"/>
                </a:lnTo>
                <a:lnTo>
                  <a:pt x="730409" y="70637"/>
                </a:lnTo>
                <a:lnTo>
                  <a:pt x="736333" y="79410"/>
                </a:lnTo>
                <a:lnTo>
                  <a:pt x="741667" y="93232"/>
                </a:lnTo>
                <a:lnTo>
                  <a:pt x="744867" y="109819"/>
                </a:lnTo>
                <a:lnTo>
                  <a:pt x="745879" y="128181"/>
                </a:lnTo>
                <a:close/>
              </a:path>
              <a:path w="1025525" h="300355">
                <a:moveTo>
                  <a:pt x="740575" y="204585"/>
                </a:moveTo>
                <a:lnTo>
                  <a:pt x="678459" y="204585"/>
                </a:lnTo>
                <a:lnTo>
                  <a:pt x="691310" y="204461"/>
                </a:lnTo>
                <a:lnTo>
                  <a:pt x="704261" y="204090"/>
                </a:lnTo>
                <a:lnTo>
                  <a:pt x="717308" y="203470"/>
                </a:lnTo>
                <a:lnTo>
                  <a:pt x="730453" y="202604"/>
                </a:lnTo>
                <a:lnTo>
                  <a:pt x="740575" y="201613"/>
                </a:lnTo>
                <a:lnTo>
                  <a:pt x="740575" y="204585"/>
                </a:lnTo>
                <a:close/>
              </a:path>
              <a:path w="1025525" h="300355">
                <a:moveTo>
                  <a:pt x="904707" y="64490"/>
                </a:moveTo>
                <a:lnTo>
                  <a:pt x="812012" y="64490"/>
                </a:lnTo>
                <a:lnTo>
                  <a:pt x="824811" y="57715"/>
                </a:lnTo>
                <a:lnTo>
                  <a:pt x="837412" y="52878"/>
                </a:lnTo>
                <a:lnTo>
                  <a:pt x="849813" y="49976"/>
                </a:lnTo>
                <a:lnTo>
                  <a:pt x="862012" y="49009"/>
                </a:lnTo>
                <a:lnTo>
                  <a:pt x="876788" y="50100"/>
                </a:lnTo>
                <a:lnTo>
                  <a:pt x="889153" y="53373"/>
                </a:lnTo>
                <a:lnTo>
                  <a:pt x="899111" y="58830"/>
                </a:lnTo>
                <a:lnTo>
                  <a:pt x="904707" y="64490"/>
                </a:lnTo>
                <a:close/>
              </a:path>
              <a:path w="1025525" h="300355">
                <a:moveTo>
                  <a:pt x="1012918" y="66471"/>
                </a:moveTo>
                <a:lnTo>
                  <a:pt x="906665" y="66471"/>
                </a:lnTo>
                <a:lnTo>
                  <a:pt x="912738" y="63185"/>
                </a:lnTo>
                <a:lnTo>
                  <a:pt x="952879" y="50350"/>
                </a:lnTo>
                <a:lnTo>
                  <a:pt x="967790" y="49009"/>
                </a:lnTo>
                <a:lnTo>
                  <a:pt x="983456" y="50156"/>
                </a:lnTo>
                <a:lnTo>
                  <a:pt x="996335" y="53598"/>
                </a:lnTo>
                <a:lnTo>
                  <a:pt x="1006425" y="59333"/>
                </a:lnTo>
                <a:lnTo>
                  <a:pt x="1012918" y="66471"/>
                </a:lnTo>
                <a:close/>
              </a:path>
              <a:path w="1025525" h="300355">
                <a:moveTo>
                  <a:pt x="812406" y="223838"/>
                </a:moveTo>
                <a:lnTo>
                  <a:pt x="786612" y="223838"/>
                </a:lnTo>
                <a:lnTo>
                  <a:pt x="786612" y="52387"/>
                </a:lnTo>
                <a:lnTo>
                  <a:pt x="812012" y="52387"/>
                </a:lnTo>
                <a:lnTo>
                  <a:pt x="812012" y="64490"/>
                </a:lnTo>
                <a:lnTo>
                  <a:pt x="904707" y="64490"/>
                </a:lnTo>
                <a:lnTo>
                  <a:pt x="906665" y="66471"/>
                </a:lnTo>
                <a:lnTo>
                  <a:pt x="1012918" y="66471"/>
                </a:lnTo>
                <a:lnTo>
                  <a:pt x="1013726" y="67360"/>
                </a:lnTo>
                <a:lnTo>
                  <a:pt x="1015913" y="72021"/>
                </a:lnTo>
                <a:lnTo>
                  <a:pt x="850976" y="72021"/>
                </a:lnTo>
                <a:lnTo>
                  <a:pt x="843495" y="73113"/>
                </a:lnTo>
                <a:lnTo>
                  <a:pt x="828154" y="77482"/>
                </a:lnTo>
                <a:lnTo>
                  <a:pt x="822261" y="79565"/>
                </a:lnTo>
                <a:lnTo>
                  <a:pt x="818159" y="81546"/>
                </a:lnTo>
                <a:lnTo>
                  <a:pt x="812406" y="84721"/>
                </a:lnTo>
                <a:lnTo>
                  <a:pt x="812406" y="223838"/>
                </a:lnTo>
                <a:close/>
              </a:path>
              <a:path w="1025525" h="300355">
                <a:moveTo>
                  <a:pt x="919962" y="223838"/>
                </a:moveTo>
                <a:lnTo>
                  <a:pt x="894359" y="223838"/>
                </a:lnTo>
                <a:lnTo>
                  <a:pt x="894310" y="133350"/>
                </a:lnTo>
                <a:lnTo>
                  <a:pt x="893937" y="118355"/>
                </a:lnTo>
                <a:lnTo>
                  <a:pt x="883251" y="79452"/>
                </a:lnTo>
                <a:lnTo>
                  <a:pt x="858253" y="72021"/>
                </a:lnTo>
                <a:lnTo>
                  <a:pt x="956475" y="72021"/>
                </a:lnTo>
                <a:lnTo>
                  <a:pt x="915593" y="84721"/>
                </a:lnTo>
                <a:lnTo>
                  <a:pt x="917503" y="92091"/>
                </a:lnTo>
                <a:lnTo>
                  <a:pt x="918868" y="102884"/>
                </a:lnTo>
                <a:lnTo>
                  <a:pt x="919688" y="117098"/>
                </a:lnTo>
                <a:lnTo>
                  <a:pt x="919941" y="133350"/>
                </a:lnTo>
                <a:lnTo>
                  <a:pt x="919962" y="223838"/>
                </a:lnTo>
                <a:close/>
              </a:path>
              <a:path w="1025525" h="300355">
                <a:moveTo>
                  <a:pt x="1025525" y="223838"/>
                </a:moveTo>
                <a:lnTo>
                  <a:pt x="999934" y="223838"/>
                </a:lnTo>
                <a:lnTo>
                  <a:pt x="999919" y="133350"/>
                </a:lnTo>
                <a:lnTo>
                  <a:pt x="999526" y="118355"/>
                </a:lnTo>
                <a:lnTo>
                  <a:pt x="988700" y="79452"/>
                </a:lnTo>
                <a:lnTo>
                  <a:pt x="964018" y="72021"/>
                </a:lnTo>
                <a:lnTo>
                  <a:pt x="1015913" y="72021"/>
                </a:lnTo>
                <a:lnTo>
                  <a:pt x="1018892" y="78371"/>
                </a:lnTo>
                <a:lnTo>
                  <a:pt x="1022578" y="93040"/>
                </a:lnTo>
                <a:lnTo>
                  <a:pt x="1024788" y="111366"/>
                </a:lnTo>
                <a:lnTo>
                  <a:pt x="1025525" y="133350"/>
                </a:lnTo>
                <a:lnTo>
                  <a:pt x="1025525" y="223838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6" name="object 76"/>
          <p:cNvSpPr/>
          <p:nvPr/>
        </p:nvSpPr>
        <p:spPr>
          <a:xfrm>
            <a:off x="5404980" y="5450230"/>
            <a:ext cx="663574" cy="249554"/>
          </a:xfrm>
          <a:custGeom>
            <a:avLst/>
            <a:gdLst/>
            <a:ahLst/>
            <a:cxnLst/>
            <a:rect l="0" t="0" r="r" b="b"/>
            <a:pathLst>
              <a:path w="663575" h="249554">
                <a:moveTo>
                  <a:pt x="139306" y="75603"/>
                </a:moveTo>
                <a:lnTo>
                  <a:pt x="113906" y="75603"/>
                </a:lnTo>
                <a:lnTo>
                  <a:pt x="113906" y="0"/>
                </a:lnTo>
                <a:lnTo>
                  <a:pt x="139306" y="0"/>
                </a:lnTo>
                <a:lnTo>
                  <a:pt x="139306" y="75603"/>
                </a:lnTo>
                <a:close/>
              </a:path>
              <a:path w="663575" h="249554">
                <a:moveTo>
                  <a:pt x="61722" y="249427"/>
                </a:moveTo>
                <a:lnTo>
                  <a:pt x="52590" y="249427"/>
                </a:lnTo>
                <a:lnTo>
                  <a:pt x="44627" y="248310"/>
                </a:lnTo>
                <a:lnTo>
                  <a:pt x="10495" y="222561"/>
                </a:lnTo>
                <a:lnTo>
                  <a:pt x="0" y="165392"/>
                </a:lnTo>
                <a:lnTo>
                  <a:pt x="1042" y="142174"/>
                </a:lnTo>
                <a:lnTo>
                  <a:pt x="16675" y="93357"/>
                </a:lnTo>
                <a:lnTo>
                  <a:pt x="53845" y="72617"/>
                </a:lnTo>
                <a:lnTo>
                  <a:pt x="71640" y="71234"/>
                </a:lnTo>
                <a:lnTo>
                  <a:pt x="81798" y="71507"/>
                </a:lnTo>
                <a:lnTo>
                  <a:pt x="92230" y="72328"/>
                </a:lnTo>
                <a:lnTo>
                  <a:pt x="102933" y="73693"/>
                </a:lnTo>
                <a:lnTo>
                  <a:pt x="113906" y="75603"/>
                </a:lnTo>
                <a:lnTo>
                  <a:pt x="139306" y="75603"/>
                </a:lnTo>
                <a:lnTo>
                  <a:pt x="139306" y="93459"/>
                </a:lnTo>
                <a:lnTo>
                  <a:pt x="73025" y="93459"/>
                </a:lnTo>
                <a:lnTo>
                  <a:pt x="61011" y="94500"/>
                </a:lnTo>
                <a:lnTo>
                  <a:pt x="32200" y="119598"/>
                </a:lnTo>
                <a:lnTo>
                  <a:pt x="26403" y="161721"/>
                </a:lnTo>
                <a:lnTo>
                  <a:pt x="27158" y="179952"/>
                </a:lnTo>
                <a:lnTo>
                  <a:pt x="42202" y="219532"/>
                </a:lnTo>
                <a:lnTo>
                  <a:pt x="59601" y="226606"/>
                </a:lnTo>
                <a:lnTo>
                  <a:pt x="139306" y="226606"/>
                </a:lnTo>
                <a:lnTo>
                  <a:pt x="139306" y="234353"/>
                </a:lnTo>
                <a:lnTo>
                  <a:pt x="113906" y="234353"/>
                </a:lnTo>
                <a:lnTo>
                  <a:pt x="100750" y="240946"/>
                </a:lnTo>
                <a:lnTo>
                  <a:pt x="87666" y="245657"/>
                </a:lnTo>
                <a:lnTo>
                  <a:pt x="74656" y="248485"/>
                </a:lnTo>
                <a:lnTo>
                  <a:pt x="61722" y="249427"/>
                </a:lnTo>
                <a:close/>
              </a:path>
              <a:path w="663575" h="249554">
                <a:moveTo>
                  <a:pt x="139306" y="226606"/>
                </a:moveTo>
                <a:lnTo>
                  <a:pt x="72567" y="226606"/>
                </a:lnTo>
                <a:lnTo>
                  <a:pt x="79883" y="225513"/>
                </a:lnTo>
                <a:lnTo>
                  <a:pt x="96151" y="221157"/>
                </a:lnTo>
                <a:lnTo>
                  <a:pt x="102463" y="218998"/>
                </a:lnTo>
                <a:lnTo>
                  <a:pt x="106959" y="216890"/>
                </a:lnTo>
                <a:lnTo>
                  <a:pt x="113906" y="213906"/>
                </a:lnTo>
                <a:lnTo>
                  <a:pt x="113896" y="97623"/>
                </a:lnTo>
                <a:lnTo>
                  <a:pt x="73025" y="93459"/>
                </a:lnTo>
                <a:lnTo>
                  <a:pt x="139306" y="93459"/>
                </a:lnTo>
                <a:lnTo>
                  <a:pt x="139306" y="226606"/>
                </a:lnTo>
                <a:close/>
              </a:path>
              <a:path w="663575" h="249554">
                <a:moveTo>
                  <a:pt x="139306" y="246062"/>
                </a:moveTo>
                <a:lnTo>
                  <a:pt x="113906" y="246062"/>
                </a:lnTo>
                <a:lnTo>
                  <a:pt x="113906" y="234353"/>
                </a:lnTo>
                <a:lnTo>
                  <a:pt x="139306" y="234353"/>
                </a:lnTo>
                <a:lnTo>
                  <a:pt x="139306" y="246062"/>
                </a:lnTo>
                <a:close/>
              </a:path>
              <a:path w="663575" h="249554">
                <a:moveTo>
                  <a:pt x="254800" y="249427"/>
                </a:moveTo>
                <a:lnTo>
                  <a:pt x="206672" y="237485"/>
                </a:lnTo>
                <a:lnTo>
                  <a:pt x="185324" y="200542"/>
                </a:lnTo>
                <a:lnTo>
                  <a:pt x="181381" y="160032"/>
                </a:lnTo>
                <a:lnTo>
                  <a:pt x="182434" y="138194"/>
                </a:lnTo>
                <a:lnTo>
                  <a:pt x="198247" y="92163"/>
                </a:lnTo>
                <a:lnTo>
                  <a:pt x="236496" y="72541"/>
                </a:lnTo>
                <a:lnTo>
                  <a:pt x="255003" y="71234"/>
                </a:lnTo>
                <a:lnTo>
                  <a:pt x="273490" y="72541"/>
                </a:lnTo>
                <a:lnTo>
                  <a:pt x="289080" y="76465"/>
                </a:lnTo>
                <a:lnTo>
                  <a:pt x="301769" y="83005"/>
                </a:lnTo>
                <a:lnTo>
                  <a:pt x="311556" y="92163"/>
                </a:lnTo>
                <a:lnTo>
                  <a:pt x="312337" y="93459"/>
                </a:lnTo>
                <a:lnTo>
                  <a:pt x="255003" y="93459"/>
                </a:lnTo>
                <a:lnTo>
                  <a:pt x="242561" y="94352"/>
                </a:lnTo>
                <a:lnTo>
                  <a:pt x="210292" y="127890"/>
                </a:lnTo>
                <a:lnTo>
                  <a:pt x="207772" y="159537"/>
                </a:lnTo>
                <a:lnTo>
                  <a:pt x="208341" y="176889"/>
                </a:lnTo>
                <a:lnTo>
                  <a:pt x="222706" y="218721"/>
                </a:lnTo>
                <a:lnTo>
                  <a:pt x="255003" y="227202"/>
                </a:lnTo>
                <a:lnTo>
                  <a:pt x="313004" y="227202"/>
                </a:lnTo>
                <a:lnTo>
                  <a:pt x="312445" y="228193"/>
                </a:lnTo>
                <a:lnTo>
                  <a:pt x="302927" y="237485"/>
                </a:lnTo>
                <a:lnTo>
                  <a:pt x="290147" y="244120"/>
                </a:lnTo>
                <a:lnTo>
                  <a:pt x="274104" y="248101"/>
                </a:lnTo>
                <a:lnTo>
                  <a:pt x="254800" y="249427"/>
                </a:lnTo>
                <a:close/>
              </a:path>
              <a:path w="663575" h="249554">
                <a:moveTo>
                  <a:pt x="313004" y="227202"/>
                </a:moveTo>
                <a:lnTo>
                  <a:pt x="255003" y="227202"/>
                </a:lnTo>
                <a:lnTo>
                  <a:pt x="268283" y="226260"/>
                </a:lnTo>
                <a:lnTo>
                  <a:pt x="278957" y="223485"/>
                </a:lnTo>
                <a:lnTo>
                  <a:pt x="301270" y="177164"/>
                </a:lnTo>
                <a:lnTo>
                  <a:pt x="301820" y="159537"/>
                </a:lnTo>
                <a:lnTo>
                  <a:pt x="301193" y="142235"/>
                </a:lnTo>
                <a:lnTo>
                  <a:pt x="285880" y="101496"/>
                </a:lnTo>
                <a:lnTo>
                  <a:pt x="255003" y="93459"/>
                </a:lnTo>
                <a:lnTo>
                  <a:pt x="312337" y="93459"/>
                </a:lnTo>
                <a:lnTo>
                  <a:pt x="318847" y="104257"/>
                </a:lnTo>
                <a:lnTo>
                  <a:pt x="324054" y="119602"/>
                </a:lnTo>
                <a:lnTo>
                  <a:pt x="327177" y="138194"/>
                </a:lnTo>
                <a:lnTo>
                  <a:pt x="328218" y="160032"/>
                </a:lnTo>
                <a:lnTo>
                  <a:pt x="327232" y="181894"/>
                </a:lnTo>
                <a:lnTo>
                  <a:pt x="324275" y="200542"/>
                </a:lnTo>
                <a:lnTo>
                  <a:pt x="319346" y="215975"/>
                </a:lnTo>
                <a:lnTo>
                  <a:pt x="313004" y="227202"/>
                </a:lnTo>
                <a:close/>
              </a:path>
              <a:path w="663575" h="249554">
                <a:moveTo>
                  <a:pt x="430212" y="249427"/>
                </a:moveTo>
                <a:lnTo>
                  <a:pt x="386782" y="237378"/>
                </a:lnTo>
                <a:lnTo>
                  <a:pt x="366198" y="200618"/>
                </a:lnTo>
                <a:lnTo>
                  <a:pt x="362356" y="161328"/>
                </a:lnTo>
                <a:lnTo>
                  <a:pt x="366821" y="121913"/>
                </a:lnTo>
                <a:lnTo>
                  <a:pt x="380215" y="93759"/>
                </a:lnTo>
                <a:lnTo>
                  <a:pt x="402539" y="76865"/>
                </a:lnTo>
                <a:lnTo>
                  <a:pt x="433793" y="71234"/>
                </a:lnTo>
                <a:lnTo>
                  <a:pt x="449879" y="72443"/>
                </a:lnTo>
                <a:lnTo>
                  <a:pt x="463807" y="76071"/>
                </a:lnTo>
                <a:lnTo>
                  <a:pt x="475577" y="82116"/>
                </a:lnTo>
                <a:lnTo>
                  <a:pt x="485190" y="90576"/>
                </a:lnTo>
                <a:lnTo>
                  <a:pt x="486732" y="92862"/>
                </a:lnTo>
                <a:lnTo>
                  <a:pt x="434086" y="92862"/>
                </a:lnTo>
                <a:lnTo>
                  <a:pt x="423339" y="93717"/>
                </a:lnTo>
                <a:lnTo>
                  <a:pt x="391026" y="124364"/>
                </a:lnTo>
                <a:lnTo>
                  <a:pt x="388150" y="150406"/>
                </a:lnTo>
                <a:lnTo>
                  <a:pt x="502192" y="150406"/>
                </a:lnTo>
                <a:lnTo>
                  <a:pt x="502246" y="171043"/>
                </a:lnTo>
                <a:lnTo>
                  <a:pt x="388543" y="171043"/>
                </a:lnTo>
                <a:lnTo>
                  <a:pt x="389189" y="184316"/>
                </a:lnTo>
                <a:lnTo>
                  <a:pt x="404978" y="219110"/>
                </a:lnTo>
                <a:lnTo>
                  <a:pt x="434784" y="226809"/>
                </a:lnTo>
                <a:lnTo>
                  <a:pt x="496887" y="226809"/>
                </a:lnTo>
                <a:lnTo>
                  <a:pt x="496849" y="244073"/>
                </a:lnTo>
                <a:lnTo>
                  <a:pt x="478061" y="246416"/>
                </a:lnTo>
                <a:lnTo>
                  <a:pt x="460673" y="248091"/>
                </a:lnTo>
                <a:lnTo>
                  <a:pt x="444723" y="249094"/>
                </a:lnTo>
                <a:lnTo>
                  <a:pt x="430212" y="249427"/>
                </a:lnTo>
                <a:close/>
              </a:path>
              <a:path w="663575" h="249554">
                <a:moveTo>
                  <a:pt x="502192" y="150406"/>
                </a:moveTo>
                <a:lnTo>
                  <a:pt x="477253" y="150406"/>
                </a:lnTo>
                <a:lnTo>
                  <a:pt x="476620" y="135792"/>
                </a:lnTo>
                <a:lnTo>
                  <a:pt x="474721" y="123497"/>
                </a:lnTo>
                <a:lnTo>
                  <a:pt x="444744" y="93674"/>
                </a:lnTo>
                <a:lnTo>
                  <a:pt x="434086" y="92862"/>
                </a:lnTo>
                <a:lnTo>
                  <a:pt x="486732" y="92862"/>
                </a:lnTo>
                <a:lnTo>
                  <a:pt x="492651" y="101635"/>
                </a:lnTo>
                <a:lnTo>
                  <a:pt x="497981" y="115457"/>
                </a:lnTo>
                <a:lnTo>
                  <a:pt x="501180" y="132044"/>
                </a:lnTo>
                <a:lnTo>
                  <a:pt x="502192" y="150406"/>
                </a:lnTo>
                <a:close/>
              </a:path>
              <a:path w="663575" h="249554">
                <a:moveTo>
                  <a:pt x="496887" y="226809"/>
                </a:moveTo>
                <a:lnTo>
                  <a:pt x="434784" y="226809"/>
                </a:lnTo>
                <a:lnTo>
                  <a:pt x="447634" y="226685"/>
                </a:lnTo>
                <a:lnTo>
                  <a:pt x="460581" y="226314"/>
                </a:lnTo>
                <a:lnTo>
                  <a:pt x="473628" y="225694"/>
                </a:lnTo>
                <a:lnTo>
                  <a:pt x="486778" y="224828"/>
                </a:lnTo>
                <a:lnTo>
                  <a:pt x="496887" y="223837"/>
                </a:lnTo>
                <a:lnTo>
                  <a:pt x="496887" y="226809"/>
                </a:lnTo>
                <a:close/>
              </a:path>
              <a:path w="663575" h="249554">
                <a:moveTo>
                  <a:pt x="655590" y="226606"/>
                </a:moveTo>
                <a:lnTo>
                  <a:pt x="596214" y="226606"/>
                </a:lnTo>
                <a:lnTo>
                  <a:pt x="605596" y="226210"/>
                </a:lnTo>
                <a:lnTo>
                  <a:pt x="613798" y="225021"/>
                </a:lnTo>
                <a:lnTo>
                  <a:pt x="620822" y="223037"/>
                </a:lnTo>
                <a:lnTo>
                  <a:pt x="626668" y="220256"/>
                </a:lnTo>
                <a:lnTo>
                  <a:pt x="633679" y="216026"/>
                </a:lnTo>
                <a:lnTo>
                  <a:pt x="637184" y="208914"/>
                </a:lnTo>
                <a:lnTo>
                  <a:pt x="637184" y="188937"/>
                </a:lnTo>
                <a:lnTo>
                  <a:pt x="603115" y="171021"/>
                </a:lnTo>
                <a:lnTo>
                  <a:pt x="589368" y="168567"/>
                </a:lnTo>
                <a:lnTo>
                  <a:pt x="575374" y="165864"/>
                </a:lnTo>
                <a:lnTo>
                  <a:pt x="540948" y="148879"/>
                </a:lnTo>
                <a:lnTo>
                  <a:pt x="533806" y="120243"/>
                </a:lnTo>
                <a:lnTo>
                  <a:pt x="534904" y="108556"/>
                </a:lnTo>
                <a:lnTo>
                  <a:pt x="560697" y="77985"/>
                </a:lnTo>
                <a:lnTo>
                  <a:pt x="595312" y="71234"/>
                </a:lnTo>
                <a:lnTo>
                  <a:pt x="606390" y="71531"/>
                </a:lnTo>
                <a:lnTo>
                  <a:pt x="618782" y="72424"/>
                </a:lnTo>
                <a:lnTo>
                  <a:pt x="632488" y="73913"/>
                </a:lnTo>
                <a:lnTo>
                  <a:pt x="647509" y="75996"/>
                </a:lnTo>
                <a:lnTo>
                  <a:pt x="657225" y="77787"/>
                </a:lnTo>
                <a:lnTo>
                  <a:pt x="657225" y="94246"/>
                </a:lnTo>
                <a:lnTo>
                  <a:pt x="596900" y="94246"/>
                </a:lnTo>
                <a:lnTo>
                  <a:pt x="580495" y="95872"/>
                </a:lnTo>
                <a:lnTo>
                  <a:pt x="568775" y="100749"/>
                </a:lnTo>
                <a:lnTo>
                  <a:pt x="561742" y="108873"/>
                </a:lnTo>
                <a:lnTo>
                  <a:pt x="559396" y="120243"/>
                </a:lnTo>
                <a:lnTo>
                  <a:pt x="559396" y="128181"/>
                </a:lnTo>
                <a:lnTo>
                  <a:pt x="607123" y="147535"/>
                </a:lnTo>
                <a:lnTo>
                  <a:pt x="621244" y="150436"/>
                </a:lnTo>
                <a:lnTo>
                  <a:pt x="655843" y="168278"/>
                </a:lnTo>
                <a:lnTo>
                  <a:pt x="662990" y="198437"/>
                </a:lnTo>
                <a:lnTo>
                  <a:pt x="661935" y="210750"/>
                </a:lnTo>
                <a:lnTo>
                  <a:pt x="658771" y="221303"/>
                </a:lnTo>
                <a:lnTo>
                  <a:pt x="655590" y="226606"/>
                </a:lnTo>
                <a:close/>
              </a:path>
              <a:path w="663575" h="249554">
                <a:moveTo>
                  <a:pt x="657225" y="99606"/>
                </a:moveTo>
                <a:lnTo>
                  <a:pt x="639096" y="97263"/>
                </a:lnTo>
                <a:lnTo>
                  <a:pt x="623000" y="95588"/>
                </a:lnTo>
                <a:lnTo>
                  <a:pt x="608935" y="94582"/>
                </a:lnTo>
                <a:lnTo>
                  <a:pt x="596900" y="94246"/>
                </a:lnTo>
                <a:lnTo>
                  <a:pt x="657225" y="94246"/>
                </a:lnTo>
                <a:lnTo>
                  <a:pt x="657225" y="99606"/>
                </a:lnTo>
                <a:close/>
              </a:path>
              <a:path w="663575" h="249554">
                <a:moveTo>
                  <a:pt x="596900" y="249427"/>
                </a:moveTo>
                <a:lnTo>
                  <a:pt x="547103" y="244665"/>
                </a:lnTo>
                <a:lnTo>
                  <a:pt x="536778" y="242887"/>
                </a:lnTo>
                <a:lnTo>
                  <a:pt x="536778" y="220662"/>
                </a:lnTo>
                <a:lnTo>
                  <a:pt x="555301" y="223262"/>
                </a:lnTo>
                <a:lnTo>
                  <a:pt x="571382" y="225120"/>
                </a:lnTo>
                <a:lnTo>
                  <a:pt x="585019" y="226234"/>
                </a:lnTo>
                <a:lnTo>
                  <a:pt x="596214" y="226606"/>
                </a:lnTo>
                <a:lnTo>
                  <a:pt x="655590" y="226606"/>
                </a:lnTo>
                <a:lnTo>
                  <a:pt x="653496" y="230095"/>
                </a:lnTo>
                <a:lnTo>
                  <a:pt x="646112" y="237121"/>
                </a:lnTo>
                <a:lnTo>
                  <a:pt x="636713" y="242505"/>
                </a:lnTo>
                <a:lnTo>
                  <a:pt x="625378" y="246351"/>
                </a:lnTo>
                <a:lnTo>
                  <a:pt x="612106" y="248658"/>
                </a:lnTo>
                <a:lnTo>
                  <a:pt x="596900" y="249427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7" name="object 77"/>
          <p:cNvSpPr/>
          <p:nvPr/>
        </p:nvSpPr>
        <p:spPr>
          <a:xfrm>
            <a:off x="6181737" y="5472455"/>
            <a:ext cx="456565" cy="227965"/>
          </a:xfrm>
          <a:custGeom>
            <a:avLst/>
            <a:gdLst/>
            <a:ahLst/>
            <a:cxnLst/>
            <a:rect l="0" t="0" r="r" b="b"/>
            <a:pathLst>
              <a:path w="456565" h="227965">
                <a:moveTo>
                  <a:pt x="121958" y="64490"/>
                </a:moveTo>
                <a:lnTo>
                  <a:pt x="25400" y="64490"/>
                </a:lnTo>
                <a:lnTo>
                  <a:pt x="39145" y="57715"/>
                </a:lnTo>
                <a:lnTo>
                  <a:pt x="52589" y="52878"/>
                </a:lnTo>
                <a:lnTo>
                  <a:pt x="65735" y="49976"/>
                </a:lnTo>
                <a:lnTo>
                  <a:pt x="78587" y="49009"/>
                </a:lnTo>
                <a:lnTo>
                  <a:pt x="94344" y="50168"/>
                </a:lnTo>
                <a:lnTo>
                  <a:pt x="107286" y="53647"/>
                </a:lnTo>
                <a:lnTo>
                  <a:pt x="117413" y="59446"/>
                </a:lnTo>
                <a:lnTo>
                  <a:pt x="121958" y="64490"/>
                </a:lnTo>
                <a:close/>
              </a:path>
              <a:path w="456565" h="227965">
                <a:moveTo>
                  <a:pt x="25793" y="223838"/>
                </a:moveTo>
                <a:lnTo>
                  <a:pt x="0" y="223838"/>
                </a:lnTo>
                <a:lnTo>
                  <a:pt x="0" y="52387"/>
                </a:lnTo>
                <a:lnTo>
                  <a:pt x="25400" y="52387"/>
                </a:lnTo>
                <a:lnTo>
                  <a:pt x="25400" y="64490"/>
                </a:lnTo>
                <a:lnTo>
                  <a:pt x="121958" y="64490"/>
                </a:lnTo>
                <a:lnTo>
                  <a:pt x="124726" y="67563"/>
                </a:lnTo>
                <a:lnTo>
                  <a:pt x="126804" y="72021"/>
                </a:lnTo>
                <a:lnTo>
                  <a:pt x="66814" y="72021"/>
                </a:lnTo>
                <a:lnTo>
                  <a:pt x="59067" y="73113"/>
                </a:lnTo>
                <a:lnTo>
                  <a:pt x="42925" y="77482"/>
                </a:lnTo>
                <a:lnTo>
                  <a:pt x="36715" y="79565"/>
                </a:lnTo>
                <a:lnTo>
                  <a:pt x="32346" y="81546"/>
                </a:lnTo>
                <a:lnTo>
                  <a:pt x="25793" y="84721"/>
                </a:lnTo>
                <a:lnTo>
                  <a:pt x="25793" y="223838"/>
                </a:lnTo>
                <a:close/>
              </a:path>
              <a:path w="456565" h="227965">
                <a:moveTo>
                  <a:pt x="136525" y="223838"/>
                </a:moveTo>
                <a:lnTo>
                  <a:pt x="111125" y="223838"/>
                </a:lnTo>
                <a:lnTo>
                  <a:pt x="111109" y="133351"/>
                </a:lnTo>
                <a:lnTo>
                  <a:pt x="110684" y="117574"/>
                </a:lnTo>
                <a:lnTo>
                  <a:pt x="99579" y="79452"/>
                </a:lnTo>
                <a:lnTo>
                  <a:pt x="74218" y="72021"/>
                </a:lnTo>
                <a:lnTo>
                  <a:pt x="126804" y="72021"/>
                </a:lnTo>
                <a:lnTo>
                  <a:pt x="129886" y="78632"/>
                </a:lnTo>
                <a:lnTo>
                  <a:pt x="133573" y="93284"/>
                </a:lnTo>
                <a:lnTo>
                  <a:pt x="135787" y="111524"/>
                </a:lnTo>
                <a:lnTo>
                  <a:pt x="136525" y="133351"/>
                </a:lnTo>
                <a:lnTo>
                  <a:pt x="136525" y="223838"/>
                </a:lnTo>
                <a:close/>
              </a:path>
              <a:path w="456565" h="227965">
                <a:moveTo>
                  <a:pt x="249834" y="227203"/>
                </a:moveTo>
                <a:lnTo>
                  <a:pt x="201706" y="215261"/>
                </a:lnTo>
                <a:lnTo>
                  <a:pt x="180359" y="178318"/>
                </a:lnTo>
                <a:lnTo>
                  <a:pt x="176415" y="137808"/>
                </a:lnTo>
                <a:lnTo>
                  <a:pt x="177470" y="115970"/>
                </a:lnTo>
                <a:lnTo>
                  <a:pt x="193281" y="69938"/>
                </a:lnTo>
                <a:lnTo>
                  <a:pt x="231530" y="50316"/>
                </a:lnTo>
                <a:lnTo>
                  <a:pt x="250037" y="49009"/>
                </a:lnTo>
                <a:lnTo>
                  <a:pt x="268525" y="50316"/>
                </a:lnTo>
                <a:lnTo>
                  <a:pt x="284114" y="54240"/>
                </a:lnTo>
                <a:lnTo>
                  <a:pt x="296804" y="60780"/>
                </a:lnTo>
                <a:lnTo>
                  <a:pt x="306590" y="69938"/>
                </a:lnTo>
                <a:lnTo>
                  <a:pt x="307371" y="71234"/>
                </a:lnTo>
                <a:lnTo>
                  <a:pt x="250037" y="71234"/>
                </a:lnTo>
                <a:lnTo>
                  <a:pt x="237595" y="72127"/>
                </a:lnTo>
                <a:lnTo>
                  <a:pt x="205331" y="105665"/>
                </a:lnTo>
                <a:lnTo>
                  <a:pt x="202806" y="137313"/>
                </a:lnTo>
                <a:lnTo>
                  <a:pt x="203377" y="154665"/>
                </a:lnTo>
                <a:lnTo>
                  <a:pt x="217740" y="196497"/>
                </a:lnTo>
                <a:lnTo>
                  <a:pt x="250037" y="204978"/>
                </a:lnTo>
                <a:lnTo>
                  <a:pt x="308039" y="204978"/>
                </a:lnTo>
                <a:lnTo>
                  <a:pt x="307479" y="205969"/>
                </a:lnTo>
                <a:lnTo>
                  <a:pt x="297961" y="215261"/>
                </a:lnTo>
                <a:lnTo>
                  <a:pt x="285181" y="221896"/>
                </a:lnTo>
                <a:lnTo>
                  <a:pt x="269139" y="225877"/>
                </a:lnTo>
                <a:lnTo>
                  <a:pt x="249834" y="227203"/>
                </a:lnTo>
                <a:close/>
              </a:path>
              <a:path w="456565" h="227965">
                <a:moveTo>
                  <a:pt x="308039" y="204978"/>
                </a:moveTo>
                <a:lnTo>
                  <a:pt x="250037" y="204978"/>
                </a:lnTo>
                <a:lnTo>
                  <a:pt x="263323" y="204036"/>
                </a:lnTo>
                <a:lnTo>
                  <a:pt x="273996" y="201261"/>
                </a:lnTo>
                <a:lnTo>
                  <a:pt x="296305" y="154940"/>
                </a:lnTo>
                <a:lnTo>
                  <a:pt x="296855" y="137313"/>
                </a:lnTo>
                <a:lnTo>
                  <a:pt x="296228" y="120011"/>
                </a:lnTo>
                <a:lnTo>
                  <a:pt x="280914" y="79271"/>
                </a:lnTo>
                <a:lnTo>
                  <a:pt x="250037" y="71234"/>
                </a:lnTo>
                <a:lnTo>
                  <a:pt x="307371" y="71234"/>
                </a:lnTo>
                <a:lnTo>
                  <a:pt x="313882" y="82032"/>
                </a:lnTo>
                <a:lnTo>
                  <a:pt x="319089" y="97377"/>
                </a:lnTo>
                <a:lnTo>
                  <a:pt x="322212" y="115970"/>
                </a:lnTo>
                <a:lnTo>
                  <a:pt x="323253" y="137808"/>
                </a:lnTo>
                <a:lnTo>
                  <a:pt x="322267" y="159670"/>
                </a:lnTo>
                <a:lnTo>
                  <a:pt x="319309" y="178318"/>
                </a:lnTo>
                <a:lnTo>
                  <a:pt x="314380" y="193751"/>
                </a:lnTo>
                <a:lnTo>
                  <a:pt x="308039" y="204978"/>
                </a:lnTo>
                <a:close/>
              </a:path>
              <a:path w="456565" h="227965">
                <a:moveTo>
                  <a:pt x="399262" y="52387"/>
                </a:moveTo>
                <a:lnTo>
                  <a:pt x="373862" y="52387"/>
                </a:lnTo>
                <a:lnTo>
                  <a:pt x="373862" y="0"/>
                </a:lnTo>
                <a:lnTo>
                  <a:pt x="399262" y="0"/>
                </a:lnTo>
                <a:lnTo>
                  <a:pt x="399262" y="52387"/>
                </a:lnTo>
                <a:close/>
              </a:path>
              <a:path w="456565" h="227965">
                <a:moveTo>
                  <a:pt x="453834" y="74802"/>
                </a:moveTo>
                <a:lnTo>
                  <a:pt x="349643" y="74802"/>
                </a:lnTo>
                <a:lnTo>
                  <a:pt x="349643" y="52387"/>
                </a:lnTo>
                <a:lnTo>
                  <a:pt x="453834" y="52387"/>
                </a:lnTo>
                <a:lnTo>
                  <a:pt x="453834" y="74802"/>
                </a:lnTo>
                <a:close/>
              </a:path>
              <a:path w="456565" h="227965">
                <a:moveTo>
                  <a:pt x="421284" y="227597"/>
                </a:moveTo>
                <a:lnTo>
                  <a:pt x="384175" y="214605"/>
                </a:lnTo>
                <a:lnTo>
                  <a:pt x="373862" y="164897"/>
                </a:lnTo>
                <a:lnTo>
                  <a:pt x="373862" y="74802"/>
                </a:lnTo>
                <a:lnTo>
                  <a:pt x="399262" y="74802"/>
                </a:lnTo>
                <a:lnTo>
                  <a:pt x="399262" y="155969"/>
                </a:lnTo>
                <a:lnTo>
                  <a:pt x="399529" y="169385"/>
                </a:lnTo>
                <a:lnTo>
                  <a:pt x="413219" y="203594"/>
                </a:lnTo>
                <a:lnTo>
                  <a:pt x="454418" y="203594"/>
                </a:lnTo>
                <a:lnTo>
                  <a:pt x="456209" y="223838"/>
                </a:lnTo>
                <a:lnTo>
                  <a:pt x="445396" y="225481"/>
                </a:lnTo>
                <a:lnTo>
                  <a:pt x="435970" y="226656"/>
                </a:lnTo>
                <a:lnTo>
                  <a:pt x="427932" y="227362"/>
                </a:lnTo>
                <a:lnTo>
                  <a:pt x="421284" y="227597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8" name="object 78"/>
          <p:cNvSpPr/>
          <p:nvPr/>
        </p:nvSpPr>
        <p:spPr>
          <a:xfrm>
            <a:off x="6740207" y="5450230"/>
            <a:ext cx="1033779" cy="322580"/>
          </a:xfrm>
          <a:custGeom>
            <a:avLst/>
            <a:gdLst/>
            <a:ahLst/>
            <a:cxnLst/>
            <a:rect l="0" t="0" r="r" b="b"/>
            <a:pathLst>
              <a:path w="1033780" h="322580">
                <a:moveTo>
                  <a:pt x="119381" y="86906"/>
                </a:moveTo>
                <a:lnTo>
                  <a:pt x="25400" y="86906"/>
                </a:lnTo>
                <a:lnTo>
                  <a:pt x="38434" y="80047"/>
                </a:lnTo>
                <a:lnTo>
                  <a:pt x="51346" y="75150"/>
                </a:lnTo>
                <a:lnTo>
                  <a:pt x="64133" y="72213"/>
                </a:lnTo>
                <a:lnTo>
                  <a:pt x="76796" y="71234"/>
                </a:lnTo>
                <a:lnTo>
                  <a:pt x="91957" y="72529"/>
                </a:lnTo>
                <a:lnTo>
                  <a:pt x="104901" y="76417"/>
                </a:lnTo>
                <a:lnTo>
                  <a:pt x="115626" y="82898"/>
                </a:lnTo>
                <a:lnTo>
                  <a:pt x="119381" y="86906"/>
                </a:lnTo>
                <a:close/>
              </a:path>
              <a:path w="1033780" h="322580">
                <a:moveTo>
                  <a:pt x="25793" y="322263"/>
                </a:moveTo>
                <a:lnTo>
                  <a:pt x="0" y="322263"/>
                </a:lnTo>
                <a:lnTo>
                  <a:pt x="0" y="74612"/>
                </a:lnTo>
                <a:lnTo>
                  <a:pt x="25400" y="74612"/>
                </a:lnTo>
                <a:lnTo>
                  <a:pt x="25400" y="86906"/>
                </a:lnTo>
                <a:lnTo>
                  <a:pt x="119381" y="86906"/>
                </a:lnTo>
                <a:lnTo>
                  <a:pt x="124129" y="91973"/>
                </a:lnTo>
                <a:lnTo>
                  <a:pt x="125350" y="94246"/>
                </a:lnTo>
                <a:lnTo>
                  <a:pt x="66281" y="94246"/>
                </a:lnTo>
                <a:lnTo>
                  <a:pt x="58940" y="95376"/>
                </a:lnTo>
                <a:lnTo>
                  <a:pt x="43065" y="99872"/>
                </a:lnTo>
                <a:lnTo>
                  <a:pt x="36842" y="102184"/>
                </a:lnTo>
                <a:lnTo>
                  <a:pt x="32346" y="104571"/>
                </a:lnTo>
                <a:lnTo>
                  <a:pt x="25793" y="107950"/>
                </a:lnTo>
                <a:lnTo>
                  <a:pt x="25793" y="223432"/>
                </a:lnTo>
                <a:lnTo>
                  <a:pt x="37271" y="225082"/>
                </a:lnTo>
                <a:lnTo>
                  <a:pt x="47282" y="226261"/>
                </a:lnTo>
                <a:lnTo>
                  <a:pt x="55826" y="226968"/>
                </a:lnTo>
                <a:lnTo>
                  <a:pt x="62903" y="227203"/>
                </a:lnTo>
                <a:lnTo>
                  <a:pt x="122573" y="227203"/>
                </a:lnTo>
                <a:lnTo>
                  <a:pt x="121640" y="228689"/>
                </a:lnTo>
                <a:lnTo>
                  <a:pt x="111572" y="237765"/>
                </a:lnTo>
                <a:lnTo>
                  <a:pt x="98626" y="244245"/>
                </a:lnTo>
                <a:lnTo>
                  <a:pt x="92881" y="245657"/>
                </a:lnTo>
                <a:lnTo>
                  <a:pt x="25793" y="245657"/>
                </a:lnTo>
                <a:lnTo>
                  <a:pt x="25793" y="322263"/>
                </a:lnTo>
                <a:close/>
              </a:path>
              <a:path w="1033780" h="322580">
                <a:moveTo>
                  <a:pt x="122573" y="227203"/>
                </a:moveTo>
                <a:lnTo>
                  <a:pt x="62903" y="227203"/>
                </a:lnTo>
                <a:lnTo>
                  <a:pt x="75673" y="226218"/>
                </a:lnTo>
                <a:lnTo>
                  <a:pt x="86398" y="223260"/>
                </a:lnTo>
                <a:lnTo>
                  <a:pt x="110113" y="190694"/>
                </a:lnTo>
                <a:lnTo>
                  <a:pt x="112915" y="160033"/>
                </a:lnTo>
                <a:lnTo>
                  <a:pt x="112282" y="143506"/>
                </a:lnTo>
                <a:lnTo>
                  <a:pt x="97138" y="102733"/>
                </a:lnTo>
                <a:lnTo>
                  <a:pt x="73025" y="94246"/>
                </a:lnTo>
                <a:lnTo>
                  <a:pt x="125350" y="94246"/>
                </a:lnTo>
                <a:lnTo>
                  <a:pt x="130597" y="104019"/>
                </a:lnTo>
                <a:lnTo>
                  <a:pt x="135216" y="119430"/>
                </a:lnTo>
                <a:lnTo>
                  <a:pt x="137988" y="138204"/>
                </a:lnTo>
                <a:lnTo>
                  <a:pt x="138912" y="160338"/>
                </a:lnTo>
                <a:lnTo>
                  <a:pt x="137833" y="182469"/>
                </a:lnTo>
                <a:lnTo>
                  <a:pt x="134596" y="201238"/>
                </a:lnTo>
                <a:lnTo>
                  <a:pt x="129198" y="216645"/>
                </a:lnTo>
                <a:lnTo>
                  <a:pt x="122573" y="227203"/>
                </a:lnTo>
                <a:close/>
              </a:path>
              <a:path w="1033780" h="322580">
                <a:moveTo>
                  <a:pt x="64096" y="249428"/>
                </a:moveTo>
                <a:lnTo>
                  <a:pt x="53888" y="249193"/>
                </a:lnTo>
                <a:lnTo>
                  <a:pt x="44102" y="248486"/>
                </a:lnTo>
                <a:lnTo>
                  <a:pt x="34737" y="247307"/>
                </a:lnTo>
                <a:lnTo>
                  <a:pt x="25793" y="245657"/>
                </a:lnTo>
                <a:lnTo>
                  <a:pt x="92881" y="245657"/>
                </a:lnTo>
                <a:lnTo>
                  <a:pt x="82801" y="248133"/>
                </a:lnTo>
                <a:lnTo>
                  <a:pt x="64096" y="249428"/>
                </a:lnTo>
                <a:close/>
              </a:path>
              <a:path w="1033780" h="322580">
                <a:moveTo>
                  <a:pt x="263904" y="98018"/>
                </a:moveTo>
                <a:lnTo>
                  <a:pt x="205981" y="98018"/>
                </a:lnTo>
                <a:lnTo>
                  <a:pt x="221137" y="88582"/>
                </a:lnTo>
                <a:lnTo>
                  <a:pt x="236640" y="80905"/>
                </a:lnTo>
                <a:lnTo>
                  <a:pt x="252488" y="74990"/>
                </a:lnTo>
                <a:lnTo>
                  <a:pt x="268681" y="70840"/>
                </a:lnTo>
                <a:lnTo>
                  <a:pt x="268681" y="97027"/>
                </a:lnTo>
                <a:lnTo>
                  <a:pt x="263904" y="98018"/>
                </a:lnTo>
                <a:close/>
              </a:path>
              <a:path w="1033780" h="322580">
                <a:moveTo>
                  <a:pt x="206375" y="246063"/>
                </a:moveTo>
                <a:lnTo>
                  <a:pt x="180581" y="246063"/>
                </a:lnTo>
                <a:lnTo>
                  <a:pt x="180581" y="74612"/>
                </a:lnTo>
                <a:lnTo>
                  <a:pt x="205981" y="74612"/>
                </a:lnTo>
                <a:lnTo>
                  <a:pt x="205981" y="98018"/>
                </a:lnTo>
                <a:lnTo>
                  <a:pt x="263904" y="98018"/>
                </a:lnTo>
                <a:lnTo>
                  <a:pt x="225056" y="110998"/>
                </a:lnTo>
                <a:lnTo>
                  <a:pt x="206375" y="120243"/>
                </a:lnTo>
                <a:lnTo>
                  <a:pt x="206375" y="246063"/>
                </a:lnTo>
                <a:close/>
              </a:path>
              <a:path w="1033780" h="322580">
                <a:moveTo>
                  <a:pt x="364934" y="249428"/>
                </a:moveTo>
                <a:lnTo>
                  <a:pt x="316807" y="237486"/>
                </a:lnTo>
                <a:lnTo>
                  <a:pt x="295448" y="200543"/>
                </a:lnTo>
                <a:lnTo>
                  <a:pt x="291503" y="160033"/>
                </a:lnTo>
                <a:lnTo>
                  <a:pt x="292557" y="138194"/>
                </a:lnTo>
                <a:lnTo>
                  <a:pt x="308368" y="92163"/>
                </a:lnTo>
                <a:lnTo>
                  <a:pt x="346619" y="72541"/>
                </a:lnTo>
                <a:lnTo>
                  <a:pt x="365125" y="71234"/>
                </a:lnTo>
                <a:lnTo>
                  <a:pt x="383617" y="72541"/>
                </a:lnTo>
                <a:lnTo>
                  <a:pt x="399207" y="76465"/>
                </a:lnTo>
                <a:lnTo>
                  <a:pt x="411893" y="83005"/>
                </a:lnTo>
                <a:lnTo>
                  <a:pt x="421678" y="92163"/>
                </a:lnTo>
                <a:lnTo>
                  <a:pt x="422459" y="93459"/>
                </a:lnTo>
                <a:lnTo>
                  <a:pt x="365125" y="93459"/>
                </a:lnTo>
                <a:lnTo>
                  <a:pt x="352690" y="94352"/>
                </a:lnTo>
                <a:lnTo>
                  <a:pt x="320418" y="127890"/>
                </a:lnTo>
                <a:lnTo>
                  <a:pt x="317893" y="159538"/>
                </a:lnTo>
                <a:lnTo>
                  <a:pt x="318465" y="176890"/>
                </a:lnTo>
                <a:lnTo>
                  <a:pt x="332828" y="218722"/>
                </a:lnTo>
                <a:lnTo>
                  <a:pt x="365125" y="227203"/>
                </a:lnTo>
                <a:lnTo>
                  <a:pt x="423139" y="227203"/>
                </a:lnTo>
                <a:lnTo>
                  <a:pt x="422579" y="228194"/>
                </a:lnTo>
                <a:lnTo>
                  <a:pt x="413061" y="237486"/>
                </a:lnTo>
                <a:lnTo>
                  <a:pt x="400281" y="244121"/>
                </a:lnTo>
                <a:lnTo>
                  <a:pt x="384239" y="248102"/>
                </a:lnTo>
                <a:lnTo>
                  <a:pt x="364934" y="249428"/>
                </a:lnTo>
                <a:close/>
              </a:path>
              <a:path w="1033780" h="322580">
                <a:moveTo>
                  <a:pt x="423139" y="227203"/>
                </a:moveTo>
                <a:lnTo>
                  <a:pt x="365125" y="227203"/>
                </a:lnTo>
                <a:lnTo>
                  <a:pt x="378412" y="226261"/>
                </a:lnTo>
                <a:lnTo>
                  <a:pt x="389089" y="223486"/>
                </a:lnTo>
                <a:lnTo>
                  <a:pt x="411403" y="177165"/>
                </a:lnTo>
                <a:lnTo>
                  <a:pt x="411955" y="159538"/>
                </a:lnTo>
                <a:lnTo>
                  <a:pt x="411326" y="142235"/>
                </a:lnTo>
                <a:lnTo>
                  <a:pt x="396009" y="101496"/>
                </a:lnTo>
                <a:lnTo>
                  <a:pt x="365125" y="93459"/>
                </a:lnTo>
                <a:lnTo>
                  <a:pt x="422459" y="93459"/>
                </a:lnTo>
                <a:lnTo>
                  <a:pt x="428971" y="104257"/>
                </a:lnTo>
                <a:lnTo>
                  <a:pt x="434182" y="119602"/>
                </a:lnTo>
                <a:lnTo>
                  <a:pt x="437310" y="138194"/>
                </a:lnTo>
                <a:lnTo>
                  <a:pt x="438353" y="160033"/>
                </a:lnTo>
                <a:lnTo>
                  <a:pt x="437367" y="181895"/>
                </a:lnTo>
                <a:lnTo>
                  <a:pt x="434409" y="200543"/>
                </a:lnTo>
                <a:lnTo>
                  <a:pt x="429480" y="215976"/>
                </a:lnTo>
                <a:lnTo>
                  <a:pt x="423139" y="227203"/>
                </a:lnTo>
                <a:close/>
              </a:path>
              <a:path w="1033780" h="322580">
                <a:moveTo>
                  <a:pt x="563766" y="246063"/>
                </a:moveTo>
                <a:lnTo>
                  <a:pt x="512369" y="246063"/>
                </a:lnTo>
                <a:lnTo>
                  <a:pt x="463943" y="74612"/>
                </a:lnTo>
                <a:lnTo>
                  <a:pt x="491337" y="74612"/>
                </a:lnTo>
                <a:lnTo>
                  <a:pt x="531623" y="223838"/>
                </a:lnTo>
                <a:lnTo>
                  <a:pt x="570017" y="223838"/>
                </a:lnTo>
                <a:lnTo>
                  <a:pt x="563766" y="246063"/>
                </a:lnTo>
                <a:close/>
              </a:path>
              <a:path w="1033780" h="322580">
                <a:moveTo>
                  <a:pt x="570017" y="223838"/>
                </a:moveTo>
                <a:lnTo>
                  <a:pt x="544119" y="223838"/>
                </a:lnTo>
                <a:lnTo>
                  <a:pt x="585598" y="74612"/>
                </a:lnTo>
                <a:lnTo>
                  <a:pt x="611988" y="74612"/>
                </a:lnTo>
                <a:lnTo>
                  <a:pt x="570017" y="223838"/>
                </a:lnTo>
                <a:close/>
              </a:path>
              <a:path w="1033780" h="322580">
                <a:moveTo>
                  <a:pt x="670726" y="246063"/>
                </a:moveTo>
                <a:lnTo>
                  <a:pt x="644919" y="246063"/>
                </a:lnTo>
                <a:lnTo>
                  <a:pt x="644919" y="74612"/>
                </a:lnTo>
                <a:lnTo>
                  <a:pt x="670726" y="74612"/>
                </a:lnTo>
                <a:lnTo>
                  <a:pt x="670726" y="246063"/>
                </a:lnTo>
                <a:close/>
              </a:path>
              <a:path w="1033780" h="322580">
                <a:moveTo>
                  <a:pt x="670726" y="35915"/>
                </a:moveTo>
                <a:lnTo>
                  <a:pt x="644919" y="35915"/>
                </a:lnTo>
                <a:lnTo>
                  <a:pt x="644919" y="6146"/>
                </a:lnTo>
                <a:lnTo>
                  <a:pt x="670726" y="6146"/>
                </a:lnTo>
                <a:lnTo>
                  <a:pt x="670726" y="35915"/>
                </a:lnTo>
                <a:close/>
              </a:path>
              <a:path w="1033780" h="322580">
                <a:moveTo>
                  <a:pt x="851701" y="75603"/>
                </a:moveTo>
                <a:lnTo>
                  <a:pt x="826301" y="75603"/>
                </a:lnTo>
                <a:lnTo>
                  <a:pt x="826301" y="0"/>
                </a:lnTo>
                <a:lnTo>
                  <a:pt x="851701" y="0"/>
                </a:lnTo>
                <a:lnTo>
                  <a:pt x="851701" y="75603"/>
                </a:lnTo>
                <a:close/>
              </a:path>
              <a:path w="1033780" h="322580">
                <a:moveTo>
                  <a:pt x="774104" y="249428"/>
                </a:moveTo>
                <a:lnTo>
                  <a:pt x="764985" y="249428"/>
                </a:lnTo>
                <a:lnTo>
                  <a:pt x="757009" y="248311"/>
                </a:lnTo>
                <a:lnTo>
                  <a:pt x="722890" y="222562"/>
                </a:lnTo>
                <a:lnTo>
                  <a:pt x="712394" y="165393"/>
                </a:lnTo>
                <a:lnTo>
                  <a:pt x="713435" y="142174"/>
                </a:lnTo>
                <a:lnTo>
                  <a:pt x="729057" y="93357"/>
                </a:lnTo>
                <a:lnTo>
                  <a:pt x="766233" y="72617"/>
                </a:lnTo>
                <a:lnTo>
                  <a:pt x="784035" y="71234"/>
                </a:lnTo>
                <a:lnTo>
                  <a:pt x="794191" y="71507"/>
                </a:lnTo>
                <a:lnTo>
                  <a:pt x="804620" y="72328"/>
                </a:lnTo>
                <a:lnTo>
                  <a:pt x="815323" y="73693"/>
                </a:lnTo>
                <a:lnTo>
                  <a:pt x="826301" y="75603"/>
                </a:lnTo>
                <a:lnTo>
                  <a:pt x="851701" y="75603"/>
                </a:lnTo>
                <a:lnTo>
                  <a:pt x="851701" y="93459"/>
                </a:lnTo>
                <a:lnTo>
                  <a:pt x="785419" y="93459"/>
                </a:lnTo>
                <a:lnTo>
                  <a:pt x="773399" y="94500"/>
                </a:lnTo>
                <a:lnTo>
                  <a:pt x="744593" y="119598"/>
                </a:lnTo>
                <a:lnTo>
                  <a:pt x="738785" y="161721"/>
                </a:lnTo>
                <a:lnTo>
                  <a:pt x="739542" y="179953"/>
                </a:lnTo>
                <a:lnTo>
                  <a:pt x="754596" y="219533"/>
                </a:lnTo>
                <a:lnTo>
                  <a:pt x="771995" y="226607"/>
                </a:lnTo>
                <a:lnTo>
                  <a:pt x="851701" y="226607"/>
                </a:lnTo>
                <a:lnTo>
                  <a:pt x="851701" y="234354"/>
                </a:lnTo>
                <a:lnTo>
                  <a:pt x="826301" y="234354"/>
                </a:lnTo>
                <a:lnTo>
                  <a:pt x="813139" y="240947"/>
                </a:lnTo>
                <a:lnTo>
                  <a:pt x="800054" y="245658"/>
                </a:lnTo>
                <a:lnTo>
                  <a:pt x="787044" y="248486"/>
                </a:lnTo>
                <a:lnTo>
                  <a:pt x="774104" y="249428"/>
                </a:lnTo>
                <a:close/>
              </a:path>
              <a:path w="1033780" h="322580">
                <a:moveTo>
                  <a:pt x="851701" y="226607"/>
                </a:moveTo>
                <a:lnTo>
                  <a:pt x="784962" y="226607"/>
                </a:lnTo>
                <a:lnTo>
                  <a:pt x="792265" y="225514"/>
                </a:lnTo>
                <a:lnTo>
                  <a:pt x="808533" y="221158"/>
                </a:lnTo>
                <a:lnTo>
                  <a:pt x="814858" y="218999"/>
                </a:lnTo>
                <a:lnTo>
                  <a:pt x="819354" y="216891"/>
                </a:lnTo>
                <a:lnTo>
                  <a:pt x="826301" y="213907"/>
                </a:lnTo>
                <a:lnTo>
                  <a:pt x="826291" y="97623"/>
                </a:lnTo>
                <a:lnTo>
                  <a:pt x="785419" y="93459"/>
                </a:lnTo>
                <a:lnTo>
                  <a:pt x="851701" y="93459"/>
                </a:lnTo>
                <a:lnTo>
                  <a:pt x="851701" y="226607"/>
                </a:lnTo>
                <a:close/>
              </a:path>
              <a:path w="1033780" h="322580">
                <a:moveTo>
                  <a:pt x="851701" y="246063"/>
                </a:moveTo>
                <a:lnTo>
                  <a:pt x="826301" y="246063"/>
                </a:lnTo>
                <a:lnTo>
                  <a:pt x="826301" y="234354"/>
                </a:lnTo>
                <a:lnTo>
                  <a:pt x="851701" y="234354"/>
                </a:lnTo>
                <a:lnTo>
                  <a:pt x="851701" y="246063"/>
                </a:lnTo>
                <a:close/>
              </a:path>
              <a:path w="1033780" h="322580">
                <a:moveTo>
                  <a:pt x="961632" y="249428"/>
                </a:moveTo>
                <a:lnTo>
                  <a:pt x="918189" y="237379"/>
                </a:lnTo>
                <a:lnTo>
                  <a:pt x="897610" y="200619"/>
                </a:lnTo>
                <a:lnTo>
                  <a:pt x="893763" y="161329"/>
                </a:lnTo>
                <a:lnTo>
                  <a:pt x="898228" y="121913"/>
                </a:lnTo>
                <a:lnTo>
                  <a:pt x="911622" y="93759"/>
                </a:lnTo>
                <a:lnTo>
                  <a:pt x="933947" y="76865"/>
                </a:lnTo>
                <a:lnTo>
                  <a:pt x="965201" y="71234"/>
                </a:lnTo>
                <a:lnTo>
                  <a:pt x="981286" y="72443"/>
                </a:lnTo>
                <a:lnTo>
                  <a:pt x="995214" y="76071"/>
                </a:lnTo>
                <a:lnTo>
                  <a:pt x="1006984" y="82116"/>
                </a:lnTo>
                <a:lnTo>
                  <a:pt x="1016597" y="90576"/>
                </a:lnTo>
                <a:lnTo>
                  <a:pt x="1018141" y="92862"/>
                </a:lnTo>
                <a:lnTo>
                  <a:pt x="965505" y="92862"/>
                </a:lnTo>
                <a:lnTo>
                  <a:pt x="954759" y="93717"/>
                </a:lnTo>
                <a:lnTo>
                  <a:pt x="922440" y="124364"/>
                </a:lnTo>
                <a:lnTo>
                  <a:pt x="919557" y="150406"/>
                </a:lnTo>
                <a:lnTo>
                  <a:pt x="1033612" y="150406"/>
                </a:lnTo>
                <a:lnTo>
                  <a:pt x="1033666" y="171044"/>
                </a:lnTo>
                <a:lnTo>
                  <a:pt x="919963" y="171044"/>
                </a:lnTo>
                <a:lnTo>
                  <a:pt x="920608" y="184317"/>
                </a:lnTo>
                <a:lnTo>
                  <a:pt x="936393" y="219111"/>
                </a:lnTo>
                <a:lnTo>
                  <a:pt x="966191" y="226810"/>
                </a:lnTo>
                <a:lnTo>
                  <a:pt x="1028307" y="226810"/>
                </a:lnTo>
                <a:lnTo>
                  <a:pt x="1028269" y="244074"/>
                </a:lnTo>
                <a:lnTo>
                  <a:pt x="1009481" y="246417"/>
                </a:lnTo>
                <a:lnTo>
                  <a:pt x="992093" y="248092"/>
                </a:lnTo>
                <a:lnTo>
                  <a:pt x="976143" y="249095"/>
                </a:lnTo>
                <a:lnTo>
                  <a:pt x="961632" y="249428"/>
                </a:lnTo>
                <a:close/>
              </a:path>
              <a:path w="1033780" h="322580">
                <a:moveTo>
                  <a:pt x="1033612" y="150406"/>
                </a:moveTo>
                <a:lnTo>
                  <a:pt x="1008660" y="150406"/>
                </a:lnTo>
                <a:lnTo>
                  <a:pt x="1008027" y="135792"/>
                </a:lnTo>
                <a:lnTo>
                  <a:pt x="1006128" y="123497"/>
                </a:lnTo>
                <a:lnTo>
                  <a:pt x="976164" y="93674"/>
                </a:lnTo>
                <a:lnTo>
                  <a:pt x="965505" y="92862"/>
                </a:lnTo>
                <a:lnTo>
                  <a:pt x="1018141" y="92862"/>
                </a:lnTo>
                <a:lnTo>
                  <a:pt x="1024065" y="101635"/>
                </a:lnTo>
                <a:lnTo>
                  <a:pt x="1029399" y="115457"/>
                </a:lnTo>
                <a:lnTo>
                  <a:pt x="1032599" y="132044"/>
                </a:lnTo>
                <a:lnTo>
                  <a:pt x="1033612" y="150406"/>
                </a:lnTo>
                <a:close/>
              </a:path>
              <a:path w="1033780" h="322580">
                <a:moveTo>
                  <a:pt x="1028307" y="226810"/>
                </a:moveTo>
                <a:lnTo>
                  <a:pt x="966191" y="226810"/>
                </a:lnTo>
                <a:lnTo>
                  <a:pt x="979043" y="226686"/>
                </a:lnTo>
                <a:lnTo>
                  <a:pt x="991993" y="226315"/>
                </a:lnTo>
                <a:lnTo>
                  <a:pt x="1005041" y="225695"/>
                </a:lnTo>
                <a:lnTo>
                  <a:pt x="1018185" y="224829"/>
                </a:lnTo>
                <a:lnTo>
                  <a:pt x="1028307" y="223838"/>
                </a:lnTo>
                <a:lnTo>
                  <a:pt x="1028307" y="226810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9" name="object 79"/>
          <p:cNvSpPr/>
          <p:nvPr/>
        </p:nvSpPr>
        <p:spPr>
          <a:xfrm>
            <a:off x="7882686" y="5450230"/>
            <a:ext cx="755015" cy="249554"/>
          </a:xfrm>
          <a:custGeom>
            <a:avLst/>
            <a:gdLst/>
            <a:ahLst/>
            <a:cxnLst/>
            <a:rect l="0" t="0" r="r" b="b"/>
            <a:pathLst>
              <a:path w="755015" h="249554">
                <a:moveTo>
                  <a:pt x="118096" y="86715"/>
                </a:moveTo>
                <a:lnTo>
                  <a:pt x="25400" y="86715"/>
                </a:lnTo>
                <a:lnTo>
                  <a:pt x="38199" y="79940"/>
                </a:lnTo>
                <a:lnTo>
                  <a:pt x="50801" y="75103"/>
                </a:lnTo>
                <a:lnTo>
                  <a:pt x="63206" y="72201"/>
                </a:lnTo>
                <a:lnTo>
                  <a:pt x="75412" y="71234"/>
                </a:lnTo>
                <a:lnTo>
                  <a:pt x="90183" y="72325"/>
                </a:lnTo>
                <a:lnTo>
                  <a:pt x="102547" y="75598"/>
                </a:lnTo>
                <a:lnTo>
                  <a:pt x="112504" y="81055"/>
                </a:lnTo>
                <a:lnTo>
                  <a:pt x="118096" y="86715"/>
                </a:lnTo>
                <a:close/>
              </a:path>
              <a:path w="755015" h="249554">
                <a:moveTo>
                  <a:pt x="226305" y="88696"/>
                </a:moveTo>
                <a:lnTo>
                  <a:pt x="120053" y="88696"/>
                </a:lnTo>
                <a:lnTo>
                  <a:pt x="126125" y="85410"/>
                </a:lnTo>
                <a:lnTo>
                  <a:pt x="166271" y="72575"/>
                </a:lnTo>
                <a:lnTo>
                  <a:pt x="181178" y="71234"/>
                </a:lnTo>
                <a:lnTo>
                  <a:pt x="196849" y="72381"/>
                </a:lnTo>
                <a:lnTo>
                  <a:pt x="209727" y="75823"/>
                </a:lnTo>
                <a:lnTo>
                  <a:pt x="219815" y="81558"/>
                </a:lnTo>
                <a:lnTo>
                  <a:pt x="226305" y="88696"/>
                </a:lnTo>
                <a:close/>
              </a:path>
              <a:path w="755015" h="249554">
                <a:moveTo>
                  <a:pt x="25793" y="246062"/>
                </a:moveTo>
                <a:lnTo>
                  <a:pt x="0" y="246062"/>
                </a:lnTo>
                <a:lnTo>
                  <a:pt x="0" y="74612"/>
                </a:lnTo>
                <a:lnTo>
                  <a:pt x="25400" y="74612"/>
                </a:lnTo>
                <a:lnTo>
                  <a:pt x="25400" y="86715"/>
                </a:lnTo>
                <a:lnTo>
                  <a:pt x="118096" y="86715"/>
                </a:lnTo>
                <a:lnTo>
                  <a:pt x="120053" y="88696"/>
                </a:lnTo>
                <a:lnTo>
                  <a:pt x="226305" y="88696"/>
                </a:lnTo>
                <a:lnTo>
                  <a:pt x="227114" y="89585"/>
                </a:lnTo>
                <a:lnTo>
                  <a:pt x="229301" y="94246"/>
                </a:lnTo>
                <a:lnTo>
                  <a:pt x="64363" y="94246"/>
                </a:lnTo>
                <a:lnTo>
                  <a:pt x="56883" y="95338"/>
                </a:lnTo>
                <a:lnTo>
                  <a:pt x="41541" y="99707"/>
                </a:lnTo>
                <a:lnTo>
                  <a:pt x="35661" y="101790"/>
                </a:lnTo>
                <a:lnTo>
                  <a:pt x="31559" y="103771"/>
                </a:lnTo>
                <a:lnTo>
                  <a:pt x="25793" y="106946"/>
                </a:lnTo>
                <a:lnTo>
                  <a:pt x="25793" y="246062"/>
                </a:lnTo>
                <a:close/>
              </a:path>
              <a:path w="755015" h="249554">
                <a:moveTo>
                  <a:pt x="133350" y="246062"/>
                </a:moveTo>
                <a:lnTo>
                  <a:pt x="107759" y="246062"/>
                </a:lnTo>
                <a:lnTo>
                  <a:pt x="107710" y="155575"/>
                </a:lnTo>
                <a:lnTo>
                  <a:pt x="107337" y="140580"/>
                </a:lnTo>
                <a:lnTo>
                  <a:pt x="96638" y="101677"/>
                </a:lnTo>
                <a:lnTo>
                  <a:pt x="71640" y="94246"/>
                </a:lnTo>
                <a:lnTo>
                  <a:pt x="169862" y="94246"/>
                </a:lnTo>
                <a:lnTo>
                  <a:pt x="128981" y="106946"/>
                </a:lnTo>
                <a:lnTo>
                  <a:pt x="130896" y="114316"/>
                </a:lnTo>
                <a:lnTo>
                  <a:pt x="132260" y="125109"/>
                </a:lnTo>
                <a:lnTo>
                  <a:pt x="133078" y="139323"/>
                </a:lnTo>
                <a:lnTo>
                  <a:pt x="133328" y="155575"/>
                </a:lnTo>
                <a:lnTo>
                  <a:pt x="133350" y="246062"/>
                </a:lnTo>
                <a:close/>
              </a:path>
              <a:path w="755015" h="249554">
                <a:moveTo>
                  <a:pt x="238925" y="246062"/>
                </a:moveTo>
                <a:lnTo>
                  <a:pt x="213321" y="246062"/>
                </a:lnTo>
                <a:lnTo>
                  <a:pt x="213306" y="155575"/>
                </a:lnTo>
                <a:lnTo>
                  <a:pt x="212913" y="140580"/>
                </a:lnTo>
                <a:lnTo>
                  <a:pt x="202095" y="101677"/>
                </a:lnTo>
                <a:lnTo>
                  <a:pt x="177406" y="94246"/>
                </a:lnTo>
                <a:lnTo>
                  <a:pt x="229301" y="94246"/>
                </a:lnTo>
                <a:lnTo>
                  <a:pt x="232281" y="100596"/>
                </a:lnTo>
                <a:lnTo>
                  <a:pt x="235972" y="115265"/>
                </a:lnTo>
                <a:lnTo>
                  <a:pt x="238186" y="133591"/>
                </a:lnTo>
                <a:lnTo>
                  <a:pt x="238925" y="155575"/>
                </a:lnTo>
                <a:lnTo>
                  <a:pt x="238925" y="246062"/>
                </a:lnTo>
                <a:close/>
              </a:path>
              <a:path w="755015" h="249554">
                <a:moveTo>
                  <a:pt x="342900" y="249427"/>
                </a:moveTo>
                <a:lnTo>
                  <a:pt x="303554" y="239221"/>
                </a:lnTo>
                <a:lnTo>
                  <a:pt x="285674" y="186675"/>
                </a:lnTo>
                <a:lnTo>
                  <a:pt x="284962" y="164096"/>
                </a:lnTo>
                <a:lnTo>
                  <a:pt x="284962" y="74612"/>
                </a:lnTo>
                <a:lnTo>
                  <a:pt x="310553" y="74612"/>
                </a:lnTo>
                <a:lnTo>
                  <a:pt x="310562" y="164096"/>
                </a:lnTo>
                <a:lnTo>
                  <a:pt x="310962" y="180907"/>
                </a:lnTo>
                <a:lnTo>
                  <a:pt x="321411" y="219464"/>
                </a:lnTo>
                <a:lnTo>
                  <a:pt x="346671" y="226606"/>
                </a:lnTo>
                <a:lnTo>
                  <a:pt x="419303" y="226606"/>
                </a:lnTo>
                <a:lnTo>
                  <a:pt x="419303" y="234149"/>
                </a:lnTo>
                <a:lnTo>
                  <a:pt x="393509" y="234149"/>
                </a:lnTo>
                <a:lnTo>
                  <a:pt x="380745" y="240834"/>
                </a:lnTo>
                <a:lnTo>
                  <a:pt x="368057" y="245608"/>
                </a:lnTo>
                <a:lnTo>
                  <a:pt x="355442" y="248473"/>
                </a:lnTo>
                <a:lnTo>
                  <a:pt x="342900" y="249427"/>
                </a:lnTo>
                <a:close/>
              </a:path>
              <a:path w="755015" h="249554">
                <a:moveTo>
                  <a:pt x="419303" y="226606"/>
                </a:moveTo>
                <a:lnTo>
                  <a:pt x="354215" y="226606"/>
                </a:lnTo>
                <a:lnTo>
                  <a:pt x="361848" y="225513"/>
                </a:lnTo>
                <a:lnTo>
                  <a:pt x="377329" y="221157"/>
                </a:lnTo>
                <a:lnTo>
                  <a:pt x="383247" y="218998"/>
                </a:lnTo>
                <a:lnTo>
                  <a:pt x="387350" y="216890"/>
                </a:lnTo>
                <a:lnTo>
                  <a:pt x="393509" y="213906"/>
                </a:lnTo>
                <a:lnTo>
                  <a:pt x="393509" y="74612"/>
                </a:lnTo>
                <a:lnTo>
                  <a:pt x="419303" y="74612"/>
                </a:lnTo>
                <a:lnTo>
                  <a:pt x="419303" y="226606"/>
                </a:lnTo>
                <a:close/>
              </a:path>
              <a:path w="755015" h="249554">
                <a:moveTo>
                  <a:pt x="419303" y="246062"/>
                </a:moveTo>
                <a:lnTo>
                  <a:pt x="393509" y="246062"/>
                </a:lnTo>
                <a:lnTo>
                  <a:pt x="393509" y="234149"/>
                </a:lnTo>
                <a:lnTo>
                  <a:pt x="419303" y="234149"/>
                </a:lnTo>
                <a:lnTo>
                  <a:pt x="419303" y="246062"/>
                </a:lnTo>
                <a:close/>
              </a:path>
              <a:path w="755015" h="249554">
                <a:moveTo>
                  <a:pt x="531622" y="249427"/>
                </a:moveTo>
                <a:lnTo>
                  <a:pt x="485689" y="237876"/>
                </a:lnTo>
                <a:lnTo>
                  <a:pt x="465164" y="201287"/>
                </a:lnTo>
                <a:lnTo>
                  <a:pt x="461365" y="159537"/>
                </a:lnTo>
                <a:lnTo>
                  <a:pt x="462389" y="136949"/>
                </a:lnTo>
                <a:lnTo>
                  <a:pt x="477735" y="90982"/>
                </a:lnTo>
                <a:lnTo>
                  <a:pt x="514515" y="72467"/>
                </a:lnTo>
                <a:lnTo>
                  <a:pt x="532206" y="71234"/>
                </a:lnTo>
                <a:lnTo>
                  <a:pt x="538842" y="71494"/>
                </a:lnTo>
                <a:lnTo>
                  <a:pt x="547438" y="72274"/>
                </a:lnTo>
                <a:lnTo>
                  <a:pt x="557993" y="73575"/>
                </a:lnTo>
                <a:lnTo>
                  <a:pt x="570509" y="75399"/>
                </a:lnTo>
                <a:lnTo>
                  <a:pt x="578650" y="76390"/>
                </a:lnTo>
                <a:lnTo>
                  <a:pt x="578650" y="94246"/>
                </a:lnTo>
                <a:lnTo>
                  <a:pt x="537972" y="94246"/>
                </a:lnTo>
                <a:lnTo>
                  <a:pt x="524548" y="95115"/>
                </a:lnTo>
                <a:lnTo>
                  <a:pt x="490391" y="127933"/>
                </a:lnTo>
                <a:lnTo>
                  <a:pt x="487756" y="159537"/>
                </a:lnTo>
                <a:lnTo>
                  <a:pt x="488370" y="176870"/>
                </a:lnTo>
                <a:lnTo>
                  <a:pt x="503808" y="218290"/>
                </a:lnTo>
                <a:lnTo>
                  <a:pt x="538162" y="226606"/>
                </a:lnTo>
                <a:lnTo>
                  <a:pt x="579043" y="226606"/>
                </a:lnTo>
                <a:lnTo>
                  <a:pt x="579043" y="244665"/>
                </a:lnTo>
                <a:lnTo>
                  <a:pt x="564172" y="246749"/>
                </a:lnTo>
                <a:lnTo>
                  <a:pt x="551313" y="248237"/>
                </a:lnTo>
                <a:lnTo>
                  <a:pt x="540463" y="249130"/>
                </a:lnTo>
                <a:lnTo>
                  <a:pt x="531622" y="249427"/>
                </a:lnTo>
                <a:close/>
              </a:path>
              <a:path w="755015" h="249554">
                <a:moveTo>
                  <a:pt x="578650" y="97231"/>
                </a:moveTo>
                <a:lnTo>
                  <a:pt x="565762" y="95929"/>
                </a:lnTo>
                <a:lnTo>
                  <a:pt x="554686" y="94995"/>
                </a:lnTo>
                <a:lnTo>
                  <a:pt x="545422" y="94434"/>
                </a:lnTo>
                <a:lnTo>
                  <a:pt x="537972" y="94246"/>
                </a:lnTo>
                <a:lnTo>
                  <a:pt x="578650" y="94246"/>
                </a:lnTo>
                <a:lnTo>
                  <a:pt x="578650" y="97231"/>
                </a:lnTo>
                <a:close/>
              </a:path>
              <a:path w="755015" h="249554">
                <a:moveTo>
                  <a:pt x="579043" y="226606"/>
                </a:moveTo>
                <a:lnTo>
                  <a:pt x="538162" y="226606"/>
                </a:lnTo>
                <a:lnTo>
                  <a:pt x="579043" y="223431"/>
                </a:lnTo>
                <a:lnTo>
                  <a:pt x="579043" y="226606"/>
                </a:lnTo>
                <a:close/>
              </a:path>
              <a:path w="755015" h="249554">
                <a:moveTo>
                  <a:pt x="643737" y="246062"/>
                </a:moveTo>
                <a:lnTo>
                  <a:pt x="617931" y="246062"/>
                </a:lnTo>
                <a:lnTo>
                  <a:pt x="617931" y="0"/>
                </a:lnTo>
                <a:lnTo>
                  <a:pt x="643737" y="0"/>
                </a:lnTo>
                <a:lnTo>
                  <a:pt x="643737" y="84327"/>
                </a:lnTo>
                <a:lnTo>
                  <a:pt x="737738" y="84327"/>
                </a:lnTo>
                <a:lnTo>
                  <a:pt x="742657" y="89788"/>
                </a:lnTo>
                <a:lnTo>
                  <a:pt x="744738" y="94246"/>
                </a:lnTo>
                <a:lnTo>
                  <a:pt x="692150" y="94246"/>
                </a:lnTo>
                <a:lnTo>
                  <a:pt x="681424" y="94732"/>
                </a:lnTo>
                <a:lnTo>
                  <a:pt x="670871" y="96186"/>
                </a:lnTo>
                <a:lnTo>
                  <a:pt x="660488" y="98607"/>
                </a:lnTo>
                <a:lnTo>
                  <a:pt x="650278" y="101993"/>
                </a:lnTo>
                <a:lnTo>
                  <a:pt x="643737" y="104571"/>
                </a:lnTo>
                <a:lnTo>
                  <a:pt x="643737" y="246062"/>
                </a:lnTo>
                <a:close/>
              </a:path>
              <a:path w="755015" h="249554">
                <a:moveTo>
                  <a:pt x="737738" y="84327"/>
                </a:moveTo>
                <a:lnTo>
                  <a:pt x="643737" y="84327"/>
                </a:lnTo>
                <a:lnTo>
                  <a:pt x="657303" y="78601"/>
                </a:lnTo>
                <a:lnTo>
                  <a:pt x="670623" y="74509"/>
                </a:lnTo>
                <a:lnTo>
                  <a:pt x="683696" y="72053"/>
                </a:lnTo>
                <a:lnTo>
                  <a:pt x="696518" y="71234"/>
                </a:lnTo>
                <a:lnTo>
                  <a:pt x="712275" y="72393"/>
                </a:lnTo>
                <a:lnTo>
                  <a:pt x="725217" y="75872"/>
                </a:lnTo>
                <a:lnTo>
                  <a:pt x="735345" y="81671"/>
                </a:lnTo>
                <a:lnTo>
                  <a:pt x="737738" y="84327"/>
                </a:lnTo>
                <a:close/>
              </a:path>
              <a:path w="755015" h="249554">
                <a:moveTo>
                  <a:pt x="754456" y="246062"/>
                </a:moveTo>
                <a:lnTo>
                  <a:pt x="728662" y="246062"/>
                </a:lnTo>
                <a:lnTo>
                  <a:pt x="728647" y="155575"/>
                </a:lnTo>
                <a:lnTo>
                  <a:pt x="728228" y="139798"/>
                </a:lnTo>
                <a:lnTo>
                  <a:pt x="717267" y="101677"/>
                </a:lnTo>
                <a:lnTo>
                  <a:pt x="692150" y="94246"/>
                </a:lnTo>
                <a:lnTo>
                  <a:pt x="744738" y="94246"/>
                </a:lnTo>
                <a:lnTo>
                  <a:pt x="747823" y="100857"/>
                </a:lnTo>
                <a:lnTo>
                  <a:pt x="751509" y="115509"/>
                </a:lnTo>
                <a:lnTo>
                  <a:pt x="753719" y="133748"/>
                </a:lnTo>
                <a:lnTo>
                  <a:pt x="754456" y="155575"/>
                </a:lnTo>
                <a:lnTo>
                  <a:pt x="754456" y="246062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80" name="object 80"/>
          <p:cNvSpPr/>
          <p:nvPr/>
        </p:nvSpPr>
        <p:spPr>
          <a:xfrm>
            <a:off x="8744775" y="5448046"/>
            <a:ext cx="1272540" cy="324485"/>
          </a:xfrm>
          <a:custGeom>
            <a:avLst/>
            <a:gdLst/>
            <a:ahLst/>
            <a:cxnLst/>
            <a:rect l="0" t="0" r="r" b="b"/>
            <a:pathLst>
              <a:path w="1272540" h="324485">
                <a:moveTo>
                  <a:pt x="47231" y="76796"/>
                </a:moveTo>
                <a:lnTo>
                  <a:pt x="21628" y="76796"/>
                </a:lnTo>
                <a:lnTo>
                  <a:pt x="21628" y="61709"/>
                </a:lnTo>
                <a:lnTo>
                  <a:pt x="27382" y="20909"/>
                </a:lnTo>
                <a:lnTo>
                  <a:pt x="67665" y="0"/>
                </a:lnTo>
                <a:lnTo>
                  <a:pt x="102196" y="0"/>
                </a:lnTo>
                <a:lnTo>
                  <a:pt x="102196" y="22021"/>
                </a:lnTo>
                <a:lnTo>
                  <a:pt x="62115" y="22021"/>
                </a:lnTo>
                <a:lnTo>
                  <a:pt x="56159" y="24739"/>
                </a:lnTo>
                <a:lnTo>
                  <a:pt x="47237" y="61709"/>
                </a:lnTo>
                <a:lnTo>
                  <a:pt x="47231" y="76796"/>
                </a:lnTo>
                <a:close/>
              </a:path>
              <a:path w="1272540" h="324485">
                <a:moveTo>
                  <a:pt x="97040" y="99212"/>
                </a:moveTo>
                <a:lnTo>
                  <a:pt x="0" y="99212"/>
                </a:lnTo>
                <a:lnTo>
                  <a:pt x="0" y="76796"/>
                </a:lnTo>
                <a:lnTo>
                  <a:pt x="97040" y="76796"/>
                </a:lnTo>
                <a:lnTo>
                  <a:pt x="97040" y="99212"/>
                </a:lnTo>
                <a:close/>
              </a:path>
              <a:path w="1272540" h="324485">
                <a:moveTo>
                  <a:pt x="47231" y="248246"/>
                </a:moveTo>
                <a:lnTo>
                  <a:pt x="21628" y="248246"/>
                </a:lnTo>
                <a:lnTo>
                  <a:pt x="21628" y="99212"/>
                </a:lnTo>
                <a:lnTo>
                  <a:pt x="47231" y="99212"/>
                </a:lnTo>
                <a:lnTo>
                  <a:pt x="47231" y="248246"/>
                </a:lnTo>
                <a:close/>
              </a:path>
              <a:path w="1272540" h="324485">
                <a:moveTo>
                  <a:pt x="155384" y="248246"/>
                </a:moveTo>
                <a:lnTo>
                  <a:pt x="129781" y="248246"/>
                </a:lnTo>
                <a:lnTo>
                  <a:pt x="129781" y="2184"/>
                </a:lnTo>
                <a:lnTo>
                  <a:pt x="155384" y="2184"/>
                </a:lnTo>
                <a:lnTo>
                  <a:pt x="155384" y="248246"/>
                </a:lnTo>
                <a:close/>
              </a:path>
              <a:path w="1272540" h="324485">
                <a:moveTo>
                  <a:pt x="267093" y="251612"/>
                </a:moveTo>
                <a:lnTo>
                  <a:pt x="223663" y="239562"/>
                </a:lnTo>
                <a:lnTo>
                  <a:pt x="203079" y="202803"/>
                </a:lnTo>
                <a:lnTo>
                  <a:pt x="199237" y="163512"/>
                </a:lnTo>
                <a:lnTo>
                  <a:pt x="203702" y="124098"/>
                </a:lnTo>
                <a:lnTo>
                  <a:pt x="217096" y="95943"/>
                </a:lnTo>
                <a:lnTo>
                  <a:pt x="239421" y="79050"/>
                </a:lnTo>
                <a:lnTo>
                  <a:pt x="270675" y="73418"/>
                </a:lnTo>
                <a:lnTo>
                  <a:pt x="286760" y="74628"/>
                </a:lnTo>
                <a:lnTo>
                  <a:pt x="300688" y="78255"/>
                </a:lnTo>
                <a:lnTo>
                  <a:pt x="312458" y="84300"/>
                </a:lnTo>
                <a:lnTo>
                  <a:pt x="322071" y="92760"/>
                </a:lnTo>
                <a:lnTo>
                  <a:pt x="323614" y="95046"/>
                </a:lnTo>
                <a:lnTo>
                  <a:pt x="270967" y="95046"/>
                </a:lnTo>
                <a:lnTo>
                  <a:pt x="260220" y="95901"/>
                </a:lnTo>
                <a:lnTo>
                  <a:pt x="227907" y="126549"/>
                </a:lnTo>
                <a:lnTo>
                  <a:pt x="225031" y="152590"/>
                </a:lnTo>
                <a:lnTo>
                  <a:pt x="339073" y="152590"/>
                </a:lnTo>
                <a:lnTo>
                  <a:pt x="339128" y="173227"/>
                </a:lnTo>
                <a:lnTo>
                  <a:pt x="225425" y="173227"/>
                </a:lnTo>
                <a:lnTo>
                  <a:pt x="226070" y="186501"/>
                </a:lnTo>
                <a:lnTo>
                  <a:pt x="241860" y="221294"/>
                </a:lnTo>
                <a:lnTo>
                  <a:pt x="271665" y="228993"/>
                </a:lnTo>
                <a:lnTo>
                  <a:pt x="333768" y="228993"/>
                </a:lnTo>
                <a:lnTo>
                  <a:pt x="333730" y="246257"/>
                </a:lnTo>
                <a:lnTo>
                  <a:pt x="314942" y="248601"/>
                </a:lnTo>
                <a:lnTo>
                  <a:pt x="297554" y="250275"/>
                </a:lnTo>
                <a:lnTo>
                  <a:pt x="281605" y="251278"/>
                </a:lnTo>
                <a:lnTo>
                  <a:pt x="267093" y="251612"/>
                </a:lnTo>
                <a:close/>
              </a:path>
              <a:path w="1272540" h="324485">
                <a:moveTo>
                  <a:pt x="339073" y="152590"/>
                </a:moveTo>
                <a:lnTo>
                  <a:pt x="314134" y="152590"/>
                </a:lnTo>
                <a:lnTo>
                  <a:pt x="313501" y="137976"/>
                </a:lnTo>
                <a:lnTo>
                  <a:pt x="311602" y="125682"/>
                </a:lnTo>
                <a:lnTo>
                  <a:pt x="281625" y="95859"/>
                </a:lnTo>
                <a:lnTo>
                  <a:pt x="270967" y="95046"/>
                </a:lnTo>
                <a:lnTo>
                  <a:pt x="323614" y="95046"/>
                </a:lnTo>
                <a:lnTo>
                  <a:pt x="329532" y="103819"/>
                </a:lnTo>
                <a:lnTo>
                  <a:pt x="334862" y="117641"/>
                </a:lnTo>
                <a:lnTo>
                  <a:pt x="338061" y="134228"/>
                </a:lnTo>
                <a:lnTo>
                  <a:pt x="339073" y="152590"/>
                </a:lnTo>
                <a:close/>
              </a:path>
              <a:path w="1272540" h="324485">
                <a:moveTo>
                  <a:pt x="333768" y="228993"/>
                </a:moveTo>
                <a:lnTo>
                  <a:pt x="271665" y="228993"/>
                </a:lnTo>
                <a:lnTo>
                  <a:pt x="284515" y="228869"/>
                </a:lnTo>
                <a:lnTo>
                  <a:pt x="297462" y="228498"/>
                </a:lnTo>
                <a:lnTo>
                  <a:pt x="310509" y="227879"/>
                </a:lnTo>
                <a:lnTo>
                  <a:pt x="323659" y="227012"/>
                </a:lnTo>
                <a:lnTo>
                  <a:pt x="333768" y="226021"/>
                </a:lnTo>
                <a:lnTo>
                  <a:pt x="333768" y="228993"/>
                </a:lnTo>
                <a:close/>
              </a:path>
              <a:path w="1272540" h="324485">
                <a:moveTo>
                  <a:pt x="390918" y="248246"/>
                </a:moveTo>
                <a:lnTo>
                  <a:pt x="362750" y="248246"/>
                </a:lnTo>
                <a:lnTo>
                  <a:pt x="416521" y="162521"/>
                </a:lnTo>
                <a:lnTo>
                  <a:pt x="362750" y="76796"/>
                </a:lnTo>
                <a:lnTo>
                  <a:pt x="390918" y="76796"/>
                </a:lnTo>
                <a:lnTo>
                  <a:pt x="432600" y="144056"/>
                </a:lnTo>
                <a:lnTo>
                  <a:pt x="459523" y="144056"/>
                </a:lnTo>
                <a:lnTo>
                  <a:pt x="448068" y="161925"/>
                </a:lnTo>
                <a:lnTo>
                  <a:pt x="460272" y="181368"/>
                </a:lnTo>
                <a:lnTo>
                  <a:pt x="432600" y="181368"/>
                </a:lnTo>
                <a:lnTo>
                  <a:pt x="390918" y="248246"/>
                </a:lnTo>
                <a:close/>
              </a:path>
              <a:path w="1272540" h="324485">
                <a:moveTo>
                  <a:pt x="459523" y="144056"/>
                </a:moveTo>
                <a:lnTo>
                  <a:pt x="432600" y="144056"/>
                </a:lnTo>
                <a:lnTo>
                  <a:pt x="474471" y="76796"/>
                </a:lnTo>
                <a:lnTo>
                  <a:pt x="502640" y="76796"/>
                </a:lnTo>
                <a:lnTo>
                  <a:pt x="459523" y="144056"/>
                </a:lnTo>
                <a:close/>
              </a:path>
              <a:path w="1272540" h="324485">
                <a:moveTo>
                  <a:pt x="502246" y="248246"/>
                </a:moveTo>
                <a:lnTo>
                  <a:pt x="474065" y="248246"/>
                </a:lnTo>
                <a:lnTo>
                  <a:pt x="432600" y="181368"/>
                </a:lnTo>
                <a:lnTo>
                  <a:pt x="460272" y="181368"/>
                </a:lnTo>
                <a:lnTo>
                  <a:pt x="502246" y="248246"/>
                </a:lnTo>
                <a:close/>
              </a:path>
              <a:path w="1272540" h="324485">
                <a:moveTo>
                  <a:pt x="560590" y="248246"/>
                </a:moveTo>
                <a:lnTo>
                  <a:pt x="534796" y="248246"/>
                </a:lnTo>
                <a:lnTo>
                  <a:pt x="534796" y="76796"/>
                </a:lnTo>
                <a:lnTo>
                  <a:pt x="560590" y="76796"/>
                </a:lnTo>
                <a:lnTo>
                  <a:pt x="560590" y="248246"/>
                </a:lnTo>
                <a:close/>
              </a:path>
              <a:path w="1272540" h="324485">
                <a:moveTo>
                  <a:pt x="560590" y="38100"/>
                </a:moveTo>
                <a:lnTo>
                  <a:pt x="534796" y="38100"/>
                </a:lnTo>
                <a:lnTo>
                  <a:pt x="534796" y="8331"/>
                </a:lnTo>
                <a:lnTo>
                  <a:pt x="560590" y="8331"/>
                </a:lnTo>
                <a:lnTo>
                  <a:pt x="560590" y="38100"/>
                </a:lnTo>
                <a:close/>
              </a:path>
              <a:path w="1272540" h="324485">
                <a:moveTo>
                  <a:pt x="667143" y="251612"/>
                </a:moveTo>
                <a:lnTo>
                  <a:pt x="619518" y="248831"/>
                </a:lnTo>
                <a:lnTo>
                  <a:pt x="609803" y="247840"/>
                </a:lnTo>
                <a:lnTo>
                  <a:pt x="609803" y="2184"/>
                </a:lnTo>
                <a:lnTo>
                  <a:pt x="635203" y="2184"/>
                </a:lnTo>
                <a:lnTo>
                  <a:pt x="635203" y="85318"/>
                </a:lnTo>
                <a:lnTo>
                  <a:pt x="726735" y="85318"/>
                </a:lnTo>
                <a:lnTo>
                  <a:pt x="734225" y="93167"/>
                </a:lnTo>
                <a:lnTo>
                  <a:pt x="735917" y="96431"/>
                </a:lnTo>
                <a:lnTo>
                  <a:pt x="682828" y="96431"/>
                </a:lnTo>
                <a:lnTo>
                  <a:pt x="672841" y="96902"/>
                </a:lnTo>
                <a:lnTo>
                  <a:pt x="662732" y="98317"/>
                </a:lnTo>
                <a:lnTo>
                  <a:pt x="652501" y="100674"/>
                </a:lnTo>
                <a:lnTo>
                  <a:pt x="642150" y="103974"/>
                </a:lnTo>
                <a:lnTo>
                  <a:pt x="635203" y="106362"/>
                </a:lnTo>
                <a:lnTo>
                  <a:pt x="635203" y="227012"/>
                </a:lnTo>
                <a:lnTo>
                  <a:pt x="645583" y="227788"/>
                </a:lnTo>
                <a:lnTo>
                  <a:pt x="654300" y="228344"/>
                </a:lnTo>
                <a:lnTo>
                  <a:pt x="661356" y="228678"/>
                </a:lnTo>
                <a:lnTo>
                  <a:pt x="666750" y="228790"/>
                </a:lnTo>
                <a:lnTo>
                  <a:pt x="732528" y="228790"/>
                </a:lnTo>
                <a:lnTo>
                  <a:pt x="730745" y="231571"/>
                </a:lnTo>
                <a:lnTo>
                  <a:pt x="720262" y="240339"/>
                </a:lnTo>
                <a:lnTo>
                  <a:pt x="706169" y="246602"/>
                </a:lnTo>
                <a:lnTo>
                  <a:pt x="688463" y="250359"/>
                </a:lnTo>
                <a:lnTo>
                  <a:pt x="667143" y="251612"/>
                </a:lnTo>
                <a:close/>
              </a:path>
              <a:path w="1272540" h="324485">
                <a:moveTo>
                  <a:pt x="726735" y="85318"/>
                </a:moveTo>
                <a:lnTo>
                  <a:pt x="635203" y="85318"/>
                </a:lnTo>
                <a:lnTo>
                  <a:pt x="648176" y="80110"/>
                </a:lnTo>
                <a:lnTo>
                  <a:pt x="660901" y="76392"/>
                </a:lnTo>
                <a:lnTo>
                  <a:pt x="673379" y="74161"/>
                </a:lnTo>
                <a:lnTo>
                  <a:pt x="685609" y="73418"/>
                </a:lnTo>
                <a:lnTo>
                  <a:pt x="701671" y="74652"/>
                </a:lnTo>
                <a:lnTo>
                  <a:pt x="715127" y="78354"/>
                </a:lnTo>
                <a:lnTo>
                  <a:pt x="725978" y="84525"/>
                </a:lnTo>
                <a:lnTo>
                  <a:pt x="726735" y="85318"/>
                </a:lnTo>
                <a:close/>
              </a:path>
              <a:path w="1272540" h="324485">
                <a:moveTo>
                  <a:pt x="732528" y="228790"/>
                </a:moveTo>
                <a:lnTo>
                  <a:pt x="666750" y="228790"/>
                </a:lnTo>
                <a:lnTo>
                  <a:pt x="682101" y="227835"/>
                </a:lnTo>
                <a:lnTo>
                  <a:pt x="694610" y="224970"/>
                </a:lnTo>
                <a:lnTo>
                  <a:pt x="719213" y="192976"/>
                </a:lnTo>
                <a:lnTo>
                  <a:pt x="721918" y="161925"/>
                </a:lnTo>
                <a:lnTo>
                  <a:pt x="721385" y="145122"/>
                </a:lnTo>
                <a:lnTo>
                  <a:pt x="708274" y="104639"/>
                </a:lnTo>
                <a:lnTo>
                  <a:pt x="682828" y="96431"/>
                </a:lnTo>
                <a:lnTo>
                  <a:pt x="735917" y="96431"/>
                </a:lnTo>
                <a:lnTo>
                  <a:pt x="740299" y="104884"/>
                </a:lnTo>
                <a:lnTo>
                  <a:pt x="744637" y="120300"/>
                </a:lnTo>
                <a:lnTo>
                  <a:pt x="747239" y="139412"/>
                </a:lnTo>
                <a:lnTo>
                  <a:pt x="748106" y="162217"/>
                </a:lnTo>
                <a:lnTo>
                  <a:pt x="747022" y="185046"/>
                </a:lnTo>
                <a:lnTo>
                  <a:pt x="743769" y="204214"/>
                </a:lnTo>
                <a:lnTo>
                  <a:pt x="738344" y="219722"/>
                </a:lnTo>
                <a:lnTo>
                  <a:pt x="732528" y="228790"/>
                </a:lnTo>
                <a:close/>
              </a:path>
              <a:path w="1272540" h="324485">
                <a:moveTo>
                  <a:pt x="815784" y="248246"/>
                </a:moveTo>
                <a:lnTo>
                  <a:pt x="789978" y="248246"/>
                </a:lnTo>
                <a:lnTo>
                  <a:pt x="789978" y="76796"/>
                </a:lnTo>
                <a:lnTo>
                  <a:pt x="815784" y="76796"/>
                </a:lnTo>
                <a:lnTo>
                  <a:pt x="815784" y="248246"/>
                </a:lnTo>
                <a:close/>
              </a:path>
              <a:path w="1272540" h="324485">
                <a:moveTo>
                  <a:pt x="815784" y="38100"/>
                </a:moveTo>
                <a:lnTo>
                  <a:pt x="789978" y="38100"/>
                </a:lnTo>
                <a:lnTo>
                  <a:pt x="789978" y="8331"/>
                </a:lnTo>
                <a:lnTo>
                  <a:pt x="815784" y="8331"/>
                </a:lnTo>
                <a:lnTo>
                  <a:pt x="815784" y="38100"/>
                </a:lnTo>
                <a:close/>
              </a:path>
              <a:path w="1272540" h="324485">
                <a:moveTo>
                  <a:pt x="892771" y="248246"/>
                </a:moveTo>
                <a:lnTo>
                  <a:pt x="867168" y="248246"/>
                </a:lnTo>
                <a:lnTo>
                  <a:pt x="867168" y="2184"/>
                </a:lnTo>
                <a:lnTo>
                  <a:pt x="892771" y="2184"/>
                </a:lnTo>
                <a:lnTo>
                  <a:pt x="892771" y="248246"/>
                </a:lnTo>
                <a:close/>
              </a:path>
              <a:path w="1272540" h="324485">
                <a:moveTo>
                  <a:pt x="969962" y="248246"/>
                </a:moveTo>
                <a:lnTo>
                  <a:pt x="944168" y="248246"/>
                </a:lnTo>
                <a:lnTo>
                  <a:pt x="944168" y="76796"/>
                </a:lnTo>
                <a:lnTo>
                  <a:pt x="969962" y="76796"/>
                </a:lnTo>
                <a:lnTo>
                  <a:pt x="969962" y="248246"/>
                </a:lnTo>
                <a:close/>
              </a:path>
              <a:path w="1272540" h="324485">
                <a:moveTo>
                  <a:pt x="969962" y="38100"/>
                </a:moveTo>
                <a:lnTo>
                  <a:pt x="944168" y="38100"/>
                </a:lnTo>
                <a:lnTo>
                  <a:pt x="944168" y="8331"/>
                </a:lnTo>
                <a:lnTo>
                  <a:pt x="969962" y="8331"/>
                </a:lnTo>
                <a:lnTo>
                  <a:pt x="969962" y="38100"/>
                </a:lnTo>
                <a:close/>
              </a:path>
              <a:path w="1272540" h="324485">
                <a:moveTo>
                  <a:pt x="1053503" y="76796"/>
                </a:moveTo>
                <a:lnTo>
                  <a:pt x="1028103" y="76796"/>
                </a:lnTo>
                <a:lnTo>
                  <a:pt x="1028103" y="24409"/>
                </a:lnTo>
                <a:lnTo>
                  <a:pt x="1053503" y="24409"/>
                </a:lnTo>
                <a:lnTo>
                  <a:pt x="1053503" y="76796"/>
                </a:lnTo>
                <a:close/>
              </a:path>
              <a:path w="1272540" h="324485">
                <a:moveTo>
                  <a:pt x="1108075" y="99212"/>
                </a:moveTo>
                <a:lnTo>
                  <a:pt x="1003896" y="99212"/>
                </a:lnTo>
                <a:lnTo>
                  <a:pt x="1003896" y="76796"/>
                </a:lnTo>
                <a:lnTo>
                  <a:pt x="1108075" y="76796"/>
                </a:lnTo>
                <a:lnTo>
                  <a:pt x="1108075" y="99212"/>
                </a:lnTo>
                <a:close/>
              </a:path>
              <a:path w="1272540" h="324485">
                <a:moveTo>
                  <a:pt x="1075537" y="252006"/>
                </a:moveTo>
                <a:lnTo>
                  <a:pt x="1038428" y="239013"/>
                </a:lnTo>
                <a:lnTo>
                  <a:pt x="1028103" y="189306"/>
                </a:lnTo>
                <a:lnTo>
                  <a:pt x="1028103" y="99212"/>
                </a:lnTo>
                <a:lnTo>
                  <a:pt x="1053503" y="99212"/>
                </a:lnTo>
                <a:lnTo>
                  <a:pt x="1053503" y="180378"/>
                </a:lnTo>
                <a:lnTo>
                  <a:pt x="1053769" y="193793"/>
                </a:lnTo>
                <a:lnTo>
                  <a:pt x="1067460" y="228003"/>
                </a:lnTo>
                <a:lnTo>
                  <a:pt x="1108671" y="228003"/>
                </a:lnTo>
                <a:lnTo>
                  <a:pt x="1110462" y="248246"/>
                </a:lnTo>
                <a:lnTo>
                  <a:pt x="1099644" y="249889"/>
                </a:lnTo>
                <a:lnTo>
                  <a:pt x="1090218" y="251064"/>
                </a:lnTo>
                <a:lnTo>
                  <a:pt x="1082184" y="251770"/>
                </a:lnTo>
                <a:lnTo>
                  <a:pt x="1075537" y="252006"/>
                </a:lnTo>
                <a:close/>
              </a:path>
              <a:path w="1272540" h="324485">
                <a:moveTo>
                  <a:pt x="1200950" y="324446"/>
                </a:moveTo>
                <a:lnTo>
                  <a:pt x="1175143" y="324446"/>
                </a:lnTo>
                <a:lnTo>
                  <a:pt x="1197368" y="248246"/>
                </a:lnTo>
                <a:lnTo>
                  <a:pt x="1171968" y="248246"/>
                </a:lnTo>
                <a:lnTo>
                  <a:pt x="1123353" y="76796"/>
                </a:lnTo>
                <a:lnTo>
                  <a:pt x="1149159" y="76796"/>
                </a:lnTo>
                <a:lnTo>
                  <a:pt x="1192021" y="226021"/>
                </a:lnTo>
                <a:lnTo>
                  <a:pt x="1229261" y="226021"/>
                </a:lnTo>
                <a:lnTo>
                  <a:pt x="1200950" y="324446"/>
                </a:lnTo>
                <a:close/>
              </a:path>
              <a:path w="1272540" h="324485">
                <a:moveTo>
                  <a:pt x="1229261" y="226021"/>
                </a:moveTo>
                <a:lnTo>
                  <a:pt x="1203325" y="226021"/>
                </a:lnTo>
                <a:lnTo>
                  <a:pt x="1246390" y="76796"/>
                </a:lnTo>
                <a:lnTo>
                  <a:pt x="1272184" y="76796"/>
                </a:lnTo>
                <a:lnTo>
                  <a:pt x="1229261" y="226021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81" name="object 81"/>
          <p:cNvSpPr/>
          <p:nvPr/>
        </p:nvSpPr>
        <p:spPr>
          <a:xfrm>
            <a:off x="10121404" y="5657188"/>
            <a:ext cx="28575" cy="39370"/>
          </a:xfrm>
          <a:custGeom>
            <a:avLst/>
            <a:gdLst/>
            <a:ahLst/>
            <a:cxnLst/>
            <a:rect l="0" t="0" r="r" b="b"/>
            <a:pathLst>
              <a:path w="28575" h="39370">
                <a:moveTo>
                  <a:pt x="0" y="39103"/>
                </a:moveTo>
                <a:lnTo>
                  <a:pt x="0" y="0"/>
                </a:lnTo>
                <a:lnTo>
                  <a:pt x="27978" y="0"/>
                </a:lnTo>
                <a:lnTo>
                  <a:pt x="27978" y="39103"/>
                </a:lnTo>
                <a:lnTo>
                  <a:pt x="0" y="3910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7105" y="0"/>
            <a:ext cx="1695450" cy="1948814"/>
          </a:xfrm>
          <a:custGeom>
            <a:avLst/>
            <a:gdLst/>
            <a:ahLst/>
            <a:cxnLst/>
            <a:rect l="0" t="0" r="r" b="b"/>
            <a:pathLst>
              <a:path w="1695450" h="1948814">
                <a:moveTo>
                  <a:pt x="1694893" y="1948467"/>
                </a:moveTo>
                <a:lnTo>
                  <a:pt x="1625902" y="1942088"/>
                </a:lnTo>
                <a:lnTo>
                  <a:pt x="1576712" y="1935778"/>
                </a:lnTo>
                <a:lnTo>
                  <a:pt x="1527769" y="1928131"/>
                </a:lnTo>
                <a:lnTo>
                  <a:pt x="1479103" y="1919161"/>
                </a:lnTo>
                <a:lnTo>
                  <a:pt x="1430741" y="1908883"/>
                </a:lnTo>
                <a:lnTo>
                  <a:pt x="1382711" y="1897310"/>
                </a:lnTo>
                <a:lnTo>
                  <a:pt x="1335041" y="1884456"/>
                </a:lnTo>
                <a:lnTo>
                  <a:pt x="1287760" y="1870335"/>
                </a:lnTo>
                <a:lnTo>
                  <a:pt x="1240894" y="1854962"/>
                </a:lnTo>
                <a:lnTo>
                  <a:pt x="1194473" y="1838349"/>
                </a:lnTo>
                <a:lnTo>
                  <a:pt x="1148523" y="1820512"/>
                </a:lnTo>
                <a:lnTo>
                  <a:pt x="1103074" y="1801464"/>
                </a:lnTo>
                <a:lnTo>
                  <a:pt x="1058152" y="1781219"/>
                </a:lnTo>
                <a:lnTo>
                  <a:pt x="1013786" y="1759791"/>
                </a:lnTo>
                <a:lnTo>
                  <a:pt x="970004" y="1737194"/>
                </a:lnTo>
                <a:lnTo>
                  <a:pt x="926834" y="1713442"/>
                </a:lnTo>
                <a:lnTo>
                  <a:pt x="884304" y="1688549"/>
                </a:lnTo>
                <a:lnTo>
                  <a:pt x="842441" y="1662529"/>
                </a:lnTo>
                <a:lnTo>
                  <a:pt x="801274" y="1635395"/>
                </a:lnTo>
                <a:lnTo>
                  <a:pt x="760831" y="1607163"/>
                </a:lnTo>
                <a:lnTo>
                  <a:pt x="721140" y="1577845"/>
                </a:lnTo>
                <a:lnTo>
                  <a:pt x="682228" y="1547457"/>
                </a:lnTo>
                <a:lnTo>
                  <a:pt x="644124" y="1516011"/>
                </a:lnTo>
                <a:lnTo>
                  <a:pt x="606855" y="1483521"/>
                </a:lnTo>
                <a:lnTo>
                  <a:pt x="570450" y="1450003"/>
                </a:lnTo>
                <a:lnTo>
                  <a:pt x="534937" y="1415469"/>
                </a:lnTo>
                <a:lnTo>
                  <a:pt x="500343" y="1379934"/>
                </a:lnTo>
                <a:lnTo>
                  <a:pt x="466696" y="1343411"/>
                </a:lnTo>
                <a:lnTo>
                  <a:pt x="434025" y="1305915"/>
                </a:lnTo>
                <a:lnTo>
                  <a:pt x="402406" y="1267526"/>
                </a:lnTo>
                <a:lnTo>
                  <a:pt x="371909" y="1228335"/>
                </a:lnTo>
                <a:lnTo>
                  <a:pt x="342541" y="1188372"/>
                </a:lnTo>
                <a:lnTo>
                  <a:pt x="314312" y="1147667"/>
                </a:lnTo>
                <a:lnTo>
                  <a:pt x="287231" y="1106249"/>
                </a:lnTo>
                <a:lnTo>
                  <a:pt x="261308" y="1064148"/>
                </a:lnTo>
                <a:lnTo>
                  <a:pt x="236551" y="1021395"/>
                </a:lnTo>
                <a:lnTo>
                  <a:pt x="212969" y="978019"/>
                </a:lnTo>
                <a:lnTo>
                  <a:pt x="190573" y="934049"/>
                </a:lnTo>
                <a:lnTo>
                  <a:pt x="169370" y="889517"/>
                </a:lnTo>
                <a:lnTo>
                  <a:pt x="149371" y="844452"/>
                </a:lnTo>
                <a:lnTo>
                  <a:pt x="130584" y="798883"/>
                </a:lnTo>
                <a:lnTo>
                  <a:pt x="113018" y="752841"/>
                </a:lnTo>
                <a:lnTo>
                  <a:pt x="96684" y="706355"/>
                </a:lnTo>
                <a:lnTo>
                  <a:pt x="81589" y="659456"/>
                </a:lnTo>
                <a:lnTo>
                  <a:pt x="67743" y="612172"/>
                </a:lnTo>
                <a:lnTo>
                  <a:pt x="55155" y="564535"/>
                </a:lnTo>
                <a:lnTo>
                  <a:pt x="43835" y="516574"/>
                </a:lnTo>
                <a:lnTo>
                  <a:pt x="33791" y="468318"/>
                </a:lnTo>
                <a:lnTo>
                  <a:pt x="25033" y="419798"/>
                </a:lnTo>
                <a:lnTo>
                  <a:pt x="17570" y="371044"/>
                </a:lnTo>
                <a:lnTo>
                  <a:pt x="11411" y="322085"/>
                </a:lnTo>
                <a:lnTo>
                  <a:pt x="6565" y="272952"/>
                </a:lnTo>
                <a:lnTo>
                  <a:pt x="3042" y="223674"/>
                </a:lnTo>
                <a:lnTo>
                  <a:pt x="850" y="174281"/>
                </a:lnTo>
                <a:lnTo>
                  <a:pt x="0" y="124802"/>
                </a:lnTo>
                <a:lnTo>
                  <a:pt x="499" y="75269"/>
                </a:lnTo>
                <a:lnTo>
                  <a:pt x="2357" y="25710"/>
                </a:lnTo>
                <a:lnTo>
                  <a:pt x="4031" y="0"/>
                </a:lnTo>
                <a:lnTo>
                  <a:pt x="105768" y="0"/>
                </a:lnTo>
                <a:lnTo>
                  <a:pt x="103294" y="38883"/>
                </a:lnTo>
                <a:lnTo>
                  <a:pt x="101535" y="89429"/>
                </a:lnTo>
                <a:lnTo>
                  <a:pt x="101234" y="139828"/>
                </a:lnTo>
                <a:lnTo>
                  <a:pt x="102385" y="190055"/>
                </a:lnTo>
                <a:lnTo>
                  <a:pt x="104978" y="240084"/>
                </a:lnTo>
                <a:lnTo>
                  <a:pt x="109006" y="289891"/>
                </a:lnTo>
                <a:lnTo>
                  <a:pt x="114462" y="339451"/>
                </a:lnTo>
                <a:lnTo>
                  <a:pt x="121337" y="388738"/>
                </a:lnTo>
                <a:lnTo>
                  <a:pt x="129625" y="437728"/>
                </a:lnTo>
                <a:lnTo>
                  <a:pt x="139317" y="486396"/>
                </a:lnTo>
                <a:lnTo>
                  <a:pt x="150407" y="534716"/>
                </a:lnTo>
                <a:lnTo>
                  <a:pt x="162885" y="582665"/>
                </a:lnTo>
                <a:lnTo>
                  <a:pt x="176745" y="630216"/>
                </a:lnTo>
                <a:lnTo>
                  <a:pt x="191979" y="677345"/>
                </a:lnTo>
                <a:lnTo>
                  <a:pt x="208579" y="724027"/>
                </a:lnTo>
                <a:lnTo>
                  <a:pt x="226537" y="770236"/>
                </a:lnTo>
                <a:lnTo>
                  <a:pt x="245846" y="815949"/>
                </a:lnTo>
                <a:lnTo>
                  <a:pt x="266498" y="861140"/>
                </a:lnTo>
                <a:lnTo>
                  <a:pt x="288486" y="905783"/>
                </a:lnTo>
                <a:lnTo>
                  <a:pt x="311802" y="949855"/>
                </a:lnTo>
                <a:lnTo>
                  <a:pt x="336438" y="993330"/>
                </a:lnTo>
                <a:lnTo>
                  <a:pt x="362386" y="1036183"/>
                </a:lnTo>
                <a:lnTo>
                  <a:pt x="389639" y="1078388"/>
                </a:lnTo>
                <a:lnTo>
                  <a:pt x="418189" y="1119922"/>
                </a:lnTo>
                <a:lnTo>
                  <a:pt x="448029" y="1160760"/>
                </a:lnTo>
                <a:lnTo>
                  <a:pt x="479150" y="1200875"/>
                </a:lnTo>
                <a:lnTo>
                  <a:pt x="511546" y="1240243"/>
                </a:lnTo>
                <a:lnTo>
                  <a:pt x="472785" y="1273086"/>
                </a:lnTo>
                <a:lnTo>
                  <a:pt x="540187" y="1273086"/>
                </a:lnTo>
                <a:lnTo>
                  <a:pt x="545055" y="1278667"/>
                </a:lnTo>
                <a:lnTo>
                  <a:pt x="579511" y="1315957"/>
                </a:lnTo>
                <a:lnTo>
                  <a:pt x="614889" y="1352102"/>
                </a:lnTo>
                <a:lnTo>
                  <a:pt x="651167" y="1387089"/>
                </a:lnTo>
                <a:lnTo>
                  <a:pt x="688320" y="1420906"/>
                </a:lnTo>
                <a:lnTo>
                  <a:pt x="726327" y="1453543"/>
                </a:lnTo>
                <a:lnTo>
                  <a:pt x="765162" y="1484988"/>
                </a:lnTo>
                <a:lnTo>
                  <a:pt x="804803" y="1515229"/>
                </a:lnTo>
                <a:lnTo>
                  <a:pt x="845227" y="1544254"/>
                </a:lnTo>
                <a:lnTo>
                  <a:pt x="886410" y="1572051"/>
                </a:lnTo>
                <a:lnTo>
                  <a:pt x="928329" y="1598609"/>
                </a:lnTo>
                <a:lnTo>
                  <a:pt x="970960" y="1623917"/>
                </a:lnTo>
                <a:lnTo>
                  <a:pt x="1014279" y="1647962"/>
                </a:lnTo>
                <a:lnTo>
                  <a:pt x="1058265" y="1670734"/>
                </a:lnTo>
                <a:lnTo>
                  <a:pt x="1102892" y="1692219"/>
                </a:lnTo>
                <a:lnTo>
                  <a:pt x="1148138" y="1712407"/>
                </a:lnTo>
                <a:lnTo>
                  <a:pt x="1193980" y="1731286"/>
                </a:lnTo>
                <a:lnTo>
                  <a:pt x="1240394" y="1748845"/>
                </a:lnTo>
                <a:lnTo>
                  <a:pt x="1287356" y="1765071"/>
                </a:lnTo>
                <a:lnTo>
                  <a:pt x="1334844" y="1779952"/>
                </a:lnTo>
                <a:lnTo>
                  <a:pt x="1382833" y="1793479"/>
                </a:lnTo>
                <a:lnTo>
                  <a:pt x="1431301" y="1805637"/>
                </a:lnTo>
                <a:lnTo>
                  <a:pt x="1480224" y="1816417"/>
                </a:lnTo>
                <a:lnTo>
                  <a:pt x="1529579" y="1825806"/>
                </a:lnTo>
                <a:lnTo>
                  <a:pt x="1579342" y="1833793"/>
                </a:lnTo>
                <a:lnTo>
                  <a:pt x="1629490" y="1840365"/>
                </a:lnTo>
                <a:lnTo>
                  <a:pt x="1679999" y="1845512"/>
                </a:lnTo>
                <a:lnTo>
                  <a:pt x="1694893" y="1846598"/>
                </a:lnTo>
                <a:lnTo>
                  <a:pt x="1694893" y="1948467"/>
                </a:lnTo>
                <a:close/>
              </a:path>
              <a:path w="1695450" h="1948814">
                <a:moveTo>
                  <a:pt x="540187" y="1273086"/>
                </a:moveTo>
                <a:lnTo>
                  <a:pt x="472785" y="1273086"/>
                </a:lnTo>
                <a:lnTo>
                  <a:pt x="511546" y="1240243"/>
                </a:lnTo>
                <a:lnTo>
                  <a:pt x="540187" y="1273086"/>
                </a:lnTo>
                <a:close/>
              </a:path>
            </a:pathLst>
          </a:custGeom>
          <a:solidFill>
            <a:srgbClr val="21A8C3">
              <a:alpha val="89802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11338483" y="2194496"/>
            <a:ext cx="633095" cy="633095"/>
          </a:xfrm>
          <a:custGeom>
            <a:avLst/>
            <a:gdLst/>
            <a:ahLst/>
            <a:cxnLst/>
            <a:rect l="0" t="0" r="r" b="b"/>
            <a:pathLst>
              <a:path w="633095" h="633095">
                <a:moveTo>
                  <a:pt x="0" y="316280"/>
                </a:moveTo>
                <a:lnTo>
                  <a:pt x="4634" y="266922"/>
                </a:lnTo>
                <a:lnTo>
                  <a:pt x="17608" y="217570"/>
                </a:lnTo>
                <a:lnTo>
                  <a:pt x="37529" y="170532"/>
                </a:lnTo>
                <a:lnTo>
                  <a:pt x="63006" y="128118"/>
                </a:lnTo>
                <a:lnTo>
                  <a:pt x="92646" y="92633"/>
                </a:lnTo>
                <a:lnTo>
                  <a:pt x="128129" y="62995"/>
                </a:lnTo>
                <a:lnTo>
                  <a:pt x="170541" y="37521"/>
                </a:lnTo>
                <a:lnTo>
                  <a:pt x="217577" y="17603"/>
                </a:lnTo>
                <a:lnTo>
                  <a:pt x="266929" y="4632"/>
                </a:lnTo>
                <a:lnTo>
                  <a:pt x="316293" y="0"/>
                </a:lnTo>
                <a:lnTo>
                  <a:pt x="316293" y="101600"/>
                </a:lnTo>
                <a:lnTo>
                  <a:pt x="547428" y="101600"/>
                </a:lnTo>
                <a:lnTo>
                  <a:pt x="569574" y="128118"/>
                </a:lnTo>
                <a:lnTo>
                  <a:pt x="595047" y="170532"/>
                </a:lnTo>
                <a:lnTo>
                  <a:pt x="608881" y="203200"/>
                </a:lnTo>
                <a:lnTo>
                  <a:pt x="316293" y="203200"/>
                </a:lnTo>
                <a:lnTo>
                  <a:pt x="291546" y="204773"/>
                </a:lnTo>
                <a:lnTo>
                  <a:pt x="271821" y="210154"/>
                </a:lnTo>
                <a:lnTo>
                  <a:pt x="264052" y="214680"/>
                </a:lnTo>
                <a:lnTo>
                  <a:pt x="101600" y="214680"/>
                </a:lnTo>
                <a:lnTo>
                  <a:pt x="62054" y="222665"/>
                </a:lnTo>
                <a:lnTo>
                  <a:pt x="29759" y="244440"/>
                </a:lnTo>
                <a:lnTo>
                  <a:pt x="7984" y="276734"/>
                </a:lnTo>
                <a:lnTo>
                  <a:pt x="0" y="316280"/>
                </a:lnTo>
                <a:close/>
              </a:path>
              <a:path w="633095" h="633095">
                <a:moveTo>
                  <a:pt x="547428" y="101600"/>
                </a:moveTo>
                <a:lnTo>
                  <a:pt x="316293" y="101600"/>
                </a:lnTo>
                <a:lnTo>
                  <a:pt x="316293" y="0"/>
                </a:lnTo>
                <a:lnTo>
                  <a:pt x="365650" y="4632"/>
                </a:lnTo>
                <a:lnTo>
                  <a:pt x="415000" y="17603"/>
                </a:lnTo>
                <a:lnTo>
                  <a:pt x="462036" y="37521"/>
                </a:lnTo>
                <a:lnTo>
                  <a:pt x="504451" y="62995"/>
                </a:lnTo>
                <a:lnTo>
                  <a:pt x="539940" y="92633"/>
                </a:lnTo>
                <a:lnTo>
                  <a:pt x="547428" y="101600"/>
                </a:lnTo>
                <a:close/>
              </a:path>
              <a:path w="633095" h="633095">
                <a:moveTo>
                  <a:pt x="608881" y="429362"/>
                </a:moveTo>
                <a:lnTo>
                  <a:pt x="316293" y="429362"/>
                </a:lnTo>
                <a:lnTo>
                  <a:pt x="341038" y="427789"/>
                </a:lnTo>
                <a:lnTo>
                  <a:pt x="360759" y="422407"/>
                </a:lnTo>
                <a:lnTo>
                  <a:pt x="396252" y="396241"/>
                </a:lnTo>
                <a:lnTo>
                  <a:pt x="422419" y="360752"/>
                </a:lnTo>
                <a:lnTo>
                  <a:pt x="429374" y="316280"/>
                </a:lnTo>
                <a:lnTo>
                  <a:pt x="427801" y="291533"/>
                </a:lnTo>
                <a:lnTo>
                  <a:pt x="412234" y="254331"/>
                </a:lnTo>
                <a:lnTo>
                  <a:pt x="378236" y="220339"/>
                </a:lnTo>
                <a:lnTo>
                  <a:pt x="341038" y="204773"/>
                </a:lnTo>
                <a:lnTo>
                  <a:pt x="316293" y="203200"/>
                </a:lnTo>
                <a:lnTo>
                  <a:pt x="608881" y="203200"/>
                </a:lnTo>
                <a:lnTo>
                  <a:pt x="614967" y="217570"/>
                </a:lnTo>
                <a:lnTo>
                  <a:pt x="627940" y="266922"/>
                </a:lnTo>
                <a:lnTo>
                  <a:pt x="632574" y="316280"/>
                </a:lnTo>
                <a:lnTo>
                  <a:pt x="627940" y="365640"/>
                </a:lnTo>
                <a:lnTo>
                  <a:pt x="614967" y="414992"/>
                </a:lnTo>
                <a:lnTo>
                  <a:pt x="608881" y="429362"/>
                </a:lnTo>
                <a:close/>
              </a:path>
              <a:path w="633095" h="633095">
                <a:moveTo>
                  <a:pt x="101600" y="417881"/>
                </a:moveTo>
                <a:lnTo>
                  <a:pt x="62054" y="409897"/>
                </a:lnTo>
                <a:lnTo>
                  <a:pt x="29759" y="388122"/>
                </a:lnTo>
                <a:lnTo>
                  <a:pt x="7984" y="355827"/>
                </a:lnTo>
                <a:lnTo>
                  <a:pt x="0" y="316280"/>
                </a:lnTo>
                <a:lnTo>
                  <a:pt x="7984" y="276734"/>
                </a:lnTo>
                <a:lnTo>
                  <a:pt x="29759" y="244440"/>
                </a:lnTo>
                <a:lnTo>
                  <a:pt x="62054" y="222665"/>
                </a:lnTo>
                <a:lnTo>
                  <a:pt x="101600" y="214680"/>
                </a:lnTo>
                <a:lnTo>
                  <a:pt x="141145" y="222665"/>
                </a:lnTo>
                <a:lnTo>
                  <a:pt x="173440" y="244440"/>
                </a:lnTo>
                <a:lnTo>
                  <a:pt x="195215" y="276734"/>
                </a:lnTo>
                <a:lnTo>
                  <a:pt x="203200" y="316280"/>
                </a:lnTo>
                <a:lnTo>
                  <a:pt x="195215" y="355827"/>
                </a:lnTo>
                <a:lnTo>
                  <a:pt x="173440" y="388122"/>
                </a:lnTo>
                <a:lnTo>
                  <a:pt x="141145" y="409897"/>
                </a:lnTo>
                <a:lnTo>
                  <a:pt x="101600" y="417881"/>
                </a:lnTo>
                <a:close/>
              </a:path>
              <a:path w="633095" h="633095">
                <a:moveTo>
                  <a:pt x="203200" y="316280"/>
                </a:moveTo>
                <a:lnTo>
                  <a:pt x="195215" y="276734"/>
                </a:lnTo>
                <a:lnTo>
                  <a:pt x="173440" y="244440"/>
                </a:lnTo>
                <a:lnTo>
                  <a:pt x="141145" y="222665"/>
                </a:lnTo>
                <a:lnTo>
                  <a:pt x="101600" y="214680"/>
                </a:lnTo>
                <a:lnTo>
                  <a:pt x="264052" y="214680"/>
                </a:lnTo>
                <a:lnTo>
                  <a:pt x="220339" y="254331"/>
                </a:lnTo>
                <a:lnTo>
                  <a:pt x="204773" y="291533"/>
                </a:lnTo>
                <a:lnTo>
                  <a:pt x="203200" y="316280"/>
                </a:lnTo>
                <a:close/>
              </a:path>
              <a:path w="633095" h="633095">
                <a:moveTo>
                  <a:pt x="316293" y="632562"/>
                </a:moveTo>
                <a:lnTo>
                  <a:pt x="266929" y="627928"/>
                </a:lnTo>
                <a:lnTo>
                  <a:pt x="217577" y="614955"/>
                </a:lnTo>
                <a:lnTo>
                  <a:pt x="170541" y="595035"/>
                </a:lnTo>
                <a:lnTo>
                  <a:pt x="128129" y="569562"/>
                </a:lnTo>
                <a:lnTo>
                  <a:pt x="92646" y="539928"/>
                </a:lnTo>
                <a:lnTo>
                  <a:pt x="63006" y="504444"/>
                </a:lnTo>
                <a:lnTo>
                  <a:pt x="37529" y="462029"/>
                </a:lnTo>
                <a:lnTo>
                  <a:pt x="17608" y="414992"/>
                </a:lnTo>
                <a:lnTo>
                  <a:pt x="4634" y="365640"/>
                </a:lnTo>
                <a:lnTo>
                  <a:pt x="0" y="316280"/>
                </a:lnTo>
                <a:lnTo>
                  <a:pt x="7984" y="355827"/>
                </a:lnTo>
                <a:lnTo>
                  <a:pt x="29759" y="388122"/>
                </a:lnTo>
                <a:lnTo>
                  <a:pt x="62054" y="409897"/>
                </a:lnTo>
                <a:lnTo>
                  <a:pt x="101600" y="417881"/>
                </a:lnTo>
                <a:lnTo>
                  <a:pt x="264052" y="417881"/>
                </a:lnTo>
                <a:lnTo>
                  <a:pt x="271821" y="422407"/>
                </a:lnTo>
                <a:lnTo>
                  <a:pt x="291546" y="427789"/>
                </a:lnTo>
                <a:lnTo>
                  <a:pt x="316293" y="429362"/>
                </a:lnTo>
                <a:lnTo>
                  <a:pt x="608881" y="429362"/>
                </a:lnTo>
                <a:lnTo>
                  <a:pt x="595047" y="462029"/>
                </a:lnTo>
                <a:lnTo>
                  <a:pt x="569574" y="504444"/>
                </a:lnTo>
                <a:lnTo>
                  <a:pt x="539940" y="539928"/>
                </a:lnTo>
                <a:lnTo>
                  <a:pt x="504451" y="569562"/>
                </a:lnTo>
                <a:lnTo>
                  <a:pt x="462036" y="595035"/>
                </a:lnTo>
                <a:lnTo>
                  <a:pt x="415000" y="614955"/>
                </a:lnTo>
                <a:lnTo>
                  <a:pt x="365650" y="627928"/>
                </a:lnTo>
                <a:lnTo>
                  <a:pt x="316293" y="632562"/>
                </a:lnTo>
                <a:close/>
              </a:path>
              <a:path w="633095" h="633095">
                <a:moveTo>
                  <a:pt x="264052" y="417881"/>
                </a:moveTo>
                <a:lnTo>
                  <a:pt x="101600" y="417881"/>
                </a:lnTo>
                <a:lnTo>
                  <a:pt x="141145" y="409897"/>
                </a:lnTo>
                <a:lnTo>
                  <a:pt x="173440" y="388122"/>
                </a:lnTo>
                <a:lnTo>
                  <a:pt x="195215" y="355827"/>
                </a:lnTo>
                <a:lnTo>
                  <a:pt x="203200" y="316280"/>
                </a:lnTo>
                <a:lnTo>
                  <a:pt x="204773" y="341028"/>
                </a:lnTo>
                <a:lnTo>
                  <a:pt x="210154" y="360752"/>
                </a:lnTo>
                <a:lnTo>
                  <a:pt x="220339" y="378230"/>
                </a:lnTo>
                <a:lnTo>
                  <a:pt x="236321" y="396241"/>
                </a:lnTo>
                <a:lnTo>
                  <a:pt x="254339" y="412222"/>
                </a:lnTo>
                <a:lnTo>
                  <a:pt x="264052" y="417881"/>
                </a:lnTo>
                <a:close/>
              </a:path>
            </a:pathLst>
          </a:custGeom>
          <a:solidFill>
            <a:srgbClr val="21A8C3">
              <a:alpha val="59999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9477653" y="0"/>
            <a:ext cx="1187450" cy="779780"/>
          </a:xfrm>
          <a:custGeom>
            <a:avLst/>
            <a:gdLst/>
            <a:ahLst/>
            <a:cxnLst/>
            <a:rect l="0" t="0" r="r" b="b"/>
            <a:pathLst>
              <a:path w="1187450" h="779780">
                <a:moveTo>
                  <a:pt x="191009" y="622528"/>
                </a:moveTo>
                <a:lnTo>
                  <a:pt x="157590" y="588794"/>
                </a:lnTo>
                <a:lnTo>
                  <a:pt x="126908" y="551927"/>
                </a:lnTo>
                <a:lnTo>
                  <a:pt x="99131" y="512453"/>
                </a:lnTo>
                <a:lnTo>
                  <a:pt x="74427" y="470898"/>
                </a:lnTo>
                <a:lnTo>
                  <a:pt x="52965" y="427786"/>
                </a:lnTo>
                <a:lnTo>
                  <a:pt x="34916" y="383644"/>
                </a:lnTo>
                <a:lnTo>
                  <a:pt x="20446" y="338998"/>
                </a:lnTo>
                <a:lnTo>
                  <a:pt x="9725" y="294371"/>
                </a:lnTo>
                <a:lnTo>
                  <a:pt x="2922" y="250291"/>
                </a:lnTo>
                <a:lnTo>
                  <a:pt x="0" y="205784"/>
                </a:lnTo>
                <a:lnTo>
                  <a:pt x="783" y="159894"/>
                </a:lnTo>
                <a:lnTo>
                  <a:pt x="5221" y="113171"/>
                </a:lnTo>
                <a:lnTo>
                  <a:pt x="13264" y="66164"/>
                </a:lnTo>
                <a:lnTo>
                  <a:pt x="24860" y="19424"/>
                </a:lnTo>
                <a:lnTo>
                  <a:pt x="31246" y="0"/>
                </a:lnTo>
                <a:lnTo>
                  <a:pt x="289140" y="0"/>
                </a:lnTo>
                <a:lnTo>
                  <a:pt x="271949" y="28297"/>
                </a:lnTo>
                <a:lnTo>
                  <a:pt x="252071" y="74891"/>
                </a:lnTo>
                <a:lnTo>
                  <a:pt x="240232" y="122369"/>
                </a:lnTo>
                <a:lnTo>
                  <a:pt x="235907" y="171842"/>
                </a:lnTo>
                <a:lnTo>
                  <a:pt x="238570" y="224420"/>
                </a:lnTo>
                <a:lnTo>
                  <a:pt x="247375" y="276323"/>
                </a:lnTo>
                <a:lnTo>
                  <a:pt x="262329" y="323679"/>
                </a:lnTo>
                <a:lnTo>
                  <a:pt x="284186" y="367458"/>
                </a:lnTo>
                <a:lnTo>
                  <a:pt x="313700" y="408631"/>
                </a:lnTo>
                <a:lnTo>
                  <a:pt x="351627" y="448166"/>
                </a:lnTo>
                <a:lnTo>
                  <a:pt x="394136" y="482724"/>
                </a:lnTo>
                <a:lnTo>
                  <a:pt x="437587" y="508767"/>
                </a:lnTo>
                <a:lnTo>
                  <a:pt x="483009" y="526965"/>
                </a:lnTo>
                <a:lnTo>
                  <a:pt x="519819" y="535346"/>
                </a:lnTo>
                <a:lnTo>
                  <a:pt x="271324" y="535346"/>
                </a:lnTo>
                <a:lnTo>
                  <a:pt x="191009" y="622528"/>
                </a:lnTo>
                <a:close/>
              </a:path>
              <a:path w="1187450" h="779780">
                <a:moveTo>
                  <a:pt x="1058949" y="552441"/>
                </a:moveTo>
                <a:lnTo>
                  <a:pt x="896380" y="552441"/>
                </a:lnTo>
                <a:lnTo>
                  <a:pt x="820954" y="461001"/>
                </a:lnTo>
                <a:lnTo>
                  <a:pt x="860981" y="423597"/>
                </a:lnTo>
                <a:lnTo>
                  <a:pt x="892701" y="384099"/>
                </a:lnTo>
                <a:lnTo>
                  <a:pt x="916921" y="341580"/>
                </a:lnTo>
                <a:lnTo>
                  <a:pt x="934444" y="295112"/>
                </a:lnTo>
                <a:lnTo>
                  <a:pt x="946075" y="243767"/>
                </a:lnTo>
                <a:lnTo>
                  <a:pt x="951607" y="191414"/>
                </a:lnTo>
                <a:lnTo>
                  <a:pt x="949990" y="141779"/>
                </a:lnTo>
                <a:lnTo>
                  <a:pt x="940760" y="93725"/>
                </a:lnTo>
                <a:lnTo>
                  <a:pt x="923455" y="46113"/>
                </a:lnTo>
                <a:lnTo>
                  <a:pt x="898784" y="0"/>
                </a:lnTo>
                <a:lnTo>
                  <a:pt x="1156657" y="0"/>
                </a:lnTo>
                <a:lnTo>
                  <a:pt x="1170665" y="50758"/>
                </a:lnTo>
                <a:lnTo>
                  <a:pt x="1179689" y="98063"/>
                </a:lnTo>
                <a:lnTo>
                  <a:pt x="1185151" y="145439"/>
                </a:lnTo>
                <a:lnTo>
                  <a:pt x="1187030" y="192334"/>
                </a:lnTo>
                <a:lnTo>
                  <a:pt x="1185306" y="238198"/>
                </a:lnTo>
                <a:lnTo>
                  <a:pt x="1179958" y="282479"/>
                </a:lnTo>
                <a:lnTo>
                  <a:pt x="1170754" y="326122"/>
                </a:lnTo>
                <a:lnTo>
                  <a:pt x="1157609" y="370096"/>
                </a:lnTo>
                <a:lnTo>
                  <a:pt x="1140719" y="413885"/>
                </a:lnTo>
                <a:lnTo>
                  <a:pt x="1120282" y="456974"/>
                </a:lnTo>
                <a:lnTo>
                  <a:pt x="1096496" y="498848"/>
                </a:lnTo>
                <a:lnTo>
                  <a:pt x="1069557" y="538992"/>
                </a:lnTo>
                <a:lnTo>
                  <a:pt x="1058949" y="552441"/>
                </a:lnTo>
                <a:close/>
              </a:path>
              <a:path w="1187450" h="779780">
                <a:moveTo>
                  <a:pt x="888193" y="542516"/>
                </a:moveTo>
                <a:lnTo>
                  <a:pt x="583883" y="542516"/>
                </a:lnTo>
                <a:lnTo>
                  <a:pt x="636505" y="540864"/>
                </a:lnTo>
                <a:lnTo>
                  <a:pt x="685458" y="532501"/>
                </a:lnTo>
                <a:lnTo>
                  <a:pt x="731807" y="516812"/>
                </a:lnTo>
                <a:lnTo>
                  <a:pt x="776617" y="493184"/>
                </a:lnTo>
                <a:lnTo>
                  <a:pt x="820954" y="461001"/>
                </a:lnTo>
                <a:lnTo>
                  <a:pt x="888193" y="542516"/>
                </a:lnTo>
                <a:close/>
              </a:path>
              <a:path w="1187450" h="779780">
                <a:moveTo>
                  <a:pt x="577406" y="779494"/>
                </a:moveTo>
                <a:lnTo>
                  <a:pt x="532916" y="776322"/>
                </a:lnTo>
                <a:lnTo>
                  <a:pt x="487561" y="769292"/>
                </a:lnTo>
                <a:lnTo>
                  <a:pt x="441878" y="758527"/>
                </a:lnTo>
                <a:lnTo>
                  <a:pt x="396405" y="744154"/>
                </a:lnTo>
                <a:lnTo>
                  <a:pt x="351680" y="726296"/>
                </a:lnTo>
                <a:lnTo>
                  <a:pt x="308241" y="705080"/>
                </a:lnTo>
                <a:lnTo>
                  <a:pt x="266624" y="680630"/>
                </a:lnTo>
                <a:lnTo>
                  <a:pt x="227367" y="653071"/>
                </a:lnTo>
                <a:lnTo>
                  <a:pt x="191009" y="622528"/>
                </a:lnTo>
                <a:lnTo>
                  <a:pt x="271324" y="535346"/>
                </a:lnTo>
                <a:lnTo>
                  <a:pt x="519819" y="535346"/>
                </a:lnTo>
                <a:lnTo>
                  <a:pt x="531431" y="537990"/>
                </a:lnTo>
                <a:lnTo>
                  <a:pt x="583883" y="542516"/>
                </a:lnTo>
                <a:lnTo>
                  <a:pt x="888193" y="542516"/>
                </a:lnTo>
                <a:lnTo>
                  <a:pt x="896380" y="552441"/>
                </a:lnTo>
                <a:lnTo>
                  <a:pt x="1058949" y="552441"/>
                </a:lnTo>
                <a:lnTo>
                  <a:pt x="1007014" y="612023"/>
                </a:lnTo>
                <a:lnTo>
                  <a:pt x="971802" y="643883"/>
                </a:lnTo>
                <a:lnTo>
                  <a:pt x="933831" y="672391"/>
                </a:lnTo>
                <a:lnTo>
                  <a:pt x="893126" y="697763"/>
                </a:lnTo>
                <a:lnTo>
                  <a:pt x="850235" y="719902"/>
                </a:lnTo>
                <a:lnTo>
                  <a:pt x="805701" y="738712"/>
                </a:lnTo>
                <a:lnTo>
                  <a:pt x="760067" y="754099"/>
                </a:lnTo>
                <a:lnTo>
                  <a:pt x="713877" y="765966"/>
                </a:lnTo>
                <a:lnTo>
                  <a:pt x="667675" y="774217"/>
                </a:lnTo>
                <a:lnTo>
                  <a:pt x="622003" y="778759"/>
                </a:lnTo>
                <a:lnTo>
                  <a:pt x="577406" y="779494"/>
                </a:lnTo>
                <a:close/>
              </a:path>
            </a:pathLst>
          </a:custGeom>
          <a:solidFill>
            <a:srgbClr val="85CA21">
              <a:alpha val="65097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4157345" y="1028762"/>
            <a:ext cx="993140" cy="414655"/>
          </a:xfrm>
          <a:custGeom>
            <a:avLst/>
            <a:gdLst/>
            <a:ahLst/>
            <a:cxnLst/>
            <a:rect l="0" t="0" r="r" b="b"/>
            <a:pathLst>
              <a:path w="993140" h="414655">
                <a:moveTo>
                  <a:pt x="84137" y="414541"/>
                </a:moveTo>
                <a:lnTo>
                  <a:pt x="0" y="414541"/>
                </a:lnTo>
                <a:lnTo>
                  <a:pt x="0" y="0"/>
                </a:lnTo>
                <a:lnTo>
                  <a:pt x="84137" y="0"/>
                </a:lnTo>
                <a:lnTo>
                  <a:pt x="84137" y="182166"/>
                </a:lnTo>
                <a:lnTo>
                  <a:pt x="225295" y="182166"/>
                </a:lnTo>
                <a:lnTo>
                  <a:pt x="214121" y="207962"/>
                </a:lnTo>
                <a:lnTo>
                  <a:pt x="232636" y="249238"/>
                </a:lnTo>
                <a:lnTo>
                  <a:pt x="140296" y="249238"/>
                </a:lnTo>
                <a:lnTo>
                  <a:pt x="84137" y="255385"/>
                </a:lnTo>
                <a:lnTo>
                  <a:pt x="84137" y="414541"/>
                </a:lnTo>
                <a:close/>
              </a:path>
              <a:path w="993140" h="414655">
                <a:moveTo>
                  <a:pt x="225295" y="182166"/>
                </a:moveTo>
                <a:lnTo>
                  <a:pt x="84137" y="182166"/>
                </a:lnTo>
                <a:lnTo>
                  <a:pt x="140296" y="176212"/>
                </a:lnTo>
                <a:lnTo>
                  <a:pt x="208559" y="0"/>
                </a:lnTo>
                <a:lnTo>
                  <a:pt x="304203" y="0"/>
                </a:lnTo>
                <a:lnTo>
                  <a:pt x="225295" y="182166"/>
                </a:lnTo>
                <a:close/>
              </a:path>
              <a:path w="993140" h="414655">
                <a:moveTo>
                  <a:pt x="306781" y="414541"/>
                </a:moveTo>
                <a:lnTo>
                  <a:pt x="209753" y="414541"/>
                </a:lnTo>
                <a:lnTo>
                  <a:pt x="140296" y="249238"/>
                </a:lnTo>
                <a:lnTo>
                  <a:pt x="232636" y="249238"/>
                </a:lnTo>
                <a:lnTo>
                  <a:pt x="306781" y="414541"/>
                </a:lnTo>
                <a:close/>
              </a:path>
              <a:path w="993140" h="414655">
                <a:moveTo>
                  <a:pt x="629641" y="414541"/>
                </a:moveTo>
                <a:lnTo>
                  <a:pt x="361353" y="414541"/>
                </a:lnTo>
                <a:lnTo>
                  <a:pt x="361353" y="0"/>
                </a:lnTo>
                <a:lnTo>
                  <a:pt x="629641" y="0"/>
                </a:lnTo>
                <a:lnTo>
                  <a:pt x="629641" y="73223"/>
                </a:lnTo>
                <a:lnTo>
                  <a:pt x="445490" y="73223"/>
                </a:lnTo>
                <a:lnTo>
                  <a:pt x="445490" y="170060"/>
                </a:lnTo>
                <a:lnTo>
                  <a:pt x="593129" y="170060"/>
                </a:lnTo>
                <a:lnTo>
                  <a:pt x="593129" y="242088"/>
                </a:lnTo>
                <a:lnTo>
                  <a:pt x="445490" y="242088"/>
                </a:lnTo>
                <a:lnTo>
                  <a:pt x="445490" y="341313"/>
                </a:lnTo>
                <a:lnTo>
                  <a:pt x="629641" y="341313"/>
                </a:lnTo>
                <a:lnTo>
                  <a:pt x="629641" y="414541"/>
                </a:lnTo>
                <a:close/>
              </a:path>
              <a:path w="993140" h="414655">
                <a:moveTo>
                  <a:pt x="865988" y="414541"/>
                </a:moveTo>
                <a:lnTo>
                  <a:pt x="781851" y="414541"/>
                </a:lnTo>
                <a:lnTo>
                  <a:pt x="781851" y="246851"/>
                </a:lnTo>
                <a:lnTo>
                  <a:pt x="653860" y="0"/>
                </a:lnTo>
                <a:lnTo>
                  <a:pt x="747116" y="0"/>
                </a:lnTo>
                <a:lnTo>
                  <a:pt x="823316" y="165099"/>
                </a:lnTo>
                <a:lnTo>
                  <a:pt x="907980" y="165099"/>
                </a:lnTo>
                <a:lnTo>
                  <a:pt x="865988" y="246851"/>
                </a:lnTo>
                <a:lnTo>
                  <a:pt x="865988" y="414541"/>
                </a:lnTo>
                <a:close/>
              </a:path>
              <a:path w="993140" h="414655">
                <a:moveTo>
                  <a:pt x="907980" y="165099"/>
                </a:moveTo>
                <a:lnTo>
                  <a:pt x="823316" y="165099"/>
                </a:lnTo>
                <a:lnTo>
                  <a:pt x="899516" y="0"/>
                </a:lnTo>
                <a:lnTo>
                  <a:pt x="992785" y="0"/>
                </a:lnTo>
                <a:lnTo>
                  <a:pt x="907980" y="165099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5329846" y="1021420"/>
            <a:ext cx="2727324" cy="429259"/>
          </a:xfrm>
          <a:custGeom>
            <a:avLst/>
            <a:gdLst/>
            <a:ahLst/>
            <a:cxnLst/>
            <a:rect l="0" t="0" r="r" b="b"/>
            <a:pathLst>
              <a:path w="2727325" h="429259">
                <a:moveTo>
                  <a:pt x="84137" y="421883"/>
                </a:moveTo>
                <a:lnTo>
                  <a:pt x="0" y="421883"/>
                </a:lnTo>
                <a:lnTo>
                  <a:pt x="0" y="7341"/>
                </a:lnTo>
                <a:lnTo>
                  <a:pt x="264718" y="7341"/>
                </a:lnTo>
                <a:lnTo>
                  <a:pt x="264718" y="80564"/>
                </a:lnTo>
                <a:lnTo>
                  <a:pt x="84137" y="80564"/>
                </a:lnTo>
                <a:lnTo>
                  <a:pt x="84137" y="202406"/>
                </a:lnTo>
                <a:lnTo>
                  <a:pt x="231775" y="202406"/>
                </a:lnTo>
                <a:lnTo>
                  <a:pt x="231775" y="275630"/>
                </a:lnTo>
                <a:lnTo>
                  <a:pt x="84137" y="275630"/>
                </a:lnTo>
                <a:lnTo>
                  <a:pt x="84137" y="421883"/>
                </a:lnTo>
                <a:close/>
              </a:path>
              <a:path w="2727325" h="429259">
                <a:moveTo>
                  <a:pt x="591947" y="421883"/>
                </a:moveTo>
                <a:lnTo>
                  <a:pt x="323659" y="421883"/>
                </a:lnTo>
                <a:lnTo>
                  <a:pt x="323659" y="7341"/>
                </a:lnTo>
                <a:lnTo>
                  <a:pt x="591947" y="7341"/>
                </a:lnTo>
                <a:lnTo>
                  <a:pt x="591947" y="80564"/>
                </a:lnTo>
                <a:lnTo>
                  <a:pt x="407797" y="80564"/>
                </a:lnTo>
                <a:lnTo>
                  <a:pt x="407797" y="177402"/>
                </a:lnTo>
                <a:lnTo>
                  <a:pt x="555434" y="177402"/>
                </a:lnTo>
                <a:lnTo>
                  <a:pt x="555434" y="249430"/>
                </a:lnTo>
                <a:lnTo>
                  <a:pt x="407797" y="249430"/>
                </a:lnTo>
                <a:lnTo>
                  <a:pt x="407797" y="348655"/>
                </a:lnTo>
                <a:lnTo>
                  <a:pt x="591947" y="348655"/>
                </a:lnTo>
                <a:lnTo>
                  <a:pt x="591947" y="421883"/>
                </a:lnTo>
                <a:close/>
              </a:path>
              <a:path w="2727325" h="429259">
                <a:moveTo>
                  <a:pt x="710603" y="421883"/>
                </a:moveTo>
                <a:lnTo>
                  <a:pt x="626465" y="421883"/>
                </a:lnTo>
                <a:lnTo>
                  <a:pt x="719734" y="7341"/>
                </a:lnTo>
                <a:lnTo>
                  <a:pt x="879475" y="7341"/>
                </a:lnTo>
                <a:lnTo>
                  <a:pt x="895101" y="76795"/>
                </a:lnTo>
                <a:lnTo>
                  <a:pt x="785025" y="76795"/>
                </a:lnTo>
                <a:lnTo>
                  <a:pt x="742950" y="273649"/>
                </a:lnTo>
                <a:lnTo>
                  <a:pt x="939392" y="273649"/>
                </a:lnTo>
                <a:lnTo>
                  <a:pt x="955865" y="346864"/>
                </a:lnTo>
                <a:lnTo>
                  <a:pt x="727075" y="346864"/>
                </a:lnTo>
                <a:lnTo>
                  <a:pt x="710603" y="421883"/>
                </a:lnTo>
                <a:close/>
              </a:path>
              <a:path w="2727325" h="429259">
                <a:moveTo>
                  <a:pt x="939392" y="273649"/>
                </a:moveTo>
                <a:lnTo>
                  <a:pt x="856259" y="273649"/>
                </a:lnTo>
                <a:lnTo>
                  <a:pt x="814197" y="76795"/>
                </a:lnTo>
                <a:lnTo>
                  <a:pt x="895101" y="76795"/>
                </a:lnTo>
                <a:lnTo>
                  <a:pt x="939392" y="273649"/>
                </a:lnTo>
                <a:close/>
              </a:path>
              <a:path w="2727325" h="429259">
                <a:moveTo>
                  <a:pt x="972743" y="421883"/>
                </a:moveTo>
                <a:lnTo>
                  <a:pt x="888606" y="421883"/>
                </a:lnTo>
                <a:lnTo>
                  <a:pt x="872134" y="346864"/>
                </a:lnTo>
                <a:lnTo>
                  <a:pt x="955865" y="346864"/>
                </a:lnTo>
                <a:lnTo>
                  <a:pt x="972743" y="421883"/>
                </a:lnTo>
                <a:close/>
              </a:path>
              <a:path w="2727325" h="429259">
                <a:moveTo>
                  <a:pt x="1295793" y="81756"/>
                </a:moveTo>
                <a:lnTo>
                  <a:pt x="990993" y="81756"/>
                </a:lnTo>
                <a:lnTo>
                  <a:pt x="990993" y="7341"/>
                </a:lnTo>
                <a:lnTo>
                  <a:pt x="1295793" y="7341"/>
                </a:lnTo>
                <a:lnTo>
                  <a:pt x="1295793" y="81756"/>
                </a:lnTo>
                <a:close/>
              </a:path>
              <a:path w="2727325" h="429259">
                <a:moveTo>
                  <a:pt x="1186065" y="421883"/>
                </a:moveTo>
                <a:lnTo>
                  <a:pt x="1101928" y="421883"/>
                </a:lnTo>
                <a:lnTo>
                  <a:pt x="1101928" y="81756"/>
                </a:lnTo>
                <a:lnTo>
                  <a:pt x="1186065" y="81756"/>
                </a:lnTo>
                <a:lnTo>
                  <a:pt x="1186065" y="421883"/>
                </a:lnTo>
                <a:close/>
              </a:path>
              <a:path w="2727325" h="429259">
                <a:moveTo>
                  <a:pt x="1502867" y="429224"/>
                </a:moveTo>
                <a:lnTo>
                  <a:pt x="1433591" y="420291"/>
                </a:lnTo>
                <a:lnTo>
                  <a:pt x="1384300" y="393499"/>
                </a:lnTo>
                <a:lnTo>
                  <a:pt x="1354832" y="347663"/>
                </a:lnTo>
                <a:lnTo>
                  <a:pt x="1345006" y="281586"/>
                </a:lnTo>
                <a:lnTo>
                  <a:pt x="1345006" y="7341"/>
                </a:lnTo>
                <a:lnTo>
                  <a:pt x="1429143" y="7341"/>
                </a:lnTo>
                <a:lnTo>
                  <a:pt x="1429143" y="283568"/>
                </a:lnTo>
                <a:lnTo>
                  <a:pt x="1433751" y="315255"/>
                </a:lnTo>
                <a:lnTo>
                  <a:pt x="1447574" y="337889"/>
                </a:lnTo>
                <a:lnTo>
                  <a:pt x="1470613" y="351469"/>
                </a:lnTo>
                <a:lnTo>
                  <a:pt x="1502867" y="355996"/>
                </a:lnTo>
                <a:lnTo>
                  <a:pt x="1646885" y="355996"/>
                </a:lnTo>
                <a:lnTo>
                  <a:pt x="1638627" y="373110"/>
                </a:lnTo>
                <a:lnTo>
                  <a:pt x="1621434" y="393499"/>
                </a:lnTo>
                <a:lnTo>
                  <a:pt x="1599293" y="409127"/>
                </a:lnTo>
                <a:lnTo>
                  <a:pt x="1572152" y="420291"/>
                </a:lnTo>
                <a:lnTo>
                  <a:pt x="1540009" y="426991"/>
                </a:lnTo>
                <a:lnTo>
                  <a:pt x="1502867" y="429224"/>
                </a:lnTo>
                <a:close/>
              </a:path>
              <a:path w="2727325" h="429259">
                <a:moveTo>
                  <a:pt x="1646885" y="355996"/>
                </a:moveTo>
                <a:lnTo>
                  <a:pt x="1502867" y="355996"/>
                </a:lnTo>
                <a:lnTo>
                  <a:pt x="1535121" y="351469"/>
                </a:lnTo>
                <a:lnTo>
                  <a:pt x="1558159" y="337889"/>
                </a:lnTo>
                <a:lnTo>
                  <a:pt x="1571982" y="315255"/>
                </a:lnTo>
                <a:lnTo>
                  <a:pt x="1576590" y="283568"/>
                </a:lnTo>
                <a:lnTo>
                  <a:pt x="1576590" y="7341"/>
                </a:lnTo>
                <a:lnTo>
                  <a:pt x="1660728" y="7341"/>
                </a:lnTo>
                <a:lnTo>
                  <a:pt x="1660728" y="281586"/>
                </a:lnTo>
                <a:lnTo>
                  <a:pt x="1658272" y="317155"/>
                </a:lnTo>
                <a:lnTo>
                  <a:pt x="1650906" y="347663"/>
                </a:lnTo>
                <a:lnTo>
                  <a:pt x="1646885" y="355996"/>
                </a:lnTo>
                <a:close/>
              </a:path>
              <a:path w="2727325" h="429259">
                <a:moveTo>
                  <a:pt x="1831378" y="421883"/>
                </a:moveTo>
                <a:lnTo>
                  <a:pt x="1747240" y="421883"/>
                </a:lnTo>
                <a:lnTo>
                  <a:pt x="1747240" y="7341"/>
                </a:lnTo>
                <a:lnTo>
                  <a:pt x="1908175" y="7341"/>
                </a:lnTo>
                <a:lnTo>
                  <a:pt x="1960897" y="12802"/>
                </a:lnTo>
                <a:lnTo>
                  <a:pt x="2001902" y="29185"/>
                </a:lnTo>
                <a:lnTo>
                  <a:pt x="2031190" y="56490"/>
                </a:lnTo>
                <a:lnTo>
                  <a:pt x="2041618" y="79176"/>
                </a:lnTo>
                <a:lnTo>
                  <a:pt x="1831378" y="79176"/>
                </a:lnTo>
                <a:lnTo>
                  <a:pt x="1831378" y="210939"/>
                </a:lnTo>
                <a:lnTo>
                  <a:pt x="2040573" y="210939"/>
                </a:lnTo>
                <a:lnTo>
                  <a:pt x="2039389" y="214311"/>
                </a:lnTo>
                <a:lnTo>
                  <a:pt x="2020355" y="241497"/>
                </a:lnTo>
                <a:lnTo>
                  <a:pt x="1993709" y="263324"/>
                </a:lnTo>
                <a:lnTo>
                  <a:pt x="2001036" y="282971"/>
                </a:lnTo>
                <a:lnTo>
                  <a:pt x="1831378" y="282971"/>
                </a:lnTo>
                <a:lnTo>
                  <a:pt x="1831378" y="421883"/>
                </a:lnTo>
                <a:close/>
              </a:path>
              <a:path w="2727325" h="429259">
                <a:moveTo>
                  <a:pt x="2040573" y="210939"/>
                </a:moveTo>
                <a:lnTo>
                  <a:pt x="1909572" y="210939"/>
                </a:lnTo>
                <a:lnTo>
                  <a:pt x="1923509" y="209798"/>
                </a:lnTo>
                <a:lnTo>
                  <a:pt x="1935564" y="206375"/>
                </a:lnTo>
                <a:lnTo>
                  <a:pt x="1965029" y="171524"/>
                </a:lnTo>
                <a:lnTo>
                  <a:pt x="1968703" y="144561"/>
                </a:lnTo>
                <a:lnTo>
                  <a:pt x="1967729" y="130385"/>
                </a:lnTo>
                <a:lnTo>
                  <a:pt x="1944474" y="89166"/>
                </a:lnTo>
                <a:lnTo>
                  <a:pt x="1908175" y="79176"/>
                </a:lnTo>
                <a:lnTo>
                  <a:pt x="2041618" y="79176"/>
                </a:lnTo>
                <a:lnTo>
                  <a:pt x="2048761" y="94717"/>
                </a:lnTo>
                <a:lnTo>
                  <a:pt x="2054618" y="143866"/>
                </a:lnTo>
                <a:lnTo>
                  <a:pt x="2050811" y="181768"/>
                </a:lnTo>
                <a:lnTo>
                  <a:pt x="2040573" y="210939"/>
                </a:lnTo>
                <a:close/>
              </a:path>
              <a:path w="2727325" h="429259">
                <a:moveTo>
                  <a:pt x="2052840" y="421883"/>
                </a:moveTo>
                <a:lnTo>
                  <a:pt x="1960765" y="421883"/>
                </a:lnTo>
                <a:lnTo>
                  <a:pt x="1912543" y="282971"/>
                </a:lnTo>
                <a:lnTo>
                  <a:pt x="2001036" y="282971"/>
                </a:lnTo>
                <a:lnTo>
                  <a:pt x="2052840" y="421883"/>
                </a:lnTo>
                <a:close/>
              </a:path>
              <a:path w="2727325" h="429259">
                <a:moveTo>
                  <a:pt x="2393353" y="421883"/>
                </a:moveTo>
                <a:lnTo>
                  <a:pt x="2125065" y="421883"/>
                </a:lnTo>
                <a:lnTo>
                  <a:pt x="2125065" y="7341"/>
                </a:lnTo>
                <a:lnTo>
                  <a:pt x="2393353" y="7341"/>
                </a:lnTo>
                <a:lnTo>
                  <a:pt x="2393353" y="80564"/>
                </a:lnTo>
                <a:lnTo>
                  <a:pt x="2209203" y="80564"/>
                </a:lnTo>
                <a:lnTo>
                  <a:pt x="2209203" y="177402"/>
                </a:lnTo>
                <a:lnTo>
                  <a:pt x="2356840" y="177402"/>
                </a:lnTo>
                <a:lnTo>
                  <a:pt x="2356840" y="249430"/>
                </a:lnTo>
                <a:lnTo>
                  <a:pt x="2209203" y="249430"/>
                </a:lnTo>
                <a:lnTo>
                  <a:pt x="2209203" y="348655"/>
                </a:lnTo>
                <a:lnTo>
                  <a:pt x="2393353" y="348655"/>
                </a:lnTo>
                <a:lnTo>
                  <a:pt x="2393353" y="421883"/>
                </a:lnTo>
                <a:close/>
              </a:path>
              <a:path w="2727325" h="429259">
                <a:moveTo>
                  <a:pt x="2715836" y="355996"/>
                </a:moveTo>
                <a:lnTo>
                  <a:pt x="2578493" y="355996"/>
                </a:lnTo>
                <a:lnTo>
                  <a:pt x="2606797" y="352648"/>
                </a:lnTo>
                <a:lnTo>
                  <a:pt x="2627014" y="342602"/>
                </a:lnTo>
                <a:lnTo>
                  <a:pt x="2639144" y="325858"/>
                </a:lnTo>
                <a:lnTo>
                  <a:pt x="2643187" y="302414"/>
                </a:lnTo>
                <a:lnTo>
                  <a:pt x="2642251" y="293218"/>
                </a:lnTo>
                <a:lnTo>
                  <a:pt x="2605857" y="260474"/>
                </a:lnTo>
                <a:lnTo>
                  <a:pt x="2568778" y="248046"/>
                </a:lnTo>
                <a:lnTo>
                  <a:pt x="2536057" y="237541"/>
                </a:lnTo>
                <a:lnTo>
                  <a:pt x="2486250" y="213629"/>
                </a:lnTo>
                <a:lnTo>
                  <a:pt x="2456483" y="184993"/>
                </a:lnTo>
                <a:lnTo>
                  <a:pt x="2442000" y="146496"/>
                </a:lnTo>
                <a:lnTo>
                  <a:pt x="2440190" y="123229"/>
                </a:lnTo>
                <a:lnTo>
                  <a:pt x="2442552" y="94065"/>
                </a:lnTo>
                <a:lnTo>
                  <a:pt x="2461450" y="47680"/>
                </a:lnTo>
                <a:lnTo>
                  <a:pt x="2498633" y="17133"/>
                </a:lnTo>
                <a:lnTo>
                  <a:pt x="2550378" y="1903"/>
                </a:lnTo>
                <a:lnTo>
                  <a:pt x="2581478" y="0"/>
                </a:lnTo>
                <a:lnTo>
                  <a:pt x="2605612" y="756"/>
                </a:lnTo>
                <a:lnTo>
                  <a:pt x="2632771" y="3026"/>
                </a:lnTo>
                <a:lnTo>
                  <a:pt x="2662958" y="6808"/>
                </a:lnTo>
                <a:lnTo>
                  <a:pt x="2696171" y="12104"/>
                </a:lnTo>
                <a:lnTo>
                  <a:pt x="2718193" y="16470"/>
                </a:lnTo>
                <a:lnTo>
                  <a:pt x="2712436" y="73223"/>
                </a:lnTo>
                <a:lnTo>
                  <a:pt x="2590012" y="73223"/>
                </a:lnTo>
                <a:lnTo>
                  <a:pt x="2561010" y="75963"/>
                </a:lnTo>
                <a:lnTo>
                  <a:pt x="2540298" y="84186"/>
                </a:lnTo>
                <a:lnTo>
                  <a:pt x="2527872" y="97891"/>
                </a:lnTo>
                <a:lnTo>
                  <a:pt x="2523731" y="117077"/>
                </a:lnTo>
                <a:lnTo>
                  <a:pt x="2524755" y="126237"/>
                </a:lnTo>
                <a:lnTo>
                  <a:pt x="2567558" y="159618"/>
                </a:lnTo>
                <a:lnTo>
                  <a:pt x="2617190" y="176808"/>
                </a:lnTo>
                <a:lnTo>
                  <a:pt x="2645284" y="186859"/>
                </a:lnTo>
                <a:lnTo>
                  <a:pt x="2687847" y="208935"/>
                </a:lnTo>
                <a:lnTo>
                  <a:pt x="2720628" y="252287"/>
                </a:lnTo>
                <a:lnTo>
                  <a:pt x="2726728" y="296865"/>
                </a:lnTo>
                <a:lnTo>
                  <a:pt x="2724248" y="327523"/>
                </a:lnTo>
                <a:lnTo>
                  <a:pt x="2716809" y="354213"/>
                </a:lnTo>
                <a:lnTo>
                  <a:pt x="2715836" y="355996"/>
                </a:lnTo>
                <a:close/>
              </a:path>
              <a:path w="2727325" h="429259">
                <a:moveTo>
                  <a:pt x="2711450" y="82946"/>
                </a:moveTo>
                <a:lnTo>
                  <a:pt x="2671640" y="78692"/>
                </a:lnTo>
                <a:lnTo>
                  <a:pt x="2638129" y="75653"/>
                </a:lnTo>
                <a:lnTo>
                  <a:pt x="2610919" y="73830"/>
                </a:lnTo>
                <a:lnTo>
                  <a:pt x="2590012" y="73223"/>
                </a:lnTo>
                <a:lnTo>
                  <a:pt x="2712436" y="73223"/>
                </a:lnTo>
                <a:lnTo>
                  <a:pt x="2711450" y="82946"/>
                </a:lnTo>
                <a:close/>
              </a:path>
              <a:path w="2727325" h="429259">
                <a:moveTo>
                  <a:pt x="2583459" y="429224"/>
                </a:moveTo>
                <a:lnTo>
                  <a:pt x="2558320" y="428305"/>
                </a:lnTo>
                <a:lnTo>
                  <a:pt x="2530527" y="425549"/>
                </a:lnTo>
                <a:lnTo>
                  <a:pt x="2500079" y="420957"/>
                </a:lnTo>
                <a:lnTo>
                  <a:pt x="2444954" y="410354"/>
                </a:lnTo>
                <a:lnTo>
                  <a:pt x="2453487" y="345086"/>
                </a:lnTo>
                <a:lnTo>
                  <a:pt x="2491956" y="349861"/>
                </a:lnTo>
                <a:lnTo>
                  <a:pt x="2525615" y="353270"/>
                </a:lnTo>
                <a:lnTo>
                  <a:pt x="2554462" y="355315"/>
                </a:lnTo>
                <a:lnTo>
                  <a:pt x="2578493" y="355996"/>
                </a:lnTo>
                <a:lnTo>
                  <a:pt x="2715836" y="355996"/>
                </a:lnTo>
                <a:lnTo>
                  <a:pt x="2704407" y="376933"/>
                </a:lnTo>
                <a:lnTo>
                  <a:pt x="2687040" y="395683"/>
                </a:lnTo>
                <a:lnTo>
                  <a:pt x="2665660" y="410364"/>
                </a:lnTo>
                <a:lnTo>
                  <a:pt x="2641303" y="420836"/>
                </a:lnTo>
                <a:lnTo>
                  <a:pt x="2613893" y="427126"/>
                </a:lnTo>
                <a:lnTo>
                  <a:pt x="2583459" y="429224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4112298" y="1506804"/>
            <a:ext cx="3944620" cy="0"/>
          </a:xfrm>
          <a:custGeom>
            <a:avLst/>
            <a:gdLst/>
            <a:ahLst/>
            <a:cxnLst/>
            <a:rect l="0" t="0" r="r" b="b"/>
            <a:pathLst>
              <a:path w="3944620">
                <a:moveTo>
                  <a:pt x="0" y="0"/>
                </a:moveTo>
                <a:lnTo>
                  <a:pt x="39442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/>
          <p:nvPr/>
        </p:nvSpPr>
        <p:spPr>
          <a:xfrm>
            <a:off x="4112298" y="1506804"/>
            <a:ext cx="3944620" cy="0"/>
          </a:xfrm>
          <a:custGeom>
            <a:avLst/>
            <a:gdLst/>
            <a:ahLst/>
            <a:cxnLst/>
            <a:rect l="0" t="0" r="r" b="b"/>
            <a:pathLst>
              <a:path w="3944620">
                <a:moveTo>
                  <a:pt x="0" y="0"/>
                </a:moveTo>
                <a:lnTo>
                  <a:pt x="3944277" y="0"/>
                </a:lnTo>
              </a:path>
            </a:pathLst>
          </a:custGeom>
          <a:ln w="25400">
            <a:solidFill>
              <a:srgbClr val="595959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9" name="object 9"/>
          <p:cNvSpPr/>
          <p:nvPr/>
        </p:nvSpPr>
        <p:spPr>
          <a:xfrm>
            <a:off x="5028018" y="2457792"/>
            <a:ext cx="751840" cy="249554"/>
          </a:xfrm>
          <a:custGeom>
            <a:avLst/>
            <a:gdLst/>
            <a:ahLst/>
            <a:cxnLst/>
            <a:rect l="0" t="0" r="r" b="b"/>
            <a:pathLst>
              <a:path w="751840" h="249554">
                <a:moveTo>
                  <a:pt x="88303" y="249427"/>
                </a:moveTo>
                <a:lnTo>
                  <a:pt x="43154" y="241794"/>
                </a:lnTo>
                <a:lnTo>
                  <a:pt x="12225" y="209303"/>
                </a:lnTo>
                <a:lnTo>
                  <a:pt x="2009" y="169202"/>
                </a:lnTo>
                <a:lnTo>
                  <a:pt x="0" y="127787"/>
                </a:lnTo>
                <a:lnTo>
                  <a:pt x="223" y="112645"/>
                </a:lnTo>
                <a:lnTo>
                  <a:pt x="5723" y="64398"/>
                </a:lnTo>
                <a:lnTo>
                  <a:pt x="21764" y="29226"/>
                </a:lnTo>
                <a:lnTo>
                  <a:pt x="62682" y="7243"/>
                </a:lnTo>
                <a:lnTo>
                  <a:pt x="87414" y="5359"/>
                </a:lnTo>
                <a:lnTo>
                  <a:pt x="101644" y="5830"/>
                </a:lnTo>
                <a:lnTo>
                  <a:pt x="117054" y="7243"/>
                </a:lnTo>
                <a:lnTo>
                  <a:pt x="133643" y="9597"/>
                </a:lnTo>
                <a:lnTo>
                  <a:pt x="151409" y="12890"/>
                </a:lnTo>
                <a:lnTo>
                  <a:pt x="151409" y="28968"/>
                </a:lnTo>
                <a:lnTo>
                  <a:pt x="89700" y="28968"/>
                </a:lnTo>
                <a:lnTo>
                  <a:pt x="72352" y="30376"/>
                </a:lnTo>
                <a:lnTo>
                  <a:pt x="39585" y="51485"/>
                </a:lnTo>
                <a:lnTo>
                  <a:pt x="28145" y="103077"/>
                </a:lnTo>
                <a:lnTo>
                  <a:pt x="27381" y="128180"/>
                </a:lnTo>
                <a:lnTo>
                  <a:pt x="27524" y="141019"/>
                </a:lnTo>
                <a:lnTo>
                  <a:pt x="31069" y="179673"/>
                </a:lnTo>
                <a:lnTo>
                  <a:pt x="51529" y="216865"/>
                </a:lnTo>
                <a:lnTo>
                  <a:pt x="94259" y="225817"/>
                </a:lnTo>
                <a:lnTo>
                  <a:pt x="151409" y="225817"/>
                </a:lnTo>
                <a:lnTo>
                  <a:pt x="151409" y="242289"/>
                </a:lnTo>
                <a:lnTo>
                  <a:pt x="134292" y="245413"/>
                </a:lnTo>
                <a:lnTo>
                  <a:pt x="118070" y="247644"/>
                </a:lnTo>
                <a:lnTo>
                  <a:pt x="102740" y="248981"/>
                </a:lnTo>
                <a:lnTo>
                  <a:pt x="88303" y="249427"/>
                </a:lnTo>
                <a:close/>
              </a:path>
              <a:path w="751840" h="249554">
                <a:moveTo>
                  <a:pt x="151409" y="35318"/>
                </a:moveTo>
                <a:lnTo>
                  <a:pt x="134602" y="32542"/>
                </a:lnTo>
                <a:lnTo>
                  <a:pt x="118716" y="30557"/>
                </a:lnTo>
                <a:lnTo>
                  <a:pt x="103749" y="29366"/>
                </a:lnTo>
                <a:lnTo>
                  <a:pt x="89700" y="28968"/>
                </a:lnTo>
                <a:lnTo>
                  <a:pt x="151409" y="28968"/>
                </a:lnTo>
                <a:lnTo>
                  <a:pt x="151409" y="35318"/>
                </a:lnTo>
                <a:close/>
              </a:path>
              <a:path w="751840" h="249554">
                <a:moveTo>
                  <a:pt x="151409" y="225817"/>
                </a:moveTo>
                <a:lnTo>
                  <a:pt x="94259" y="225817"/>
                </a:lnTo>
                <a:lnTo>
                  <a:pt x="106910" y="225434"/>
                </a:lnTo>
                <a:lnTo>
                  <a:pt x="120653" y="224282"/>
                </a:lnTo>
                <a:lnTo>
                  <a:pt x="135485" y="222361"/>
                </a:lnTo>
                <a:lnTo>
                  <a:pt x="151409" y="219670"/>
                </a:lnTo>
                <a:lnTo>
                  <a:pt x="151409" y="225817"/>
                </a:lnTo>
                <a:close/>
              </a:path>
              <a:path w="751840" h="249554">
                <a:moveTo>
                  <a:pt x="218681" y="246061"/>
                </a:moveTo>
                <a:lnTo>
                  <a:pt x="193078" y="246061"/>
                </a:lnTo>
                <a:lnTo>
                  <a:pt x="193078" y="0"/>
                </a:lnTo>
                <a:lnTo>
                  <a:pt x="218681" y="0"/>
                </a:lnTo>
                <a:lnTo>
                  <a:pt x="218681" y="246061"/>
                </a:lnTo>
                <a:close/>
              </a:path>
              <a:path w="751840" h="249554">
                <a:moveTo>
                  <a:pt x="330403" y="249427"/>
                </a:moveTo>
                <a:lnTo>
                  <a:pt x="286960" y="237377"/>
                </a:lnTo>
                <a:lnTo>
                  <a:pt x="266380" y="200617"/>
                </a:lnTo>
                <a:lnTo>
                  <a:pt x="262534" y="161327"/>
                </a:lnTo>
                <a:lnTo>
                  <a:pt x="266999" y="121913"/>
                </a:lnTo>
                <a:lnTo>
                  <a:pt x="280393" y="93759"/>
                </a:lnTo>
                <a:lnTo>
                  <a:pt x="302717" y="76865"/>
                </a:lnTo>
                <a:lnTo>
                  <a:pt x="333971" y="71234"/>
                </a:lnTo>
                <a:lnTo>
                  <a:pt x="350057" y="72443"/>
                </a:lnTo>
                <a:lnTo>
                  <a:pt x="363985" y="76073"/>
                </a:lnTo>
                <a:lnTo>
                  <a:pt x="375756" y="82121"/>
                </a:lnTo>
                <a:lnTo>
                  <a:pt x="385369" y="90589"/>
                </a:lnTo>
                <a:lnTo>
                  <a:pt x="386905" y="92862"/>
                </a:lnTo>
                <a:lnTo>
                  <a:pt x="334263" y="92862"/>
                </a:lnTo>
                <a:lnTo>
                  <a:pt x="323519" y="93719"/>
                </a:lnTo>
                <a:lnTo>
                  <a:pt x="291204" y="124363"/>
                </a:lnTo>
                <a:lnTo>
                  <a:pt x="288328" y="150405"/>
                </a:lnTo>
                <a:lnTo>
                  <a:pt x="402383" y="150405"/>
                </a:lnTo>
                <a:lnTo>
                  <a:pt x="402438" y="171042"/>
                </a:lnTo>
                <a:lnTo>
                  <a:pt x="288721" y="171042"/>
                </a:lnTo>
                <a:lnTo>
                  <a:pt x="289367" y="184315"/>
                </a:lnTo>
                <a:lnTo>
                  <a:pt x="305162" y="219109"/>
                </a:lnTo>
                <a:lnTo>
                  <a:pt x="334962" y="226808"/>
                </a:lnTo>
                <a:lnTo>
                  <a:pt x="397079" y="226808"/>
                </a:lnTo>
                <a:lnTo>
                  <a:pt x="397041" y="244072"/>
                </a:lnTo>
                <a:lnTo>
                  <a:pt x="378253" y="246415"/>
                </a:lnTo>
                <a:lnTo>
                  <a:pt x="360864" y="248090"/>
                </a:lnTo>
                <a:lnTo>
                  <a:pt x="344914" y="249093"/>
                </a:lnTo>
                <a:lnTo>
                  <a:pt x="330403" y="249427"/>
                </a:lnTo>
                <a:close/>
              </a:path>
              <a:path w="751840" h="249554">
                <a:moveTo>
                  <a:pt x="402383" y="150405"/>
                </a:moveTo>
                <a:lnTo>
                  <a:pt x="377432" y="150405"/>
                </a:lnTo>
                <a:lnTo>
                  <a:pt x="376799" y="135791"/>
                </a:lnTo>
                <a:lnTo>
                  <a:pt x="374900" y="123497"/>
                </a:lnTo>
                <a:lnTo>
                  <a:pt x="344924" y="93674"/>
                </a:lnTo>
                <a:lnTo>
                  <a:pt x="334263" y="92862"/>
                </a:lnTo>
                <a:lnTo>
                  <a:pt x="386905" y="92862"/>
                </a:lnTo>
                <a:lnTo>
                  <a:pt x="392837" y="101642"/>
                </a:lnTo>
                <a:lnTo>
                  <a:pt x="398171" y="115465"/>
                </a:lnTo>
                <a:lnTo>
                  <a:pt x="401371" y="132053"/>
                </a:lnTo>
                <a:lnTo>
                  <a:pt x="402383" y="150405"/>
                </a:lnTo>
                <a:close/>
              </a:path>
              <a:path w="751840" h="249554">
                <a:moveTo>
                  <a:pt x="397079" y="226808"/>
                </a:moveTo>
                <a:lnTo>
                  <a:pt x="334962" y="226808"/>
                </a:lnTo>
                <a:lnTo>
                  <a:pt x="347813" y="226684"/>
                </a:lnTo>
                <a:lnTo>
                  <a:pt x="360759" y="226313"/>
                </a:lnTo>
                <a:lnTo>
                  <a:pt x="373807" y="225693"/>
                </a:lnTo>
                <a:lnTo>
                  <a:pt x="386957" y="224827"/>
                </a:lnTo>
                <a:lnTo>
                  <a:pt x="397079" y="223836"/>
                </a:lnTo>
                <a:lnTo>
                  <a:pt x="397079" y="226808"/>
                </a:lnTo>
                <a:close/>
              </a:path>
              <a:path w="751840" h="249554">
                <a:moveTo>
                  <a:pt x="442126" y="98221"/>
                </a:moveTo>
                <a:lnTo>
                  <a:pt x="477665" y="73120"/>
                </a:lnTo>
                <a:lnTo>
                  <a:pt x="508889" y="71234"/>
                </a:lnTo>
                <a:lnTo>
                  <a:pt x="522427" y="72072"/>
                </a:lnTo>
                <a:lnTo>
                  <a:pt x="556793" y="92264"/>
                </a:lnTo>
                <a:lnTo>
                  <a:pt x="557477" y="93853"/>
                </a:lnTo>
                <a:lnTo>
                  <a:pt x="510185" y="93853"/>
                </a:lnTo>
                <a:lnTo>
                  <a:pt x="496257" y="94064"/>
                </a:lnTo>
                <a:lnTo>
                  <a:pt x="482056" y="94699"/>
                </a:lnTo>
                <a:lnTo>
                  <a:pt x="467581" y="95755"/>
                </a:lnTo>
                <a:lnTo>
                  <a:pt x="442126" y="98221"/>
                </a:lnTo>
                <a:close/>
              </a:path>
              <a:path w="751840" h="249554">
                <a:moveTo>
                  <a:pt x="480619" y="249427"/>
                </a:moveTo>
                <a:lnTo>
                  <a:pt x="444501" y="236130"/>
                </a:lnTo>
                <a:lnTo>
                  <a:pt x="432194" y="197738"/>
                </a:lnTo>
                <a:lnTo>
                  <a:pt x="432989" y="186017"/>
                </a:lnTo>
                <a:lnTo>
                  <a:pt x="461171" y="151278"/>
                </a:lnTo>
                <a:lnTo>
                  <a:pt x="538557" y="141083"/>
                </a:lnTo>
                <a:lnTo>
                  <a:pt x="538557" y="126402"/>
                </a:lnTo>
                <a:lnTo>
                  <a:pt x="518910" y="93853"/>
                </a:lnTo>
                <a:lnTo>
                  <a:pt x="557477" y="93853"/>
                </a:lnTo>
                <a:lnTo>
                  <a:pt x="560885" y="101769"/>
                </a:lnTo>
                <a:lnTo>
                  <a:pt x="563341" y="113148"/>
                </a:lnTo>
                <a:lnTo>
                  <a:pt x="564160" y="126402"/>
                </a:lnTo>
                <a:lnTo>
                  <a:pt x="564160" y="160730"/>
                </a:lnTo>
                <a:lnTo>
                  <a:pt x="538557" y="160730"/>
                </a:lnTo>
                <a:lnTo>
                  <a:pt x="477444" y="166419"/>
                </a:lnTo>
                <a:lnTo>
                  <a:pt x="470002" y="169391"/>
                </a:lnTo>
                <a:lnTo>
                  <a:pt x="460871" y="179450"/>
                </a:lnTo>
                <a:lnTo>
                  <a:pt x="458585" y="186790"/>
                </a:lnTo>
                <a:lnTo>
                  <a:pt x="458585" y="196442"/>
                </a:lnTo>
                <a:lnTo>
                  <a:pt x="460211" y="210160"/>
                </a:lnTo>
                <a:lnTo>
                  <a:pt x="465087" y="219959"/>
                </a:lnTo>
                <a:lnTo>
                  <a:pt x="473212" y="225839"/>
                </a:lnTo>
                <a:lnTo>
                  <a:pt x="484582" y="227798"/>
                </a:lnTo>
                <a:lnTo>
                  <a:pt x="572695" y="227798"/>
                </a:lnTo>
                <a:lnTo>
                  <a:pt x="583413" y="229195"/>
                </a:lnTo>
                <a:lnTo>
                  <a:pt x="583413" y="235736"/>
                </a:lnTo>
                <a:lnTo>
                  <a:pt x="542329" y="235736"/>
                </a:lnTo>
                <a:lnTo>
                  <a:pt x="526863" y="241727"/>
                </a:lnTo>
                <a:lnTo>
                  <a:pt x="511422" y="246005"/>
                </a:lnTo>
                <a:lnTo>
                  <a:pt x="496007" y="248571"/>
                </a:lnTo>
                <a:lnTo>
                  <a:pt x="480619" y="249427"/>
                </a:lnTo>
                <a:close/>
              </a:path>
              <a:path w="751840" h="249554">
                <a:moveTo>
                  <a:pt x="572695" y="227798"/>
                </a:moveTo>
                <a:lnTo>
                  <a:pt x="484582" y="227798"/>
                </a:lnTo>
                <a:lnTo>
                  <a:pt x="496240" y="227315"/>
                </a:lnTo>
                <a:lnTo>
                  <a:pt x="507925" y="225839"/>
                </a:lnTo>
                <a:lnTo>
                  <a:pt x="519261" y="223448"/>
                </a:lnTo>
                <a:lnTo>
                  <a:pt x="530619" y="220064"/>
                </a:lnTo>
                <a:lnTo>
                  <a:pt x="538557" y="217283"/>
                </a:lnTo>
                <a:lnTo>
                  <a:pt x="538557" y="160730"/>
                </a:lnTo>
                <a:lnTo>
                  <a:pt x="564160" y="160730"/>
                </a:lnTo>
                <a:lnTo>
                  <a:pt x="564160" y="214108"/>
                </a:lnTo>
                <a:lnTo>
                  <a:pt x="564820" y="222579"/>
                </a:lnTo>
                <a:lnTo>
                  <a:pt x="571234" y="227608"/>
                </a:lnTo>
                <a:lnTo>
                  <a:pt x="572695" y="227798"/>
                </a:lnTo>
                <a:close/>
              </a:path>
              <a:path w="751840" h="249554">
                <a:moveTo>
                  <a:pt x="583413" y="249427"/>
                </a:moveTo>
                <a:lnTo>
                  <a:pt x="570573" y="248571"/>
                </a:lnTo>
                <a:lnTo>
                  <a:pt x="559447" y="246005"/>
                </a:lnTo>
                <a:lnTo>
                  <a:pt x="550032" y="241727"/>
                </a:lnTo>
                <a:lnTo>
                  <a:pt x="542329" y="235736"/>
                </a:lnTo>
                <a:lnTo>
                  <a:pt x="583413" y="235736"/>
                </a:lnTo>
                <a:lnTo>
                  <a:pt x="583413" y="249427"/>
                </a:lnTo>
                <a:close/>
              </a:path>
              <a:path w="751840" h="249554">
                <a:moveTo>
                  <a:pt x="736715" y="86715"/>
                </a:moveTo>
                <a:lnTo>
                  <a:pt x="640157" y="86715"/>
                </a:lnTo>
                <a:lnTo>
                  <a:pt x="653902" y="79940"/>
                </a:lnTo>
                <a:lnTo>
                  <a:pt x="667346" y="75103"/>
                </a:lnTo>
                <a:lnTo>
                  <a:pt x="680492" y="72201"/>
                </a:lnTo>
                <a:lnTo>
                  <a:pt x="693344" y="71234"/>
                </a:lnTo>
                <a:lnTo>
                  <a:pt x="709101" y="72393"/>
                </a:lnTo>
                <a:lnTo>
                  <a:pt x="722043" y="75872"/>
                </a:lnTo>
                <a:lnTo>
                  <a:pt x="732171" y="81671"/>
                </a:lnTo>
                <a:lnTo>
                  <a:pt x="736715" y="86715"/>
                </a:lnTo>
                <a:close/>
              </a:path>
              <a:path w="751840" h="249554">
                <a:moveTo>
                  <a:pt x="640563" y="246061"/>
                </a:moveTo>
                <a:lnTo>
                  <a:pt x="614757" y="246061"/>
                </a:lnTo>
                <a:lnTo>
                  <a:pt x="614757" y="74612"/>
                </a:lnTo>
                <a:lnTo>
                  <a:pt x="640157" y="74612"/>
                </a:lnTo>
                <a:lnTo>
                  <a:pt x="640157" y="86715"/>
                </a:lnTo>
                <a:lnTo>
                  <a:pt x="736715" y="86715"/>
                </a:lnTo>
                <a:lnTo>
                  <a:pt x="739483" y="89789"/>
                </a:lnTo>
                <a:lnTo>
                  <a:pt x="741567" y="94259"/>
                </a:lnTo>
                <a:lnTo>
                  <a:pt x="681571" y="94259"/>
                </a:lnTo>
                <a:lnTo>
                  <a:pt x="673824" y="95351"/>
                </a:lnTo>
                <a:lnTo>
                  <a:pt x="657683" y="99707"/>
                </a:lnTo>
                <a:lnTo>
                  <a:pt x="651472" y="101790"/>
                </a:lnTo>
                <a:lnTo>
                  <a:pt x="647104" y="103784"/>
                </a:lnTo>
                <a:lnTo>
                  <a:pt x="640563" y="106959"/>
                </a:lnTo>
                <a:lnTo>
                  <a:pt x="640563" y="246061"/>
                </a:lnTo>
                <a:close/>
              </a:path>
              <a:path w="751840" h="249554">
                <a:moveTo>
                  <a:pt x="751282" y="246061"/>
                </a:moveTo>
                <a:lnTo>
                  <a:pt x="725882" y="246061"/>
                </a:lnTo>
                <a:lnTo>
                  <a:pt x="725866" y="155574"/>
                </a:lnTo>
                <a:lnTo>
                  <a:pt x="725441" y="139802"/>
                </a:lnTo>
                <a:lnTo>
                  <a:pt x="714336" y="101679"/>
                </a:lnTo>
                <a:lnTo>
                  <a:pt x="688976" y="94259"/>
                </a:lnTo>
                <a:lnTo>
                  <a:pt x="741567" y="94259"/>
                </a:lnTo>
                <a:lnTo>
                  <a:pt x="744643" y="100859"/>
                </a:lnTo>
                <a:lnTo>
                  <a:pt x="748331" y="115514"/>
                </a:lnTo>
                <a:lnTo>
                  <a:pt x="750544" y="133752"/>
                </a:lnTo>
                <a:lnTo>
                  <a:pt x="751282" y="155574"/>
                </a:lnTo>
                <a:lnTo>
                  <a:pt x="751282" y="246061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0" name="object 10"/>
          <p:cNvSpPr/>
          <p:nvPr/>
        </p:nvSpPr>
        <p:spPr>
          <a:xfrm>
            <a:off x="5905779" y="2455608"/>
            <a:ext cx="1242694" cy="252094"/>
          </a:xfrm>
          <a:custGeom>
            <a:avLst/>
            <a:gdLst/>
            <a:ahLst/>
            <a:cxnLst/>
            <a:rect l="0" t="0" r="r" b="b"/>
            <a:pathLst>
              <a:path w="1242695" h="252095">
                <a:moveTo>
                  <a:pt x="26390" y="248247"/>
                </a:moveTo>
                <a:lnTo>
                  <a:pt x="0" y="248247"/>
                </a:lnTo>
                <a:lnTo>
                  <a:pt x="0" y="11112"/>
                </a:lnTo>
                <a:lnTo>
                  <a:pt x="26390" y="11112"/>
                </a:lnTo>
                <a:lnTo>
                  <a:pt x="26390" y="248247"/>
                </a:lnTo>
                <a:close/>
              </a:path>
              <a:path w="1242695" h="252095">
                <a:moveTo>
                  <a:pt x="201726" y="88899"/>
                </a:moveTo>
                <a:lnTo>
                  <a:pt x="105168" y="88899"/>
                </a:lnTo>
                <a:lnTo>
                  <a:pt x="118915" y="82125"/>
                </a:lnTo>
                <a:lnTo>
                  <a:pt x="132362" y="77287"/>
                </a:lnTo>
                <a:lnTo>
                  <a:pt x="145509" y="74385"/>
                </a:lnTo>
                <a:lnTo>
                  <a:pt x="158356" y="73418"/>
                </a:lnTo>
                <a:lnTo>
                  <a:pt x="174113" y="74578"/>
                </a:lnTo>
                <a:lnTo>
                  <a:pt x="187055" y="78057"/>
                </a:lnTo>
                <a:lnTo>
                  <a:pt x="197182" y="83855"/>
                </a:lnTo>
                <a:lnTo>
                  <a:pt x="201726" y="88899"/>
                </a:lnTo>
                <a:close/>
              </a:path>
              <a:path w="1242695" h="252095">
                <a:moveTo>
                  <a:pt x="105575" y="248247"/>
                </a:moveTo>
                <a:lnTo>
                  <a:pt x="79768" y="248247"/>
                </a:lnTo>
                <a:lnTo>
                  <a:pt x="79768" y="76796"/>
                </a:lnTo>
                <a:lnTo>
                  <a:pt x="105168" y="76796"/>
                </a:lnTo>
                <a:lnTo>
                  <a:pt x="105168" y="88899"/>
                </a:lnTo>
                <a:lnTo>
                  <a:pt x="201726" y="88899"/>
                </a:lnTo>
                <a:lnTo>
                  <a:pt x="204495" y="91973"/>
                </a:lnTo>
                <a:lnTo>
                  <a:pt x="206581" y="96443"/>
                </a:lnTo>
                <a:lnTo>
                  <a:pt x="146583" y="96443"/>
                </a:lnTo>
                <a:lnTo>
                  <a:pt x="138836" y="97535"/>
                </a:lnTo>
                <a:lnTo>
                  <a:pt x="122707" y="101892"/>
                </a:lnTo>
                <a:lnTo>
                  <a:pt x="116484" y="103974"/>
                </a:lnTo>
                <a:lnTo>
                  <a:pt x="112115" y="105968"/>
                </a:lnTo>
                <a:lnTo>
                  <a:pt x="105575" y="109143"/>
                </a:lnTo>
                <a:lnTo>
                  <a:pt x="105575" y="248247"/>
                </a:lnTo>
                <a:close/>
              </a:path>
              <a:path w="1242695" h="252095">
                <a:moveTo>
                  <a:pt x="216293" y="248247"/>
                </a:moveTo>
                <a:lnTo>
                  <a:pt x="190893" y="248247"/>
                </a:lnTo>
                <a:lnTo>
                  <a:pt x="190877" y="157760"/>
                </a:lnTo>
                <a:lnTo>
                  <a:pt x="190455" y="141988"/>
                </a:lnTo>
                <a:lnTo>
                  <a:pt x="179347" y="103864"/>
                </a:lnTo>
                <a:lnTo>
                  <a:pt x="153987" y="96443"/>
                </a:lnTo>
                <a:lnTo>
                  <a:pt x="206581" y="96443"/>
                </a:lnTo>
                <a:lnTo>
                  <a:pt x="209660" y="103043"/>
                </a:lnTo>
                <a:lnTo>
                  <a:pt x="213347" y="117698"/>
                </a:lnTo>
                <a:lnTo>
                  <a:pt x="215557" y="135938"/>
                </a:lnTo>
                <a:lnTo>
                  <a:pt x="216293" y="157760"/>
                </a:lnTo>
                <a:lnTo>
                  <a:pt x="216293" y="248247"/>
                </a:lnTo>
                <a:close/>
              </a:path>
              <a:path w="1242695" h="252095">
                <a:moveTo>
                  <a:pt x="298056" y="76796"/>
                </a:moveTo>
                <a:lnTo>
                  <a:pt x="272656" y="76796"/>
                </a:lnTo>
                <a:lnTo>
                  <a:pt x="272656" y="24409"/>
                </a:lnTo>
                <a:lnTo>
                  <a:pt x="298056" y="24409"/>
                </a:lnTo>
                <a:lnTo>
                  <a:pt x="298056" y="76796"/>
                </a:lnTo>
                <a:close/>
              </a:path>
              <a:path w="1242695" h="252095">
                <a:moveTo>
                  <a:pt x="352628" y="99212"/>
                </a:moveTo>
                <a:lnTo>
                  <a:pt x="248450" y="99212"/>
                </a:lnTo>
                <a:lnTo>
                  <a:pt x="248450" y="76796"/>
                </a:lnTo>
                <a:lnTo>
                  <a:pt x="352628" y="76796"/>
                </a:lnTo>
                <a:lnTo>
                  <a:pt x="352628" y="99212"/>
                </a:lnTo>
                <a:close/>
              </a:path>
              <a:path w="1242695" h="252095">
                <a:moveTo>
                  <a:pt x="320078" y="252019"/>
                </a:moveTo>
                <a:lnTo>
                  <a:pt x="282968" y="239014"/>
                </a:lnTo>
                <a:lnTo>
                  <a:pt x="272656" y="189307"/>
                </a:lnTo>
                <a:lnTo>
                  <a:pt x="272656" y="99212"/>
                </a:lnTo>
                <a:lnTo>
                  <a:pt x="298056" y="99212"/>
                </a:lnTo>
                <a:lnTo>
                  <a:pt x="298056" y="180379"/>
                </a:lnTo>
                <a:lnTo>
                  <a:pt x="298323" y="193800"/>
                </a:lnTo>
                <a:lnTo>
                  <a:pt x="312013" y="228004"/>
                </a:lnTo>
                <a:lnTo>
                  <a:pt x="353225" y="228004"/>
                </a:lnTo>
                <a:lnTo>
                  <a:pt x="355003" y="248247"/>
                </a:lnTo>
                <a:lnTo>
                  <a:pt x="344190" y="249898"/>
                </a:lnTo>
                <a:lnTo>
                  <a:pt x="334764" y="251076"/>
                </a:lnTo>
                <a:lnTo>
                  <a:pt x="326726" y="251784"/>
                </a:lnTo>
                <a:lnTo>
                  <a:pt x="320078" y="252019"/>
                </a:lnTo>
                <a:close/>
              </a:path>
              <a:path w="1242695" h="252095">
                <a:moveTo>
                  <a:pt x="444309" y="251613"/>
                </a:moveTo>
                <a:lnTo>
                  <a:pt x="400866" y="239563"/>
                </a:lnTo>
                <a:lnTo>
                  <a:pt x="380282" y="202804"/>
                </a:lnTo>
                <a:lnTo>
                  <a:pt x="376440" y="163513"/>
                </a:lnTo>
                <a:lnTo>
                  <a:pt x="380905" y="124098"/>
                </a:lnTo>
                <a:lnTo>
                  <a:pt x="394300" y="95943"/>
                </a:lnTo>
                <a:lnTo>
                  <a:pt x="416624" y="79050"/>
                </a:lnTo>
                <a:lnTo>
                  <a:pt x="447878" y="73418"/>
                </a:lnTo>
                <a:lnTo>
                  <a:pt x="463963" y="74628"/>
                </a:lnTo>
                <a:lnTo>
                  <a:pt x="477891" y="78257"/>
                </a:lnTo>
                <a:lnTo>
                  <a:pt x="489661" y="84305"/>
                </a:lnTo>
                <a:lnTo>
                  <a:pt x="499275" y="92773"/>
                </a:lnTo>
                <a:lnTo>
                  <a:pt x="500809" y="95046"/>
                </a:lnTo>
                <a:lnTo>
                  <a:pt x="448170" y="95046"/>
                </a:lnTo>
                <a:lnTo>
                  <a:pt x="437423" y="95903"/>
                </a:lnTo>
                <a:lnTo>
                  <a:pt x="405110" y="126550"/>
                </a:lnTo>
                <a:lnTo>
                  <a:pt x="402234" y="152591"/>
                </a:lnTo>
                <a:lnTo>
                  <a:pt x="516275" y="152591"/>
                </a:lnTo>
                <a:lnTo>
                  <a:pt x="516331" y="173228"/>
                </a:lnTo>
                <a:lnTo>
                  <a:pt x="402628" y="173228"/>
                </a:lnTo>
                <a:lnTo>
                  <a:pt x="403273" y="186502"/>
                </a:lnTo>
                <a:lnTo>
                  <a:pt x="419063" y="221295"/>
                </a:lnTo>
                <a:lnTo>
                  <a:pt x="448868" y="228994"/>
                </a:lnTo>
                <a:lnTo>
                  <a:pt x="510984" y="228994"/>
                </a:lnTo>
                <a:lnTo>
                  <a:pt x="510946" y="246258"/>
                </a:lnTo>
                <a:lnTo>
                  <a:pt x="492151" y="248602"/>
                </a:lnTo>
                <a:lnTo>
                  <a:pt x="474760" y="250276"/>
                </a:lnTo>
                <a:lnTo>
                  <a:pt x="458813" y="251279"/>
                </a:lnTo>
                <a:lnTo>
                  <a:pt x="444309" y="251613"/>
                </a:lnTo>
                <a:close/>
              </a:path>
              <a:path w="1242695" h="252095">
                <a:moveTo>
                  <a:pt x="516275" y="152591"/>
                </a:moveTo>
                <a:lnTo>
                  <a:pt x="491337" y="152591"/>
                </a:lnTo>
                <a:lnTo>
                  <a:pt x="490704" y="137977"/>
                </a:lnTo>
                <a:lnTo>
                  <a:pt x="488805" y="125682"/>
                </a:lnTo>
                <a:lnTo>
                  <a:pt x="458830" y="95859"/>
                </a:lnTo>
                <a:lnTo>
                  <a:pt x="448170" y="95046"/>
                </a:lnTo>
                <a:lnTo>
                  <a:pt x="500809" y="95046"/>
                </a:lnTo>
                <a:lnTo>
                  <a:pt x="506735" y="103826"/>
                </a:lnTo>
                <a:lnTo>
                  <a:pt x="512065" y="117649"/>
                </a:lnTo>
                <a:lnTo>
                  <a:pt x="515264" y="134240"/>
                </a:lnTo>
                <a:lnTo>
                  <a:pt x="516275" y="152591"/>
                </a:lnTo>
                <a:close/>
              </a:path>
              <a:path w="1242695" h="252095">
                <a:moveTo>
                  <a:pt x="510984" y="228994"/>
                </a:moveTo>
                <a:lnTo>
                  <a:pt x="448868" y="228994"/>
                </a:lnTo>
                <a:lnTo>
                  <a:pt x="461718" y="228870"/>
                </a:lnTo>
                <a:lnTo>
                  <a:pt x="474665" y="228499"/>
                </a:lnTo>
                <a:lnTo>
                  <a:pt x="487712" y="227880"/>
                </a:lnTo>
                <a:lnTo>
                  <a:pt x="500862" y="227013"/>
                </a:lnTo>
                <a:lnTo>
                  <a:pt x="510984" y="226022"/>
                </a:lnTo>
                <a:lnTo>
                  <a:pt x="510984" y="228994"/>
                </a:lnTo>
                <a:close/>
              </a:path>
              <a:path w="1242695" h="252095">
                <a:moveTo>
                  <a:pt x="640344" y="100202"/>
                </a:moveTo>
                <a:lnTo>
                  <a:pt x="582422" y="100202"/>
                </a:lnTo>
                <a:lnTo>
                  <a:pt x="597571" y="90768"/>
                </a:lnTo>
                <a:lnTo>
                  <a:pt x="613071" y="83094"/>
                </a:lnTo>
                <a:lnTo>
                  <a:pt x="628922" y="77180"/>
                </a:lnTo>
                <a:lnTo>
                  <a:pt x="645121" y="73024"/>
                </a:lnTo>
                <a:lnTo>
                  <a:pt x="645121" y="99212"/>
                </a:lnTo>
                <a:lnTo>
                  <a:pt x="640344" y="100202"/>
                </a:lnTo>
                <a:close/>
              </a:path>
              <a:path w="1242695" h="252095">
                <a:moveTo>
                  <a:pt x="582815" y="248247"/>
                </a:moveTo>
                <a:lnTo>
                  <a:pt x="557022" y="248247"/>
                </a:lnTo>
                <a:lnTo>
                  <a:pt x="557022" y="76796"/>
                </a:lnTo>
                <a:lnTo>
                  <a:pt x="582422" y="76796"/>
                </a:lnTo>
                <a:lnTo>
                  <a:pt x="582422" y="100202"/>
                </a:lnTo>
                <a:lnTo>
                  <a:pt x="640344" y="100202"/>
                </a:lnTo>
                <a:lnTo>
                  <a:pt x="601491" y="113182"/>
                </a:lnTo>
                <a:lnTo>
                  <a:pt x="582815" y="122427"/>
                </a:lnTo>
                <a:lnTo>
                  <a:pt x="582815" y="248247"/>
                </a:lnTo>
                <a:close/>
              </a:path>
              <a:path w="1242695" h="252095">
                <a:moveTo>
                  <a:pt x="708418" y="76796"/>
                </a:moveTo>
                <a:lnTo>
                  <a:pt x="682828" y="76796"/>
                </a:lnTo>
                <a:lnTo>
                  <a:pt x="682828" y="61709"/>
                </a:lnTo>
                <a:lnTo>
                  <a:pt x="688571" y="20914"/>
                </a:lnTo>
                <a:lnTo>
                  <a:pt x="728865" y="0"/>
                </a:lnTo>
                <a:lnTo>
                  <a:pt x="763396" y="0"/>
                </a:lnTo>
                <a:lnTo>
                  <a:pt x="763396" y="22021"/>
                </a:lnTo>
                <a:lnTo>
                  <a:pt x="723303" y="22021"/>
                </a:lnTo>
                <a:lnTo>
                  <a:pt x="717359" y="24739"/>
                </a:lnTo>
                <a:lnTo>
                  <a:pt x="708424" y="61709"/>
                </a:lnTo>
                <a:lnTo>
                  <a:pt x="708418" y="76796"/>
                </a:lnTo>
                <a:close/>
              </a:path>
              <a:path w="1242695" h="252095">
                <a:moveTo>
                  <a:pt x="758228" y="99212"/>
                </a:moveTo>
                <a:lnTo>
                  <a:pt x="661200" y="99212"/>
                </a:lnTo>
                <a:lnTo>
                  <a:pt x="661200" y="76796"/>
                </a:lnTo>
                <a:lnTo>
                  <a:pt x="758228" y="76796"/>
                </a:lnTo>
                <a:lnTo>
                  <a:pt x="758228" y="99212"/>
                </a:lnTo>
                <a:close/>
              </a:path>
              <a:path w="1242695" h="252095">
                <a:moveTo>
                  <a:pt x="708418" y="248247"/>
                </a:moveTo>
                <a:lnTo>
                  <a:pt x="682828" y="248247"/>
                </a:lnTo>
                <a:lnTo>
                  <a:pt x="682828" y="99212"/>
                </a:lnTo>
                <a:lnTo>
                  <a:pt x="708418" y="99212"/>
                </a:lnTo>
                <a:lnTo>
                  <a:pt x="708418" y="248247"/>
                </a:lnTo>
                <a:close/>
              </a:path>
              <a:path w="1242695" h="252095">
                <a:moveTo>
                  <a:pt x="787793" y="100406"/>
                </a:moveTo>
                <a:lnTo>
                  <a:pt x="823344" y="75304"/>
                </a:lnTo>
                <a:lnTo>
                  <a:pt x="854570" y="73418"/>
                </a:lnTo>
                <a:lnTo>
                  <a:pt x="868107" y="74256"/>
                </a:lnTo>
                <a:lnTo>
                  <a:pt x="902473" y="94449"/>
                </a:lnTo>
                <a:lnTo>
                  <a:pt x="903157" y="96037"/>
                </a:lnTo>
                <a:lnTo>
                  <a:pt x="855865" y="96037"/>
                </a:lnTo>
                <a:lnTo>
                  <a:pt x="841937" y="96249"/>
                </a:lnTo>
                <a:lnTo>
                  <a:pt x="827736" y="96883"/>
                </a:lnTo>
                <a:lnTo>
                  <a:pt x="813262" y="97939"/>
                </a:lnTo>
                <a:lnTo>
                  <a:pt x="787793" y="100406"/>
                </a:lnTo>
                <a:close/>
              </a:path>
              <a:path w="1242695" h="252095">
                <a:moveTo>
                  <a:pt x="826300" y="251613"/>
                </a:moveTo>
                <a:lnTo>
                  <a:pt x="790181" y="238316"/>
                </a:lnTo>
                <a:lnTo>
                  <a:pt x="777875" y="199924"/>
                </a:lnTo>
                <a:lnTo>
                  <a:pt x="778668" y="188203"/>
                </a:lnTo>
                <a:lnTo>
                  <a:pt x="806846" y="153464"/>
                </a:lnTo>
                <a:lnTo>
                  <a:pt x="884237" y="143269"/>
                </a:lnTo>
                <a:lnTo>
                  <a:pt x="884237" y="128588"/>
                </a:lnTo>
                <a:lnTo>
                  <a:pt x="864590" y="96037"/>
                </a:lnTo>
                <a:lnTo>
                  <a:pt x="903157" y="96037"/>
                </a:lnTo>
                <a:lnTo>
                  <a:pt x="906565" y="103954"/>
                </a:lnTo>
                <a:lnTo>
                  <a:pt x="909021" y="115333"/>
                </a:lnTo>
                <a:lnTo>
                  <a:pt x="909840" y="128588"/>
                </a:lnTo>
                <a:lnTo>
                  <a:pt x="909840" y="162916"/>
                </a:lnTo>
                <a:lnTo>
                  <a:pt x="884237" y="162916"/>
                </a:lnTo>
                <a:lnTo>
                  <a:pt x="823125" y="168606"/>
                </a:lnTo>
                <a:lnTo>
                  <a:pt x="815682" y="171577"/>
                </a:lnTo>
                <a:lnTo>
                  <a:pt x="806551" y="181636"/>
                </a:lnTo>
                <a:lnTo>
                  <a:pt x="804265" y="188976"/>
                </a:lnTo>
                <a:lnTo>
                  <a:pt x="804265" y="198628"/>
                </a:lnTo>
                <a:lnTo>
                  <a:pt x="805891" y="212347"/>
                </a:lnTo>
                <a:lnTo>
                  <a:pt x="810768" y="222146"/>
                </a:lnTo>
                <a:lnTo>
                  <a:pt x="818892" y="228025"/>
                </a:lnTo>
                <a:lnTo>
                  <a:pt x="830262" y="229985"/>
                </a:lnTo>
                <a:lnTo>
                  <a:pt x="918374" y="229985"/>
                </a:lnTo>
                <a:lnTo>
                  <a:pt x="929081" y="231382"/>
                </a:lnTo>
                <a:lnTo>
                  <a:pt x="929081" y="237922"/>
                </a:lnTo>
                <a:lnTo>
                  <a:pt x="888009" y="237922"/>
                </a:lnTo>
                <a:lnTo>
                  <a:pt x="872543" y="243914"/>
                </a:lnTo>
                <a:lnTo>
                  <a:pt x="857102" y="248192"/>
                </a:lnTo>
                <a:lnTo>
                  <a:pt x="841687" y="250758"/>
                </a:lnTo>
                <a:lnTo>
                  <a:pt x="826300" y="251613"/>
                </a:lnTo>
                <a:close/>
              </a:path>
              <a:path w="1242695" h="252095">
                <a:moveTo>
                  <a:pt x="918374" y="229985"/>
                </a:moveTo>
                <a:lnTo>
                  <a:pt x="830262" y="229985"/>
                </a:lnTo>
                <a:lnTo>
                  <a:pt x="841920" y="229501"/>
                </a:lnTo>
                <a:lnTo>
                  <a:pt x="853605" y="228025"/>
                </a:lnTo>
                <a:lnTo>
                  <a:pt x="864941" y="225634"/>
                </a:lnTo>
                <a:lnTo>
                  <a:pt x="876300" y="222250"/>
                </a:lnTo>
                <a:lnTo>
                  <a:pt x="884237" y="219469"/>
                </a:lnTo>
                <a:lnTo>
                  <a:pt x="884237" y="162916"/>
                </a:lnTo>
                <a:lnTo>
                  <a:pt x="909840" y="162916"/>
                </a:lnTo>
                <a:lnTo>
                  <a:pt x="909840" y="216294"/>
                </a:lnTo>
                <a:lnTo>
                  <a:pt x="910501" y="224765"/>
                </a:lnTo>
                <a:lnTo>
                  <a:pt x="916914" y="229794"/>
                </a:lnTo>
                <a:lnTo>
                  <a:pt x="918374" y="229985"/>
                </a:lnTo>
                <a:close/>
              </a:path>
              <a:path w="1242695" h="252095">
                <a:moveTo>
                  <a:pt x="929081" y="251613"/>
                </a:moveTo>
                <a:lnTo>
                  <a:pt x="916248" y="250758"/>
                </a:lnTo>
                <a:lnTo>
                  <a:pt x="905125" y="248192"/>
                </a:lnTo>
                <a:lnTo>
                  <a:pt x="895712" y="243914"/>
                </a:lnTo>
                <a:lnTo>
                  <a:pt x="888009" y="237922"/>
                </a:lnTo>
                <a:lnTo>
                  <a:pt x="929081" y="237922"/>
                </a:lnTo>
                <a:lnTo>
                  <a:pt x="929081" y="251613"/>
                </a:lnTo>
                <a:close/>
              </a:path>
              <a:path w="1242695" h="252095">
                <a:moveTo>
                  <a:pt x="1023543" y="251613"/>
                </a:moveTo>
                <a:lnTo>
                  <a:pt x="977611" y="240061"/>
                </a:lnTo>
                <a:lnTo>
                  <a:pt x="957092" y="203472"/>
                </a:lnTo>
                <a:lnTo>
                  <a:pt x="953300" y="161722"/>
                </a:lnTo>
                <a:lnTo>
                  <a:pt x="954322" y="139134"/>
                </a:lnTo>
                <a:lnTo>
                  <a:pt x="969670" y="93167"/>
                </a:lnTo>
                <a:lnTo>
                  <a:pt x="1006448" y="74652"/>
                </a:lnTo>
                <a:lnTo>
                  <a:pt x="1024140" y="73418"/>
                </a:lnTo>
                <a:lnTo>
                  <a:pt x="1030777" y="73678"/>
                </a:lnTo>
                <a:lnTo>
                  <a:pt x="1039371" y="74458"/>
                </a:lnTo>
                <a:lnTo>
                  <a:pt x="1049922" y="75760"/>
                </a:lnTo>
                <a:lnTo>
                  <a:pt x="1062431" y="77584"/>
                </a:lnTo>
                <a:lnTo>
                  <a:pt x="1070571" y="78574"/>
                </a:lnTo>
                <a:lnTo>
                  <a:pt x="1070571" y="96443"/>
                </a:lnTo>
                <a:lnTo>
                  <a:pt x="1029893" y="96443"/>
                </a:lnTo>
                <a:lnTo>
                  <a:pt x="1016475" y="97310"/>
                </a:lnTo>
                <a:lnTo>
                  <a:pt x="982319" y="130123"/>
                </a:lnTo>
                <a:lnTo>
                  <a:pt x="979690" y="161722"/>
                </a:lnTo>
                <a:lnTo>
                  <a:pt x="980304" y="179056"/>
                </a:lnTo>
                <a:lnTo>
                  <a:pt x="995730" y="220476"/>
                </a:lnTo>
                <a:lnTo>
                  <a:pt x="1030096" y="228791"/>
                </a:lnTo>
                <a:lnTo>
                  <a:pt x="1070965" y="228791"/>
                </a:lnTo>
                <a:lnTo>
                  <a:pt x="1070965" y="246850"/>
                </a:lnTo>
                <a:lnTo>
                  <a:pt x="1056099" y="248934"/>
                </a:lnTo>
                <a:lnTo>
                  <a:pt x="1043239" y="250422"/>
                </a:lnTo>
                <a:lnTo>
                  <a:pt x="1032387" y="251315"/>
                </a:lnTo>
                <a:lnTo>
                  <a:pt x="1023543" y="251613"/>
                </a:lnTo>
                <a:close/>
              </a:path>
              <a:path w="1242695" h="252095">
                <a:moveTo>
                  <a:pt x="1070571" y="99415"/>
                </a:moveTo>
                <a:lnTo>
                  <a:pt x="1057684" y="98115"/>
                </a:lnTo>
                <a:lnTo>
                  <a:pt x="1046608" y="97186"/>
                </a:lnTo>
                <a:lnTo>
                  <a:pt x="1037344" y="96629"/>
                </a:lnTo>
                <a:lnTo>
                  <a:pt x="1029893" y="96443"/>
                </a:lnTo>
                <a:lnTo>
                  <a:pt x="1070571" y="96443"/>
                </a:lnTo>
                <a:lnTo>
                  <a:pt x="1070571" y="99415"/>
                </a:lnTo>
                <a:close/>
              </a:path>
              <a:path w="1242695" h="252095">
                <a:moveTo>
                  <a:pt x="1070965" y="228791"/>
                </a:moveTo>
                <a:lnTo>
                  <a:pt x="1030096" y="228791"/>
                </a:lnTo>
                <a:lnTo>
                  <a:pt x="1070965" y="225616"/>
                </a:lnTo>
                <a:lnTo>
                  <a:pt x="1070965" y="228791"/>
                </a:lnTo>
                <a:close/>
              </a:path>
              <a:path w="1242695" h="252095">
                <a:moveTo>
                  <a:pt x="1170190" y="251613"/>
                </a:moveTo>
                <a:lnTo>
                  <a:pt x="1126747" y="239563"/>
                </a:lnTo>
                <a:lnTo>
                  <a:pt x="1106168" y="202804"/>
                </a:lnTo>
                <a:lnTo>
                  <a:pt x="1102321" y="163513"/>
                </a:lnTo>
                <a:lnTo>
                  <a:pt x="1106786" y="124098"/>
                </a:lnTo>
                <a:lnTo>
                  <a:pt x="1120181" y="95943"/>
                </a:lnTo>
                <a:lnTo>
                  <a:pt x="1142505" y="79050"/>
                </a:lnTo>
                <a:lnTo>
                  <a:pt x="1173759" y="73418"/>
                </a:lnTo>
                <a:lnTo>
                  <a:pt x="1189844" y="74628"/>
                </a:lnTo>
                <a:lnTo>
                  <a:pt x="1203772" y="78257"/>
                </a:lnTo>
                <a:lnTo>
                  <a:pt x="1215543" y="84305"/>
                </a:lnTo>
                <a:lnTo>
                  <a:pt x="1225156" y="92773"/>
                </a:lnTo>
                <a:lnTo>
                  <a:pt x="1226692" y="95046"/>
                </a:lnTo>
                <a:lnTo>
                  <a:pt x="1174051" y="95046"/>
                </a:lnTo>
                <a:lnTo>
                  <a:pt x="1163307" y="95903"/>
                </a:lnTo>
                <a:lnTo>
                  <a:pt x="1130993" y="126550"/>
                </a:lnTo>
                <a:lnTo>
                  <a:pt x="1128115" y="152591"/>
                </a:lnTo>
                <a:lnTo>
                  <a:pt x="1242169" y="152591"/>
                </a:lnTo>
                <a:lnTo>
                  <a:pt x="1242225" y="173228"/>
                </a:lnTo>
                <a:lnTo>
                  <a:pt x="1128521" y="173228"/>
                </a:lnTo>
                <a:lnTo>
                  <a:pt x="1129165" y="186502"/>
                </a:lnTo>
                <a:lnTo>
                  <a:pt x="1144949" y="221295"/>
                </a:lnTo>
                <a:lnTo>
                  <a:pt x="1174750" y="228994"/>
                </a:lnTo>
                <a:lnTo>
                  <a:pt x="1236865" y="228994"/>
                </a:lnTo>
                <a:lnTo>
                  <a:pt x="1236827" y="246258"/>
                </a:lnTo>
                <a:lnTo>
                  <a:pt x="1218039" y="248602"/>
                </a:lnTo>
                <a:lnTo>
                  <a:pt x="1200651" y="250276"/>
                </a:lnTo>
                <a:lnTo>
                  <a:pt x="1184702" y="251279"/>
                </a:lnTo>
                <a:lnTo>
                  <a:pt x="1170190" y="251613"/>
                </a:lnTo>
                <a:close/>
              </a:path>
              <a:path w="1242695" h="252095">
                <a:moveTo>
                  <a:pt x="1242169" y="152591"/>
                </a:moveTo>
                <a:lnTo>
                  <a:pt x="1217218" y="152591"/>
                </a:lnTo>
                <a:lnTo>
                  <a:pt x="1216585" y="137977"/>
                </a:lnTo>
                <a:lnTo>
                  <a:pt x="1214686" y="125682"/>
                </a:lnTo>
                <a:lnTo>
                  <a:pt x="1184717" y="95859"/>
                </a:lnTo>
                <a:lnTo>
                  <a:pt x="1174051" y="95046"/>
                </a:lnTo>
                <a:lnTo>
                  <a:pt x="1226692" y="95046"/>
                </a:lnTo>
                <a:lnTo>
                  <a:pt x="1232623" y="103826"/>
                </a:lnTo>
                <a:lnTo>
                  <a:pt x="1237957" y="117649"/>
                </a:lnTo>
                <a:lnTo>
                  <a:pt x="1241158" y="134240"/>
                </a:lnTo>
                <a:lnTo>
                  <a:pt x="1242169" y="152591"/>
                </a:lnTo>
                <a:close/>
              </a:path>
              <a:path w="1242695" h="252095">
                <a:moveTo>
                  <a:pt x="1236865" y="228994"/>
                </a:moveTo>
                <a:lnTo>
                  <a:pt x="1174750" y="228994"/>
                </a:lnTo>
                <a:lnTo>
                  <a:pt x="1187599" y="228870"/>
                </a:lnTo>
                <a:lnTo>
                  <a:pt x="1200546" y="228499"/>
                </a:lnTo>
                <a:lnTo>
                  <a:pt x="1213594" y="227880"/>
                </a:lnTo>
                <a:lnTo>
                  <a:pt x="1226743" y="227013"/>
                </a:lnTo>
                <a:lnTo>
                  <a:pt x="1236865" y="226022"/>
                </a:lnTo>
                <a:lnTo>
                  <a:pt x="1236865" y="228994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1" name="object 11"/>
          <p:cNvSpPr/>
          <p:nvPr/>
        </p:nvSpPr>
        <p:spPr>
          <a:xfrm>
            <a:off x="4908156" y="2945472"/>
            <a:ext cx="803274" cy="322580"/>
          </a:xfrm>
          <a:custGeom>
            <a:avLst/>
            <a:gdLst/>
            <a:ahLst/>
            <a:cxnLst/>
            <a:rect l="0" t="0" r="r" b="b"/>
            <a:pathLst>
              <a:path w="803275" h="322580">
                <a:moveTo>
                  <a:pt x="144272" y="246063"/>
                </a:moveTo>
                <a:lnTo>
                  <a:pt x="0" y="246063"/>
                </a:lnTo>
                <a:lnTo>
                  <a:pt x="0" y="8928"/>
                </a:lnTo>
                <a:lnTo>
                  <a:pt x="144272" y="8928"/>
                </a:lnTo>
                <a:lnTo>
                  <a:pt x="144272" y="32143"/>
                </a:lnTo>
                <a:lnTo>
                  <a:pt x="26390" y="32143"/>
                </a:lnTo>
                <a:lnTo>
                  <a:pt x="26390" y="114096"/>
                </a:lnTo>
                <a:lnTo>
                  <a:pt x="123634" y="114096"/>
                </a:lnTo>
                <a:lnTo>
                  <a:pt x="123634" y="137121"/>
                </a:lnTo>
                <a:lnTo>
                  <a:pt x="26390" y="137121"/>
                </a:lnTo>
                <a:lnTo>
                  <a:pt x="26390" y="222847"/>
                </a:lnTo>
                <a:lnTo>
                  <a:pt x="144272" y="222847"/>
                </a:lnTo>
                <a:lnTo>
                  <a:pt x="144272" y="246063"/>
                </a:lnTo>
                <a:close/>
              </a:path>
              <a:path w="803275" h="322580">
                <a:moveTo>
                  <a:pt x="183959" y="98221"/>
                </a:moveTo>
                <a:lnTo>
                  <a:pt x="219498" y="73120"/>
                </a:lnTo>
                <a:lnTo>
                  <a:pt x="250723" y="71234"/>
                </a:lnTo>
                <a:lnTo>
                  <a:pt x="264260" y="72072"/>
                </a:lnTo>
                <a:lnTo>
                  <a:pt x="298626" y="92264"/>
                </a:lnTo>
                <a:lnTo>
                  <a:pt x="299310" y="93852"/>
                </a:lnTo>
                <a:lnTo>
                  <a:pt x="252018" y="93852"/>
                </a:lnTo>
                <a:lnTo>
                  <a:pt x="238090" y="94064"/>
                </a:lnTo>
                <a:lnTo>
                  <a:pt x="223889" y="94699"/>
                </a:lnTo>
                <a:lnTo>
                  <a:pt x="209415" y="95755"/>
                </a:lnTo>
                <a:lnTo>
                  <a:pt x="183959" y="98221"/>
                </a:lnTo>
                <a:close/>
              </a:path>
              <a:path w="803275" h="322580">
                <a:moveTo>
                  <a:pt x="222453" y="249428"/>
                </a:moveTo>
                <a:lnTo>
                  <a:pt x="186334" y="236132"/>
                </a:lnTo>
                <a:lnTo>
                  <a:pt x="174028" y="197739"/>
                </a:lnTo>
                <a:lnTo>
                  <a:pt x="174823" y="186019"/>
                </a:lnTo>
                <a:lnTo>
                  <a:pt x="203004" y="151279"/>
                </a:lnTo>
                <a:lnTo>
                  <a:pt x="280390" y="141084"/>
                </a:lnTo>
                <a:lnTo>
                  <a:pt x="280390" y="126403"/>
                </a:lnTo>
                <a:lnTo>
                  <a:pt x="260743" y="93852"/>
                </a:lnTo>
                <a:lnTo>
                  <a:pt x="299310" y="93852"/>
                </a:lnTo>
                <a:lnTo>
                  <a:pt x="302718" y="101769"/>
                </a:lnTo>
                <a:lnTo>
                  <a:pt x="305174" y="113148"/>
                </a:lnTo>
                <a:lnTo>
                  <a:pt x="305993" y="126403"/>
                </a:lnTo>
                <a:lnTo>
                  <a:pt x="305993" y="160732"/>
                </a:lnTo>
                <a:lnTo>
                  <a:pt x="280390" y="160732"/>
                </a:lnTo>
                <a:lnTo>
                  <a:pt x="219278" y="166421"/>
                </a:lnTo>
                <a:lnTo>
                  <a:pt x="211836" y="169393"/>
                </a:lnTo>
                <a:lnTo>
                  <a:pt x="202704" y="179451"/>
                </a:lnTo>
                <a:lnTo>
                  <a:pt x="200418" y="186792"/>
                </a:lnTo>
                <a:lnTo>
                  <a:pt x="200418" y="196444"/>
                </a:lnTo>
                <a:lnTo>
                  <a:pt x="202044" y="210162"/>
                </a:lnTo>
                <a:lnTo>
                  <a:pt x="206921" y="219961"/>
                </a:lnTo>
                <a:lnTo>
                  <a:pt x="215045" y="225841"/>
                </a:lnTo>
                <a:lnTo>
                  <a:pt x="226415" y="227800"/>
                </a:lnTo>
                <a:lnTo>
                  <a:pt x="314529" y="227800"/>
                </a:lnTo>
                <a:lnTo>
                  <a:pt x="325247" y="229197"/>
                </a:lnTo>
                <a:lnTo>
                  <a:pt x="325247" y="235738"/>
                </a:lnTo>
                <a:lnTo>
                  <a:pt x="284162" y="235738"/>
                </a:lnTo>
                <a:lnTo>
                  <a:pt x="268696" y="241729"/>
                </a:lnTo>
                <a:lnTo>
                  <a:pt x="253255" y="246007"/>
                </a:lnTo>
                <a:lnTo>
                  <a:pt x="237840" y="248573"/>
                </a:lnTo>
                <a:lnTo>
                  <a:pt x="222453" y="249428"/>
                </a:lnTo>
                <a:close/>
              </a:path>
              <a:path w="803275" h="322580">
                <a:moveTo>
                  <a:pt x="314529" y="227800"/>
                </a:moveTo>
                <a:lnTo>
                  <a:pt x="226415" y="227800"/>
                </a:lnTo>
                <a:lnTo>
                  <a:pt x="238073" y="227317"/>
                </a:lnTo>
                <a:lnTo>
                  <a:pt x="249758" y="225841"/>
                </a:lnTo>
                <a:lnTo>
                  <a:pt x="261094" y="223450"/>
                </a:lnTo>
                <a:lnTo>
                  <a:pt x="272453" y="220066"/>
                </a:lnTo>
                <a:lnTo>
                  <a:pt x="280390" y="217285"/>
                </a:lnTo>
                <a:lnTo>
                  <a:pt x="280390" y="160732"/>
                </a:lnTo>
                <a:lnTo>
                  <a:pt x="305993" y="160732"/>
                </a:lnTo>
                <a:lnTo>
                  <a:pt x="305993" y="214110"/>
                </a:lnTo>
                <a:lnTo>
                  <a:pt x="306654" y="222581"/>
                </a:lnTo>
                <a:lnTo>
                  <a:pt x="313067" y="227610"/>
                </a:lnTo>
                <a:lnTo>
                  <a:pt x="314529" y="227800"/>
                </a:lnTo>
                <a:close/>
              </a:path>
              <a:path w="803275" h="322580">
                <a:moveTo>
                  <a:pt x="325247" y="249428"/>
                </a:moveTo>
                <a:lnTo>
                  <a:pt x="312407" y="248573"/>
                </a:lnTo>
                <a:lnTo>
                  <a:pt x="301280" y="246007"/>
                </a:lnTo>
                <a:lnTo>
                  <a:pt x="291866" y="241729"/>
                </a:lnTo>
                <a:lnTo>
                  <a:pt x="284162" y="235738"/>
                </a:lnTo>
                <a:lnTo>
                  <a:pt x="325247" y="235738"/>
                </a:lnTo>
                <a:lnTo>
                  <a:pt x="325247" y="249428"/>
                </a:lnTo>
                <a:close/>
              </a:path>
              <a:path w="803275" h="322580">
                <a:moveTo>
                  <a:pt x="469254" y="226607"/>
                </a:moveTo>
                <a:lnTo>
                  <a:pt x="409879" y="226607"/>
                </a:lnTo>
                <a:lnTo>
                  <a:pt x="419256" y="226211"/>
                </a:lnTo>
                <a:lnTo>
                  <a:pt x="427459" y="225022"/>
                </a:lnTo>
                <a:lnTo>
                  <a:pt x="434486" y="223038"/>
                </a:lnTo>
                <a:lnTo>
                  <a:pt x="440334" y="220257"/>
                </a:lnTo>
                <a:lnTo>
                  <a:pt x="447344" y="216027"/>
                </a:lnTo>
                <a:lnTo>
                  <a:pt x="450850" y="208915"/>
                </a:lnTo>
                <a:lnTo>
                  <a:pt x="450850" y="188938"/>
                </a:lnTo>
                <a:lnTo>
                  <a:pt x="416779" y="171022"/>
                </a:lnTo>
                <a:lnTo>
                  <a:pt x="403034" y="168568"/>
                </a:lnTo>
                <a:lnTo>
                  <a:pt x="389039" y="165865"/>
                </a:lnTo>
                <a:lnTo>
                  <a:pt x="354613" y="148879"/>
                </a:lnTo>
                <a:lnTo>
                  <a:pt x="347472" y="120243"/>
                </a:lnTo>
                <a:lnTo>
                  <a:pt x="348567" y="108558"/>
                </a:lnTo>
                <a:lnTo>
                  <a:pt x="374357" y="77985"/>
                </a:lnTo>
                <a:lnTo>
                  <a:pt x="408978" y="71234"/>
                </a:lnTo>
                <a:lnTo>
                  <a:pt x="420055" y="71531"/>
                </a:lnTo>
                <a:lnTo>
                  <a:pt x="432447" y="72424"/>
                </a:lnTo>
                <a:lnTo>
                  <a:pt x="446154" y="73913"/>
                </a:lnTo>
                <a:lnTo>
                  <a:pt x="461175" y="75996"/>
                </a:lnTo>
                <a:lnTo>
                  <a:pt x="470890" y="77787"/>
                </a:lnTo>
                <a:lnTo>
                  <a:pt x="470890" y="94259"/>
                </a:lnTo>
                <a:lnTo>
                  <a:pt x="410565" y="94259"/>
                </a:lnTo>
                <a:lnTo>
                  <a:pt x="394161" y="95883"/>
                </a:lnTo>
                <a:lnTo>
                  <a:pt x="382441" y="100755"/>
                </a:lnTo>
                <a:lnTo>
                  <a:pt x="375407" y="108875"/>
                </a:lnTo>
                <a:lnTo>
                  <a:pt x="373062" y="120243"/>
                </a:lnTo>
                <a:lnTo>
                  <a:pt x="373062" y="128181"/>
                </a:lnTo>
                <a:lnTo>
                  <a:pt x="420789" y="147535"/>
                </a:lnTo>
                <a:lnTo>
                  <a:pt x="434909" y="150438"/>
                </a:lnTo>
                <a:lnTo>
                  <a:pt x="469501" y="168279"/>
                </a:lnTo>
                <a:lnTo>
                  <a:pt x="476643" y="198438"/>
                </a:lnTo>
                <a:lnTo>
                  <a:pt x="475590" y="210751"/>
                </a:lnTo>
                <a:lnTo>
                  <a:pt x="472430" y="221306"/>
                </a:lnTo>
                <a:lnTo>
                  <a:pt x="469254" y="226607"/>
                </a:lnTo>
                <a:close/>
              </a:path>
              <a:path w="803275" h="322580">
                <a:moveTo>
                  <a:pt x="470890" y="99606"/>
                </a:moveTo>
                <a:lnTo>
                  <a:pt x="452761" y="97265"/>
                </a:lnTo>
                <a:lnTo>
                  <a:pt x="436665" y="95594"/>
                </a:lnTo>
                <a:lnTo>
                  <a:pt x="422600" y="94592"/>
                </a:lnTo>
                <a:lnTo>
                  <a:pt x="410565" y="94259"/>
                </a:lnTo>
                <a:lnTo>
                  <a:pt x="470890" y="94259"/>
                </a:lnTo>
                <a:lnTo>
                  <a:pt x="470890" y="99606"/>
                </a:lnTo>
                <a:close/>
              </a:path>
              <a:path w="803275" h="322580">
                <a:moveTo>
                  <a:pt x="410565" y="249428"/>
                </a:moveTo>
                <a:lnTo>
                  <a:pt x="360756" y="244666"/>
                </a:lnTo>
                <a:lnTo>
                  <a:pt x="350443" y="242888"/>
                </a:lnTo>
                <a:lnTo>
                  <a:pt x="350443" y="220663"/>
                </a:lnTo>
                <a:lnTo>
                  <a:pt x="368967" y="223263"/>
                </a:lnTo>
                <a:lnTo>
                  <a:pt x="385048" y="225121"/>
                </a:lnTo>
                <a:lnTo>
                  <a:pt x="398685" y="226235"/>
                </a:lnTo>
                <a:lnTo>
                  <a:pt x="409879" y="226607"/>
                </a:lnTo>
                <a:lnTo>
                  <a:pt x="469254" y="226607"/>
                </a:lnTo>
                <a:lnTo>
                  <a:pt x="467160" y="230101"/>
                </a:lnTo>
                <a:lnTo>
                  <a:pt x="459778" y="237135"/>
                </a:lnTo>
                <a:lnTo>
                  <a:pt x="450379" y="242512"/>
                </a:lnTo>
                <a:lnTo>
                  <a:pt x="439043" y="246354"/>
                </a:lnTo>
                <a:lnTo>
                  <a:pt x="425772" y="248660"/>
                </a:lnTo>
                <a:lnTo>
                  <a:pt x="410565" y="249428"/>
                </a:lnTo>
                <a:close/>
              </a:path>
              <a:path w="803275" h="322580">
                <a:moveTo>
                  <a:pt x="541731" y="246063"/>
                </a:moveTo>
                <a:lnTo>
                  <a:pt x="515937" y="246063"/>
                </a:lnTo>
                <a:lnTo>
                  <a:pt x="515937" y="74612"/>
                </a:lnTo>
                <a:lnTo>
                  <a:pt x="541731" y="74612"/>
                </a:lnTo>
                <a:lnTo>
                  <a:pt x="541731" y="246063"/>
                </a:lnTo>
                <a:close/>
              </a:path>
              <a:path w="803275" h="322580">
                <a:moveTo>
                  <a:pt x="541731" y="35915"/>
                </a:moveTo>
                <a:lnTo>
                  <a:pt x="515937" y="35915"/>
                </a:lnTo>
                <a:lnTo>
                  <a:pt x="515937" y="6146"/>
                </a:lnTo>
                <a:lnTo>
                  <a:pt x="541731" y="6146"/>
                </a:lnTo>
                <a:lnTo>
                  <a:pt x="541731" y="35915"/>
                </a:lnTo>
                <a:close/>
              </a:path>
              <a:path w="803275" h="322580">
                <a:moveTo>
                  <a:pt x="618731" y="246063"/>
                </a:moveTo>
                <a:lnTo>
                  <a:pt x="593128" y="246063"/>
                </a:lnTo>
                <a:lnTo>
                  <a:pt x="593128" y="0"/>
                </a:lnTo>
                <a:lnTo>
                  <a:pt x="618731" y="0"/>
                </a:lnTo>
                <a:lnTo>
                  <a:pt x="618731" y="246063"/>
                </a:lnTo>
                <a:close/>
              </a:path>
              <a:path w="803275" h="322580">
                <a:moveTo>
                  <a:pt x="731647" y="322263"/>
                </a:moveTo>
                <a:lnTo>
                  <a:pt x="705840" y="322263"/>
                </a:lnTo>
                <a:lnTo>
                  <a:pt x="728065" y="246063"/>
                </a:lnTo>
                <a:lnTo>
                  <a:pt x="702665" y="246063"/>
                </a:lnTo>
                <a:lnTo>
                  <a:pt x="654050" y="74612"/>
                </a:lnTo>
                <a:lnTo>
                  <a:pt x="679843" y="74612"/>
                </a:lnTo>
                <a:lnTo>
                  <a:pt x="722706" y="223838"/>
                </a:lnTo>
                <a:lnTo>
                  <a:pt x="759958" y="223838"/>
                </a:lnTo>
                <a:lnTo>
                  <a:pt x="731647" y="322263"/>
                </a:lnTo>
                <a:close/>
              </a:path>
              <a:path w="803275" h="322580">
                <a:moveTo>
                  <a:pt x="759958" y="223838"/>
                </a:moveTo>
                <a:lnTo>
                  <a:pt x="734021" y="223838"/>
                </a:lnTo>
                <a:lnTo>
                  <a:pt x="777087" y="74612"/>
                </a:lnTo>
                <a:lnTo>
                  <a:pt x="802881" y="74612"/>
                </a:lnTo>
                <a:lnTo>
                  <a:pt x="759958" y="223838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2" name="object 12"/>
          <p:cNvSpPr/>
          <p:nvPr/>
        </p:nvSpPr>
        <p:spPr>
          <a:xfrm>
            <a:off x="5801791" y="2945472"/>
            <a:ext cx="1478280" cy="249554"/>
          </a:xfrm>
          <a:custGeom>
            <a:avLst/>
            <a:gdLst/>
            <a:ahLst/>
            <a:cxnLst/>
            <a:rect l="0" t="0" r="r" b="b"/>
            <a:pathLst>
              <a:path w="1478280" h="249554">
                <a:moveTo>
                  <a:pt x="26187" y="246061"/>
                </a:moveTo>
                <a:lnTo>
                  <a:pt x="0" y="246061"/>
                </a:lnTo>
                <a:lnTo>
                  <a:pt x="65290" y="8928"/>
                </a:lnTo>
                <a:lnTo>
                  <a:pt x="122834" y="8928"/>
                </a:lnTo>
                <a:lnTo>
                  <a:pt x="129042" y="31546"/>
                </a:lnTo>
                <a:lnTo>
                  <a:pt x="85128" y="31546"/>
                </a:lnTo>
                <a:lnTo>
                  <a:pt x="49009" y="161327"/>
                </a:lnTo>
                <a:lnTo>
                  <a:pt x="164664" y="161327"/>
                </a:lnTo>
                <a:lnTo>
                  <a:pt x="171144" y="184936"/>
                </a:lnTo>
                <a:lnTo>
                  <a:pt x="43256" y="184936"/>
                </a:lnTo>
                <a:lnTo>
                  <a:pt x="26187" y="246061"/>
                </a:lnTo>
                <a:close/>
              </a:path>
              <a:path w="1478280" h="249554">
                <a:moveTo>
                  <a:pt x="164664" y="161327"/>
                </a:moveTo>
                <a:lnTo>
                  <a:pt x="138899" y="161327"/>
                </a:lnTo>
                <a:lnTo>
                  <a:pt x="102984" y="31546"/>
                </a:lnTo>
                <a:lnTo>
                  <a:pt x="129042" y="31546"/>
                </a:lnTo>
                <a:lnTo>
                  <a:pt x="164664" y="161327"/>
                </a:lnTo>
                <a:close/>
              </a:path>
              <a:path w="1478280" h="249554">
                <a:moveTo>
                  <a:pt x="187921" y="246061"/>
                </a:moveTo>
                <a:lnTo>
                  <a:pt x="161925" y="246061"/>
                </a:lnTo>
                <a:lnTo>
                  <a:pt x="144665" y="184936"/>
                </a:lnTo>
                <a:lnTo>
                  <a:pt x="171144" y="184936"/>
                </a:lnTo>
                <a:lnTo>
                  <a:pt x="187921" y="246061"/>
                </a:lnTo>
                <a:close/>
              </a:path>
              <a:path w="1478280" h="249554">
                <a:moveTo>
                  <a:pt x="283768" y="249426"/>
                </a:moveTo>
                <a:lnTo>
                  <a:pt x="237836" y="237875"/>
                </a:lnTo>
                <a:lnTo>
                  <a:pt x="217311" y="201286"/>
                </a:lnTo>
                <a:lnTo>
                  <a:pt x="213512" y="159536"/>
                </a:lnTo>
                <a:lnTo>
                  <a:pt x="214536" y="136948"/>
                </a:lnTo>
                <a:lnTo>
                  <a:pt x="229882" y="90982"/>
                </a:lnTo>
                <a:lnTo>
                  <a:pt x="266673" y="72467"/>
                </a:lnTo>
                <a:lnTo>
                  <a:pt x="284365" y="71234"/>
                </a:lnTo>
                <a:lnTo>
                  <a:pt x="290996" y="71494"/>
                </a:lnTo>
                <a:lnTo>
                  <a:pt x="299591" y="72274"/>
                </a:lnTo>
                <a:lnTo>
                  <a:pt x="310145" y="73575"/>
                </a:lnTo>
                <a:lnTo>
                  <a:pt x="322656" y="75399"/>
                </a:lnTo>
                <a:lnTo>
                  <a:pt x="330796" y="76390"/>
                </a:lnTo>
                <a:lnTo>
                  <a:pt x="330796" y="94259"/>
                </a:lnTo>
                <a:lnTo>
                  <a:pt x="290118" y="94259"/>
                </a:lnTo>
                <a:lnTo>
                  <a:pt x="276695" y="95126"/>
                </a:lnTo>
                <a:lnTo>
                  <a:pt x="242544" y="127937"/>
                </a:lnTo>
                <a:lnTo>
                  <a:pt x="239915" y="159536"/>
                </a:lnTo>
                <a:lnTo>
                  <a:pt x="240528" y="176869"/>
                </a:lnTo>
                <a:lnTo>
                  <a:pt x="255955" y="218289"/>
                </a:lnTo>
                <a:lnTo>
                  <a:pt x="290309" y="226605"/>
                </a:lnTo>
                <a:lnTo>
                  <a:pt x="331190" y="226605"/>
                </a:lnTo>
                <a:lnTo>
                  <a:pt x="331190" y="244664"/>
                </a:lnTo>
                <a:lnTo>
                  <a:pt x="316319" y="246748"/>
                </a:lnTo>
                <a:lnTo>
                  <a:pt x="303460" y="248236"/>
                </a:lnTo>
                <a:lnTo>
                  <a:pt x="292610" y="249129"/>
                </a:lnTo>
                <a:lnTo>
                  <a:pt x="283768" y="249426"/>
                </a:lnTo>
                <a:close/>
              </a:path>
              <a:path w="1478280" h="249554">
                <a:moveTo>
                  <a:pt x="330796" y="97231"/>
                </a:moveTo>
                <a:lnTo>
                  <a:pt x="317909" y="95931"/>
                </a:lnTo>
                <a:lnTo>
                  <a:pt x="306833" y="95002"/>
                </a:lnTo>
                <a:lnTo>
                  <a:pt x="297569" y="94445"/>
                </a:lnTo>
                <a:lnTo>
                  <a:pt x="290118" y="94259"/>
                </a:lnTo>
                <a:lnTo>
                  <a:pt x="330796" y="94259"/>
                </a:lnTo>
                <a:lnTo>
                  <a:pt x="330796" y="97231"/>
                </a:lnTo>
                <a:close/>
              </a:path>
              <a:path w="1478280" h="249554">
                <a:moveTo>
                  <a:pt x="331190" y="226605"/>
                </a:moveTo>
                <a:lnTo>
                  <a:pt x="290309" y="226605"/>
                </a:lnTo>
                <a:lnTo>
                  <a:pt x="331190" y="223430"/>
                </a:lnTo>
                <a:lnTo>
                  <a:pt x="331190" y="226605"/>
                </a:lnTo>
                <a:close/>
              </a:path>
              <a:path w="1478280" h="249554">
                <a:moveTo>
                  <a:pt x="433184" y="249426"/>
                </a:moveTo>
                <a:lnTo>
                  <a:pt x="387253" y="237875"/>
                </a:lnTo>
                <a:lnTo>
                  <a:pt x="366733" y="201286"/>
                </a:lnTo>
                <a:lnTo>
                  <a:pt x="362940" y="159536"/>
                </a:lnTo>
                <a:lnTo>
                  <a:pt x="363964" y="136948"/>
                </a:lnTo>
                <a:lnTo>
                  <a:pt x="379310" y="90982"/>
                </a:lnTo>
                <a:lnTo>
                  <a:pt x="416088" y="72467"/>
                </a:lnTo>
                <a:lnTo>
                  <a:pt x="433781" y="71234"/>
                </a:lnTo>
                <a:lnTo>
                  <a:pt x="440417" y="71494"/>
                </a:lnTo>
                <a:lnTo>
                  <a:pt x="449013" y="72274"/>
                </a:lnTo>
                <a:lnTo>
                  <a:pt x="459568" y="73575"/>
                </a:lnTo>
                <a:lnTo>
                  <a:pt x="472084" y="75399"/>
                </a:lnTo>
                <a:lnTo>
                  <a:pt x="480212" y="76390"/>
                </a:lnTo>
                <a:lnTo>
                  <a:pt x="480212" y="94259"/>
                </a:lnTo>
                <a:lnTo>
                  <a:pt x="439534" y="94259"/>
                </a:lnTo>
                <a:lnTo>
                  <a:pt x="426116" y="95126"/>
                </a:lnTo>
                <a:lnTo>
                  <a:pt x="391960" y="127937"/>
                </a:lnTo>
                <a:lnTo>
                  <a:pt x="389331" y="159536"/>
                </a:lnTo>
                <a:lnTo>
                  <a:pt x="389945" y="176869"/>
                </a:lnTo>
                <a:lnTo>
                  <a:pt x="405376" y="218289"/>
                </a:lnTo>
                <a:lnTo>
                  <a:pt x="439737" y="226605"/>
                </a:lnTo>
                <a:lnTo>
                  <a:pt x="480618" y="226605"/>
                </a:lnTo>
                <a:lnTo>
                  <a:pt x="480618" y="244664"/>
                </a:lnTo>
                <a:lnTo>
                  <a:pt x="465745" y="246748"/>
                </a:lnTo>
                <a:lnTo>
                  <a:pt x="452882" y="248236"/>
                </a:lnTo>
                <a:lnTo>
                  <a:pt x="442028" y="249129"/>
                </a:lnTo>
                <a:lnTo>
                  <a:pt x="433184" y="249426"/>
                </a:lnTo>
                <a:close/>
              </a:path>
              <a:path w="1478280" h="249554">
                <a:moveTo>
                  <a:pt x="480212" y="97231"/>
                </a:moveTo>
                <a:lnTo>
                  <a:pt x="467332" y="95931"/>
                </a:lnTo>
                <a:lnTo>
                  <a:pt x="456258" y="95002"/>
                </a:lnTo>
                <a:lnTo>
                  <a:pt x="446992" y="94445"/>
                </a:lnTo>
                <a:lnTo>
                  <a:pt x="439534" y="94259"/>
                </a:lnTo>
                <a:lnTo>
                  <a:pt x="480212" y="94259"/>
                </a:lnTo>
                <a:lnTo>
                  <a:pt x="480212" y="97231"/>
                </a:lnTo>
                <a:close/>
              </a:path>
              <a:path w="1478280" h="249554">
                <a:moveTo>
                  <a:pt x="480618" y="226605"/>
                </a:moveTo>
                <a:lnTo>
                  <a:pt x="439737" y="226605"/>
                </a:lnTo>
                <a:lnTo>
                  <a:pt x="480618" y="223430"/>
                </a:lnTo>
                <a:lnTo>
                  <a:pt x="480618" y="226605"/>
                </a:lnTo>
                <a:close/>
              </a:path>
              <a:path w="1478280" h="249554">
                <a:moveTo>
                  <a:pt x="579831" y="249426"/>
                </a:moveTo>
                <a:lnTo>
                  <a:pt x="536393" y="237377"/>
                </a:lnTo>
                <a:lnTo>
                  <a:pt x="515808" y="200617"/>
                </a:lnTo>
                <a:lnTo>
                  <a:pt x="511962" y="161327"/>
                </a:lnTo>
                <a:lnTo>
                  <a:pt x="516427" y="121913"/>
                </a:lnTo>
                <a:lnTo>
                  <a:pt x="529821" y="93759"/>
                </a:lnTo>
                <a:lnTo>
                  <a:pt x="552145" y="76865"/>
                </a:lnTo>
                <a:lnTo>
                  <a:pt x="583399" y="71234"/>
                </a:lnTo>
                <a:lnTo>
                  <a:pt x="599490" y="72443"/>
                </a:lnTo>
                <a:lnTo>
                  <a:pt x="613417" y="76072"/>
                </a:lnTo>
                <a:lnTo>
                  <a:pt x="625185" y="82121"/>
                </a:lnTo>
                <a:lnTo>
                  <a:pt x="634796" y="90589"/>
                </a:lnTo>
                <a:lnTo>
                  <a:pt x="636332" y="92862"/>
                </a:lnTo>
                <a:lnTo>
                  <a:pt x="583704" y="92862"/>
                </a:lnTo>
                <a:lnTo>
                  <a:pt x="572958" y="93719"/>
                </a:lnTo>
                <a:lnTo>
                  <a:pt x="540645" y="124363"/>
                </a:lnTo>
                <a:lnTo>
                  <a:pt x="537768" y="150405"/>
                </a:lnTo>
                <a:lnTo>
                  <a:pt x="651810" y="150405"/>
                </a:lnTo>
                <a:lnTo>
                  <a:pt x="651865" y="171042"/>
                </a:lnTo>
                <a:lnTo>
                  <a:pt x="538162" y="171042"/>
                </a:lnTo>
                <a:lnTo>
                  <a:pt x="538807" y="184315"/>
                </a:lnTo>
                <a:lnTo>
                  <a:pt x="554592" y="219109"/>
                </a:lnTo>
                <a:lnTo>
                  <a:pt x="584403" y="226808"/>
                </a:lnTo>
                <a:lnTo>
                  <a:pt x="646506" y="226808"/>
                </a:lnTo>
                <a:lnTo>
                  <a:pt x="646468" y="244072"/>
                </a:lnTo>
                <a:lnTo>
                  <a:pt x="627680" y="246415"/>
                </a:lnTo>
                <a:lnTo>
                  <a:pt x="610292" y="248090"/>
                </a:lnTo>
                <a:lnTo>
                  <a:pt x="594342" y="249093"/>
                </a:lnTo>
                <a:lnTo>
                  <a:pt x="579831" y="249426"/>
                </a:lnTo>
                <a:close/>
              </a:path>
              <a:path w="1478280" h="249554">
                <a:moveTo>
                  <a:pt x="651810" y="150405"/>
                </a:moveTo>
                <a:lnTo>
                  <a:pt x="626859" y="150405"/>
                </a:lnTo>
                <a:lnTo>
                  <a:pt x="626227" y="135791"/>
                </a:lnTo>
                <a:lnTo>
                  <a:pt x="624331" y="123497"/>
                </a:lnTo>
                <a:lnTo>
                  <a:pt x="594363" y="93674"/>
                </a:lnTo>
                <a:lnTo>
                  <a:pt x="583704" y="92862"/>
                </a:lnTo>
                <a:lnTo>
                  <a:pt x="636332" y="92862"/>
                </a:lnTo>
                <a:lnTo>
                  <a:pt x="642264" y="101642"/>
                </a:lnTo>
                <a:lnTo>
                  <a:pt x="647598" y="115465"/>
                </a:lnTo>
                <a:lnTo>
                  <a:pt x="650798" y="132053"/>
                </a:lnTo>
                <a:lnTo>
                  <a:pt x="651810" y="150405"/>
                </a:lnTo>
                <a:close/>
              </a:path>
              <a:path w="1478280" h="249554">
                <a:moveTo>
                  <a:pt x="646506" y="226808"/>
                </a:moveTo>
                <a:lnTo>
                  <a:pt x="584403" y="226808"/>
                </a:lnTo>
                <a:lnTo>
                  <a:pt x="597247" y="226684"/>
                </a:lnTo>
                <a:lnTo>
                  <a:pt x="610193" y="226312"/>
                </a:lnTo>
                <a:lnTo>
                  <a:pt x="623240" y="225693"/>
                </a:lnTo>
                <a:lnTo>
                  <a:pt x="636384" y="224827"/>
                </a:lnTo>
                <a:lnTo>
                  <a:pt x="646506" y="223836"/>
                </a:lnTo>
                <a:lnTo>
                  <a:pt x="646506" y="226808"/>
                </a:lnTo>
                <a:close/>
              </a:path>
              <a:path w="1478280" h="249554">
                <a:moveTo>
                  <a:pt x="805208" y="226605"/>
                </a:moveTo>
                <a:lnTo>
                  <a:pt x="745821" y="226605"/>
                </a:lnTo>
                <a:lnTo>
                  <a:pt x="755205" y="226209"/>
                </a:lnTo>
                <a:lnTo>
                  <a:pt x="763412" y="225020"/>
                </a:lnTo>
                <a:lnTo>
                  <a:pt x="770440" y="223036"/>
                </a:lnTo>
                <a:lnTo>
                  <a:pt x="776288" y="220255"/>
                </a:lnTo>
                <a:lnTo>
                  <a:pt x="783298" y="216025"/>
                </a:lnTo>
                <a:lnTo>
                  <a:pt x="786804" y="208913"/>
                </a:lnTo>
                <a:lnTo>
                  <a:pt x="786804" y="188936"/>
                </a:lnTo>
                <a:lnTo>
                  <a:pt x="752728" y="171020"/>
                </a:lnTo>
                <a:lnTo>
                  <a:pt x="738975" y="168566"/>
                </a:lnTo>
                <a:lnTo>
                  <a:pt x="724988" y="165863"/>
                </a:lnTo>
                <a:lnTo>
                  <a:pt x="690559" y="148878"/>
                </a:lnTo>
                <a:lnTo>
                  <a:pt x="683413" y="120243"/>
                </a:lnTo>
                <a:lnTo>
                  <a:pt x="684511" y="108558"/>
                </a:lnTo>
                <a:lnTo>
                  <a:pt x="710311" y="77985"/>
                </a:lnTo>
                <a:lnTo>
                  <a:pt x="744932" y="71234"/>
                </a:lnTo>
                <a:lnTo>
                  <a:pt x="756009" y="71531"/>
                </a:lnTo>
                <a:lnTo>
                  <a:pt x="768401" y="72424"/>
                </a:lnTo>
                <a:lnTo>
                  <a:pt x="782108" y="73913"/>
                </a:lnTo>
                <a:lnTo>
                  <a:pt x="797129" y="75996"/>
                </a:lnTo>
                <a:lnTo>
                  <a:pt x="806844" y="77787"/>
                </a:lnTo>
                <a:lnTo>
                  <a:pt x="806844" y="94259"/>
                </a:lnTo>
                <a:lnTo>
                  <a:pt x="746519" y="94259"/>
                </a:lnTo>
                <a:lnTo>
                  <a:pt x="730110" y="95883"/>
                </a:lnTo>
                <a:lnTo>
                  <a:pt x="718390" y="100755"/>
                </a:lnTo>
                <a:lnTo>
                  <a:pt x="711359" y="108875"/>
                </a:lnTo>
                <a:lnTo>
                  <a:pt x="709016" y="120243"/>
                </a:lnTo>
                <a:lnTo>
                  <a:pt x="709016" y="128180"/>
                </a:lnTo>
                <a:lnTo>
                  <a:pt x="756743" y="147534"/>
                </a:lnTo>
                <a:lnTo>
                  <a:pt x="770863" y="150437"/>
                </a:lnTo>
                <a:lnTo>
                  <a:pt x="805455" y="168277"/>
                </a:lnTo>
                <a:lnTo>
                  <a:pt x="812597" y="198436"/>
                </a:lnTo>
                <a:lnTo>
                  <a:pt x="811544" y="210749"/>
                </a:lnTo>
                <a:lnTo>
                  <a:pt x="808384" y="221304"/>
                </a:lnTo>
                <a:lnTo>
                  <a:pt x="805208" y="226605"/>
                </a:lnTo>
                <a:close/>
              </a:path>
              <a:path w="1478280" h="249554">
                <a:moveTo>
                  <a:pt x="806844" y="99606"/>
                </a:moveTo>
                <a:lnTo>
                  <a:pt x="788714" y="97265"/>
                </a:lnTo>
                <a:lnTo>
                  <a:pt x="772615" y="95594"/>
                </a:lnTo>
                <a:lnTo>
                  <a:pt x="758549" y="94592"/>
                </a:lnTo>
                <a:lnTo>
                  <a:pt x="746519" y="94259"/>
                </a:lnTo>
                <a:lnTo>
                  <a:pt x="806844" y="94259"/>
                </a:lnTo>
                <a:lnTo>
                  <a:pt x="806844" y="99606"/>
                </a:lnTo>
                <a:close/>
              </a:path>
              <a:path w="1478280" h="249554">
                <a:moveTo>
                  <a:pt x="746519" y="249426"/>
                </a:moveTo>
                <a:lnTo>
                  <a:pt x="696710" y="244664"/>
                </a:lnTo>
                <a:lnTo>
                  <a:pt x="686396" y="242886"/>
                </a:lnTo>
                <a:lnTo>
                  <a:pt x="686396" y="220661"/>
                </a:lnTo>
                <a:lnTo>
                  <a:pt x="704921" y="223261"/>
                </a:lnTo>
                <a:lnTo>
                  <a:pt x="721000" y="225119"/>
                </a:lnTo>
                <a:lnTo>
                  <a:pt x="734634" y="226233"/>
                </a:lnTo>
                <a:lnTo>
                  <a:pt x="745821" y="226605"/>
                </a:lnTo>
                <a:lnTo>
                  <a:pt x="805208" y="226605"/>
                </a:lnTo>
                <a:lnTo>
                  <a:pt x="803114" y="230099"/>
                </a:lnTo>
                <a:lnTo>
                  <a:pt x="795732" y="237133"/>
                </a:lnTo>
                <a:lnTo>
                  <a:pt x="786333" y="242510"/>
                </a:lnTo>
                <a:lnTo>
                  <a:pt x="774997" y="246352"/>
                </a:lnTo>
                <a:lnTo>
                  <a:pt x="761726" y="248658"/>
                </a:lnTo>
                <a:lnTo>
                  <a:pt x="746519" y="249426"/>
                </a:lnTo>
                <a:close/>
              </a:path>
              <a:path w="1478280" h="249554">
                <a:moveTo>
                  <a:pt x="964550" y="226605"/>
                </a:moveTo>
                <a:lnTo>
                  <a:pt x="905168" y="226605"/>
                </a:lnTo>
                <a:lnTo>
                  <a:pt x="914552" y="226209"/>
                </a:lnTo>
                <a:lnTo>
                  <a:pt x="922759" y="225020"/>
                </a:lnTo>
                <a:lnTo>
                  <a:pt x="929787" y="223036"/>
                </a:lnTo>
                <a:lnTo>
                  <a:pt x="935635" y="220255"/>
                </a:lnTo>
                <a:lnTo>
                  <a:pt x="942645" y="216025"/>
                </a:lnTo>
                <a:lnTo>
                  <a:pt x="946150" y="208913"/>
                </a:lnTo>
                <a:lnTo>
                  <a:pt x="946150" y="188936"/>
                </a:lnTo>
                <a:lnTo>
                  <a:pt x="912074" y="171020"/>
                </a:lnTo>
                <a:lnTo>
                  <a:pt x="898322" y="168566"/>
                </a:lnTo>
                <a:lnTo>
                  <a:pt x="884335" y="165863"/>
                </a:lnTo>
                <a:lnTo>
                  <a:pt x="849907" y="148878"/>
                </a:lnTo>
                <a:lnTo>
                  <a:pt x="842760" y="120243"/>
                </a:lnTo>
                <a:lnTo>
                  <a:pt x="843858" y="108558"/>
                </a:lnTo>
                <a:lnTo>
                  <a:pt x="869658" y="77985"/>
                </a:lnTo>
                <a:lnTo>
                  <a:pt x="904279" y="71234"/>
                </a:lnTo>
                <a:lnTo>
                  <a:pt x="915356" y="71531"/>
                </a:lnTo>
                <a:lnTo>
                  <a:pt x="927747" y="72424"/>
                </a:lnTo>
                <a:lnTo>
                  <a:pt x="941449" y="73913"/>
                </a:lnTo>
                <a:lnTo>
                  <a:pt x="956463" y="75996"/>
                </a:lnTo>
                <a:lnTo>
                  <a:pt x="966191" y="77787"/>
                </a:lnTo>
                <a:lnTo>
                  <a:pt x="966191" y="94259"/>
                </a:lnTo>
                <a:lnTo>
                  <a:pt x="905866" y="94259"/>
                </a:lnTo>
                <a:lnTo>
                  <a:pt x="889457" y="95883"/>
                </a:lnTo>
                <a:lnTo>
                  <a:pt x="877737" y="100755"/>
                </a:lnTo>
                <a:lnTo>
                  <a:pt x="870706" y="108875"/>
                </a:lnTo>
                <a:lnTo>
                  <a:pt x="868363" y="120243"/>
                </a:lnTo>
                <a:lnTo>
                  <a:pt x="868363" y="128180"/>
                </a:lnTo>
                <a:lnTo>
                  <a:pt x="916090" y="147534"/>
                </a:lnTo>
                <a:lnTo>
                  <a:pt x="930210" y="150437"/>
                </a:lnTo>
                <a:lnTo>
                  <a:pt x="964802" y="168277"/>
                </a:lnTo>
                <a:lnTo>
                  <a:pt x="971944" y="198436"/>
                </a:lnTo>
                <a:lnTo>
                  <a:pt x="970890" y="210749"/>
                </a:lnTo>
                <a:lnTo>
                  <a:pt x="967726" y="221304"/>
                </a:lnTo>
                <a:lnTo>
                  <a:pt x="964550" y="226605"/>
                </a:lnTo>
                <a:close/>
              </a:path>
              <a:path w="1478280" h="249554">
                <a:moveTo>
                  <a:pt x="966191" y="99606"/>
                </a:moveTo>
                <a:lnTo>
                  <a:pt x="948061" y="97265"/>
                </a:lnTo>
                <a:lnTo>
                  <a:pt x="931961" y="95594"/>
                </a:lnTo>
                <a:lnTo>
                  <a:pt x="917896" y="94592"/>
                </a:lnTo>
                <a:lnTo>
                  <a:pt x="905866" y="94259"/>
                </a:lnTo>
                <a:lnTo>
                  <a:pt x="966191" y="94259"/>
                </a:lnTo>
                <a:lnTo>
                  <a:pt x="966191" y="99606"/>
                </a:lnTo>
                <a:close/>
              </a:path>
              <a:path w="1478280" h="249554">
                <a:moveTo>
                  <a:pt x="905866" y="249426"/>
                </a:moveTo>
                <a:lnTo>
                  <a:pt x="856057" y="244664"/>
                </a:lnTo>
                <a:lnTo>
                  <a:pt x="845744" y="242886"/>
                </a:lnTo>
                <a:lnTo>
                  <a:pt x="845744" y="220661"/>
                </a:lnTo>
                <a:lnTo>
                  <a:pt x="864266" y="223261"/>
                </a:lnTo>
                <a:lnTo>
                  <a:pt x="880342" y="225119"/>
                </a:lnTo>
                <a:lnTo>
                  <a:pt x="893975" y="226233"/>
                </a:lnTo>
                <a:lnTo>
                  <a:pt x="905168" y="226605"/>
                </a:lnTo>
                <a:lnTo>
                  <a:pt x="964550" y="226605"/>
                </a:lnTo>
                <a:lnTo>
                  <a:pt x="962456" y="230099"/>
                </a:lnTo>
                <a:lnTo>
                  <a:pt x="955079" y="237133"/>
                </a:lnTo>
                <a:lnTo>
                  <a:pt x="945680" y="242510"/>
                </a:lnTo>
                <a:lnTo>
                  <a:pt x="934344" y="246352"/>
                </a:lnTo>
                <a:lnTo>
                  <a:pt x="921073" y="248658"/>
                </a:lnTo>
                <a:lnTo>
                  <a:pt x="905866" y="249426"/>
                </a:lnTo>
                <a:close/>
              </a:path>
              <a:path w="1478280" h="249554">
                <a:moveTo>
                  <a:pt x="1037032" y="246061"/>
                </a:moveTo>
                <a:lnTo>
                  <a:pt x="1011238" y="246061"/>
                </a:lnTo>
                <a:lnTo>
                  <a:pt x="1011238" y="74612"/>
                </a:lnTo>
                <a:lnTo>
                  <a:pt x="1037032" y="74612"/>
                </a:lnTo>
                <a:lnTo>
                  <a:pt x="1037032" y="246061"/>
                </a:lnTo>
                <a:close/>
              </a:path>
              <a:path w="1478280" h="249554">
                <a:moveTo>
                  <a:pt x="1037032" y="35915"/>
                </a:moveTo>
                <a:lnTo>
                  <a:pt x="1011238" y="35915"/>
                </a:lnTo>
                <a:lnTo>
                  <a:pt x="1011238" y="6146"/>
                </a:lnTo>
                <a:lnTo>
                  <a:pt x="1037032" y="6146"/>
                </a:lnTo>
                <a:lnTo>
                  <a:pt x="1037032" y="35915"/>
                </a:lnTo>
                <a:close/>
              </a:path>
              <a:path w="1478280" h="249554">
                <a:moveTo>
                  <a:pt x="1143597" y="249426"/>
                </a:moveTo>
                <a:lnTo>
                  <a:pt x="1095972" y="246658"/>
                </a:lnTo>
                <a:lnTo>
                  <a:pt x="1086244" y="245655"/>
                </a:lnTo>
                <a:lnTo>
                  <a:pt x="1086244" y="0"/>
                </a:lnTo>
                <a:lnTo>
                  <a:pt x="1111644" y="0"/>
                </a:lnTo>
                <a:lnTo>
                  <a:pt x="1111644" y="83146"/>
                </a:lnTo>
                <a:lnTo>
                  <a:pt x="1203189" y="83146"/>
                </a:lnTo>
                <a:lnTo>
                  <a:pt x="1210666" y="90982"/>
                </a:lnTo>
                <a:lnTo>
                  <a:pt x="1212365" y="94259"/>
                </a:lnTo>
                <a:lnTo>
                  <a:pt x="1159269" y="94259"/>
                </a:lnTo>
                <a:lnTo>
                  <a:pt x="1149290" y="94730"/>
                </a:lnTo>
                <a:lnTo>
                  <a:pt x="1139183" y="96143"/>
                </a:lnTo>
                <a:lnTo>
                  <a:pt x="1128949" y="98497"/>
                </a:lnTo>
                <a:lnTo>
                  <a:pt x="1118591" y="101790"/>
                </a:lnTo>
                <a:lnTo>
                  <a:pt x="1111644" y="104178"/>
                </a:lnTo>
                <a:lnTo>
                  <a:pt x="1111644" y="224827"/>
                </a:lnTo>
                <a:lnTo>
                  <a:pt x="1122024" y="225608"/>
                </a:lnTo>
                <a:lnTo>
                  <a:pt x="1130743" y="226163"/>
                </a:lnTo>
                <a:lnTo>
                  <a:pt x="1137803" y="226495"/>
                </a:lnTo>
                <a:lnTo>
                  <a:pt x="1143204" y="226605"/>
                </a:lnTo>
                <a:lnTo>
                  <a:pt x="1208981" y="226605"/>
                </a:lnTo>
                <a:lnTo>
                  <a:pt x="1207199" y="229386"/>
                </a:lnTo>
                <a:lnTo>
                  <a:pt x="1196709" y="238154"/>
                </a:lnTo>
                <a:lnTo>
                  <a:pt x="1182613" y="244416"/>
                </a:lnTo>
                <a:lnTo>
                  <a:pt x="1164910" y="248174"/>
                </a:lnTo>
                <a:lnTo>
                  <a:pt x="1143597" y="249426"/>
                </a:lnTo>
                <a:close/>
              </a:path>
              <a:path w="1478280" h="249554">
                <a:moveTo>
                  <a:pt x="1203189" y="83146"/>
                </a:moveTo>
                <a:lnTo>
                  <a:pt x="1111644" y="83146"/>
                </a:lnTo>
                <a:lnTo>
                  <a:pt x="1124617" y="77936"/>
                </a:lnTo>
                <a:lnTo>
                  <a:pt x="1137343" y="74214"/>
                </a:lnTo>
                <a:lnTo>
                  <a:pt x="1149820" y="71979"/>
                </a:lnTo>
                <a:lnTo>
                  <a:pt x="1162050" y="71234"/>
                </a:lnTo>
                <a:lnTo>
                  <a:pt x="1178112" y="72467"/>
                </a:lnTo>
                <a:lnTo>
                  <a:pt x="1191568" y="76169"/>
                </a:lnTo>
                <a:lnTo>
                  <a:pt x="1202420" y="82341"/>
                </a:lnTo>
                <a:lnTo>
                  <a:pt x="1203189" y="83146"/>
                </a:lnTo>
                <a:close/>
              </a:path>
              <a:path w="1478280" h="249554">
                <a:moveTo>
                  <a:pt x="1208981" y="226605"/>
                </a:moveTo>
                <a:lnTo>
                  <a:pt x="1143204" y="226605"/>
                </a:lnTo>
                <a:lnTo>
                  <a:pt x="1158548" y="225650"/>
                </a:lnTo>
                <a:lnTo>
                  <a:pt x="1171055" y="222785"/>
                </a:lnTo>
                <a:lnTo>
                  <a:pt x="1195656" y="190791"/>
                </a:lnTo>
                <a:lnTo>
                  <a:pt x="1198360" y="159739"/>
                </a:lnTo>
                <a:lnTo>
                  <a:pt x="1197826" y="142942"/>
                </a:lnTo>
                <a:lnTo>
                  <a:pt x="1184721" y="102456"/>
                </a:lnTo>
                <a:lnTo>
                  <a:pt x="1159269" y="94259"/>
                </a:lnTo>
                <a:lnTo>
                  <a:pt x="1212365" y="94259"/>
                </a:lnTo>
                <a:lnTo>
                  <a:pt x="1216743" y="102700"/>
                </a:lnTo>
                <a:lnTo>
                  <a:pt x="1221085" y="118116"/>
                </a:lnTo>
                <a:lnTo>
                  <a:pt x="1223691" y="137226"/>
                </a:lnTo>
                <a:lnTo>
                  <a:pt x="1224560" y="160031"/>
                </a:lnTo>
                <a:lnTo>
                  <a:pt x="1223474" y="182860"/>
                </a:lnTo>
                <a:lnTo>
                  <a:pt x="1220218" y="202029"/>
                </a:lnTo>
                <a:lnTo>
                  <a:pt x="1214793" y="217537"/>
                </a:lnTo>
                <a:lnTo>
                  <a:pt x="1208981" y="226605"/>
                </a:lnTo>
                <a:close/>
              </a:path>
              <a:path w="1478280" h="249554">
                <a:moveTo>
                  <a:pt x="1294207" y="246061"/>
                </a:moveTo>
                <a:lnTo>
                  <a:pt x="1268616" y="246061"/>
                </a:lnTo>
                <a:lnTo>
                  <a:pt x="1268616" y="0"/>
                </a:lnTo>
                <a:lnTo>
                  <a:pt x="1294207" y="0"/>
                </a:lnTo>
                <a:lnTo>
                  <a:pt x="1294207" y="246061"/>
                </a:lnTo>
                <a:close/>
              </a:path>
              <a:path w="1478280" h="249554">
                <a:moveTo>
                  <a:pt x="1405929" y="249426"/>
                </a:moveTo>
                <a:lnTo>
                  <a:pt x="1362491" y="237377"/>
                </a:lnTo>
                <a:lnTo>
                  <a:pt x="1341906" y="200617"/>
                </a:lnTo>
                <a:lnTo>
                  <a:pt x="1338060" y="161327"/>
                </a:lnTo>
                <a:lnTo>
                  <a:pt x="1342525" y="121913"/>
                </a:lnTo>
                <a:lnTo>
                  <a:pt x="1355919" y="93759"/>
                </a:lnTo>
                <a:lnTo>
                  <a:pt x="1378243" y="76865"/>
                </a:lnTo>
                <a:lnTo>
                  <a:pt x="1409497" y="71234"/>
                </a:lnTo>
                <a:lnTo>
                  <a:pt x="1425583" y="72443"/>
                </a:lnTo>
                <a:lnTo>
                  <a:pt x="1439511" y="76072"/>
                </a:lnTo>
                <a:lnTo>
                  <a:pt x="1451281" y="82121"/>
                </a:lnTo>
                <a:lnTo>
                  <a:pt x="1460894" y="90589"/>
                </a:lnTo>
                <a:lnTo>
                  <a:pt x="1462430" y="92862"/>
                </a:lnTo>
                <a:lnTo>
                  <a:pt x="1409802" y="92862"/>
                </a:lnTo>
                <a:lnTo>
                  <a:pt x="1399056" y="93719"/>
                </a:lnTo>
                <a:lnTo>
                  <a:pt x="1366743" y="124363"/>
                </a:lnTo>
                <a:lnTo>
                  <a:pt x="1363866" y="150405"/>
                </a:lnTo>
                <a:lnTo>
                  <a:pt x="1477908" y="150405"/>
                </a:lnTo>
                <a:lnTo>
                  <a:pt x="1477963" y="171042"/>
                </a:lnTo>
                <a:lnTo>
                  <a:pt x="1364260" y="171042"/>
                </a:lnTo>
                <a:lnTo>
                  <a:pt x="1364905" y="184315"/>
                </a:lnTo>
                <a:lnTo>
                  <a:pt x="1380690" y="219109"/>
                </a:lnTo>
                <a:lnTo>
                  <a:pt x="1410488" y="226808"/>
                </a:lnTo>
                <a:lnTo>
                  <a:pt x="1472604" y="226808"/>
                </a:lnTo>
                <a:lnTo>
                  <a:pt x="1472565" y="244072"/>
                </a:lnTo>
                <a:lnTo>
                  <a:pt x="1453777" y="246415"/>
                </a:lnTo>
                <a:lnTo>
                  <a:pt x="1436390" y="248090"/>
                </a:lnTo>
                <a:lnTo>
                  <a:pt x="1420440" y="249093"/>
                </a:lnTo>
                <a:lnTo>
                  <a:pt x="1405929" y="249426"/>
                </a:lnTo>
                <a:close/>
              </a:path>
              <a:path w="1478280" h="249554">
                <a:moveTo>
                  <a:pt x="1477908" y="150405"/>
                </a:moveTo>
                <a:lnTo>
                  <a:pt x="1452957" y="150405"/>
                </a:lnTo>
                <a:lnTo>
                  <a:pt x="1452325" y="135791"/>
                </a:lnTo>
                <a:lnTo>
                  <a:pt x="1450429" y="123497"/>
                </a:lnTo>
                <a:lnTo>
                  <a:pt x="1420461" y="93674"/>
                </a:lnTo>
                <a:lnTo>
                  <a:pt x="1409802" y="92862"/>
                </a:lnTo>
                <a:lnTo>
                  <a:pt x="1462430" y="92862"/>
                </a:lnTo>
                <a:lnTo>
                  <a:pt x="1468362" y="101642"/>
                </a:lnTo>
                <a:lnTo>
                  <a:pt x="1473696" y="115465"/>
                </a:lnTo>
                <a:lnTo>
                  <a:pt x="1476896" y="132053"/>
                </a:lnTo>
                <a:lnTo>
                  <a:pt x="1477908" y="150405"/>
                </a:lnTo>
                <a:close/>
              </a:path>
              <a:path w="1478280" h="249554">
                <a:moveTo>
                  <a:pt x="1472604" y="226808"/>
                </a:moveTo>
                <a:lnTo>
                  <a:pt x="1410488" y="226808"/>
                </a:lnTo>
                <a:lnTo>
                  <a:pt x="1423339" y="226684"/>
                </a:lnTo>
                <a:lnTo>
                  <a:pt x="1436290" y="226312"/>
                </a:lnTo>
                <a:lnTo>
                  <a:pt x="1449337" y="225693"/>
                </a:lnTo>
                <a:lnTo>
                  <a:pt x="1462482" y="224827"/>
                </a:lnTo>
                <a:lnTo>
                  <a:pt x="1472604" y="223836"/>
                </a:lnTo>
                <a:lnTo>
                  <a:pt x="1472604" y="226808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3" name="object 13"/>
          <p:cNvSpPr/>
          <p:nvPr/>
        </p:nvSpPr>
        <p:spPr>
          <a:xfrm>
            <a:off x="4910835" y="3442080"/>
            <a:ext cx="718820" cy="240665"/>
          </a:xfrm>
          <a:custGeom>
            <a:avLst/>
            <a:gdLst/>
            <a:ahLst/>
            <a:cxnLst/>
            <a:rect l="0" t="0" r="r" b="b"/>
            <a:pathLst>
              <a:path w="718820" h="240665">
                <a:moveTo>
                  <a:pt x="3771" y="38696"/>
                </a:moveTo>
                <a:lnTo>
                  <a:pt x="34848" y="9821"/>
                </a:lnTo>
                <a:lnTo>
                  <a:pt x="68948" y="7543"/>
                </a:lnTo>
                <a:lnTo>
                  <a:pt x="85203" y="8448"/>
                </a:lnTo>
                <a:lnTo>
                  <a:pt x="121246" y="22021"/>
                </a:lnTo>
                <a:lnTo>
                  <a:pt x="129404" y="31153"/>
                </a:lnTo>
                <a:lnTo>
                  <a:pt x="62509" y="31153"/>
                </a:lnTo>
                <a:lnTo>
                  <a:pt x="50981" y="31512"/>
                </a:lnTo>
                <a:lnTo>
                  <a:pt x="38838" y="32591"/>
                </a:lnTo>
                <a:lnTo>
                  <a:pt x="26078" y="34389"/>
                </a:lnTo>
                <a:lnTo>
                  <a:pt x="12700" y="36906"/>
                </a:lnTo>
                <a:lnTo>
                  <a:pt x="3771" y="38696"/>
                </a:lnTo>
                <a:close/>
              </a:path>
              <a:path w="718820" h="240665">
                <a:moveTo>
                  <a:pt x="144652" y="237135"/>
                </a:moveTo>
                <a:lnTo>
                  <a:pt x="0" y="237135"/>
                </a:lnTo>
                <a:lnTo>
                  <a:pt x="0" y="214910"/>
                </a:lnTo>
                <a:lnTo>
                  <a:pt x="74226" y="136864"/>
                </a:lnTo>
                <a:lnTo>
                  <a:pt x="81030" y="129555"/>
                </a:lnTo>
                <a:lnTo>
                  <a:pt x="105371" y="96240"/>
                </a:lnTo>
                <a:lnTo>
                  <a:pt x="111721" y="70840"/>
                </a:lnTo>
                <a:lnTo>
                  <a:pt x="110969" y="60731"/>
                </a:lnTo>
                <a:lnTo>
                  <a:pt x="84404" y="33383"/>
                </a:lnTo>
                <a:lnTo>
                  <a:pt x="62509" y="31153"/>
                </a:lnTo>
                <a:lnTo>
                  <a:pt x="129404" y="31153"/>
                </a:lnTo>
                <a:lnTo>
                  <a:pt x="134488" y="40778"/>
                </a:lnTo>
                <a:lnTo>
                  <a:pt x="137797" y="53352"/>
                </a:lnTo>
                <a:lnTo>
                  <a:pt x="138899" y="68059"/>
                </a:lnTo>
                <a:lnTo>
                  <a:pt x="138237" y="79684"/>
                </a:lnTo>
                <a:lnTo>
                  <a:pt x="122003" y="119311"/>
                </a:lnTo>
                <a:lnTo>
                  <a:pt x="91478" y="152794"/>
                </a:lnTo>
                <a:lnTo>
                  <a:pt x="31153" y="214110"/>
                </a:lnTo>
                <a:lnTo>
                  <a:pt x="144652" y="214110"/>
                </a:lnTo>
                <a:lnTo>
                  <a:pt x="144652" y="237135"/>
                </a:lnTo>
                <a:close/>
              </a:path>
              <a:path w="718820" h="240665">
                <a:moveTo>
                  <a:pt x="346862" y="192875"/>
                </a:moveTo>
                <a:lnTo>
                  <a:pt x="181965" y="192875"/>
                </a:lnTo>
                <a:lnTo>
                  <a:pt x="181965" y="172238"/>
                </a:lnTo>
                <a:lnTo>
                  <a:pt x="246456" y="10909"/>
                </a:lnTo>
                <a:lnTo>
                  <a:pt x="275234" y="10909"/>
                </a:lnTo>
                <a:lnTo>
                  <a:pt x="209740" y="169660"/>
                </a:lnTo>
                <a:lnTo>
                  <a:pt x="346862" y="169660"/>
                </a:lnTo>
                <a:lnTo>
                  <a:pt x="346862" y="192875"/>
                </a:lnTo>
                <a:close/>
              </a:path>
              <a:path w="718820" h="240665">
                <a:moveTo>
                  <a:pt x="318096" y="169660"/>
                </a:moveTo>
                <a:lnTo>
                  <a:pt x="291693" y="169660"/>
                </a:lnTo>
                <a:lnTo>
                  <a:pt x="291693" y="99021"/>
                </a:lnTo>
                <a:lnTo>
                  <a:pt x="318096" y="99021"/>
                </a:lnTo>
                <a:lnTo>
                  <a:pt x="318096" y="169660"/>
                </a:lnTo>
                <a:close/>
              </a:path>
              <a:path w="718820" h="240665">
                <a:moveTo>
                  <a:pt x="318096" y="237135"/>
                </a:moveTo>
                <a:lnTo>
                  <a:pt x="291693" y="237135"/>
                </a:lnTo>
                <a:lnTo>
                  <a:pt x="291693" y="192875"/>
                </a:lnTo>
                <a:lnTo>
                  <a:pt x="318096" y="192875"/>
                </a:lnTo>
                <a:lnTo>
                  <a:pt x="318096" y="237135"/>
                </a:lnTo>
                <a:close/>
              </a:path>
              <a:path w="718820" h="240665">
                <a:moveTo>
                  <a:pt x="395084" y="237135"/>
                </a:moveTo>
                <a:lnTo>
                  <a:pt x="366712" y="237135"/>
                </a:lnTo>
                <a:lnTo>
                  <a:pt x="440131" y="120841"/>
                </a:lnTo>
                <a:lnTo>
                  <a:pt x="366712" y="0"/>
                </a:lnTo>
                <a:lnTo>
                  <a:pt x="396468" y="0"/>
                </a:lnTo>
                <a:lnTo>
                  <a:pt x="456399" y="101396"/>
                </a:lnTo>
                <a:lnTo>
                  <a:pt x="483727" y="101396"/>
                </a:lnTo>
                <a:lnTo>
                  <a:pt x="472274" y="120257"/>
                </a:lnTo>
                <a:lnTo>
                  <a:pt x="483804" y="138710"/>
                </a:lnTo>
                <a:lnTo>
                  <a:pt x="455802" y="138710"/>
                </a:lnTo>
                <a:lnTo>
                  <a:pt x="395084" y="237135"/>
                </a:lnTo>
                <a:close/>
              </a:path>
              <a:path w="718820" h="240665">
                <a:moveTo>
                  <a:pt x="483727" y="101396"/>
                </a:moveTo>
                <a:lnTo>
                  <a:pt x="456399" y="101396"/>
                </a:lnTo>
                <a:lnTo>
                  <a:pt x="516724" y="0"/>
                </a:lnTo>
                <a:lnTo>
                  <a:pt x="545299" y="0"/>
                </a:lnTo>
                <a:lnTo>
                  <a:pt x="483727" y="101396"/>
                </a:lnTo>
                <a:close/>
              </a:path>
              <a:path w="718820" h="240665">
                <a:moveTo>
                  <a:pt x="545299" y="237135"/>
                </a:moveTo>
                <a:lnTo>
                  <a:pt x="515531" y="237135"/>
                </a:lnTo>
                <a:lnTo>
                  <a:pt x="455802" y="138710"/>
                </a:lnTo>
                <a:lnTo>
                  <a:pt x="483804" y="138710"/>
                </a:lnTo>
                <a:lnTo>
                  <a:pt x="545299" y="237135"/>
                </a:lnTo>
                <a:close/>
              </a:path>
              <a:path w="718820" h="240665">
                <a:moveTo>
                  <a:pt x="631418" y="240500"/>
                </a:moveTo>
                <a:lnTo>
                  <a:pt x="606221" y="232766"/>
                </a:lnTo>
                <a:lnTo>
                  <a:pt x="691743" y="43853"/>
                </a:lnTo>
                <a:lnTo>
                  <a:pt x="691743" y="34925"/>
                </a:lnTo>
                <a:lnTo>
                  <a:pt x="577850" y="34925"/>
                </a:lnTo>
                <a:lnTo>
                  <a:pt x="577850" y="10909"/>
                </a:lnTo>
                <a:lnTo>
                  <a:pt x="718337" y="10909"/>
                </a:lnTo>
                <a:lnTo>
                  <a:pt x="718337" y="45440"/>
                </a:lnTo>
                <a:lnTo>
                  <a:pt x="631418" y="240500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4" name="object 14"/>
          <p:cNvSpPr/>
          <p:nvPr/>
        </p:nvSpPr>
        <p:spPr>
          <a:xfrm>
            <a:off x="5736805" y="3433152"/>
            <a:ext cx="1545590" cy="322580"/>
          </a:xfrm>
          <a:custGeom>
            <a:avLst/>
            <a:gdLst/>
            <a:ahLst/>
            <a:cxnLst/>
            <a:rect l="0" t="0" r="r" b="b"/>
            <a:pathLst>
              <a:path w="1545590" h="322580">
                <a:moveTo>
                  <a:pt x="26187" y="246063"/>
                </a:moveTo>
                <a:lnTo>
                  <a:pt x="0" y="246063"/>
                </a:lnTo>
                <a:lnTo>
                  <a:pt x="65290" y="8928"/>
                </a:lnTo>
                <a:lnTo>
                  <a:pt x="122834" y="8928"/>
                </a:lnTo>
                <a:lnTo>
                  <a:pt x="129042" y="31546"/>
                </a:lnTo>
                <a:lnTo>
                  <a:pt x="85128" y="31546"/>
                </a:lnTo>
                <a:lnTo>
                  <a:pt x="49009" y="161329"/>
                </a:lnTo>
                <a:lnTo>
                  <a:pt x="164664" y="161329"/>
                </a:lnTo>
                <a:lnTo>
                  <a:pt x="171144" y="184938"/>
                </a:lnTo>
                <a:lnTo>
                  <a:pt x="43256" y="184938"/>
                </a:lnTo>
                <a:lnTo>
                  <a:pt x="26187" y="246063"/>
                </a:lnTo>
                <a:close/>
              </a:path>
              <a:path w="1545590" h="322580">
                <a:moveTo>
                  <a:pt x="164664" y="161329"/>
                </a:moveTo>
                <a:lnTo>
                  <a:pt x="138899" y="161329"/>
                </a:lnTo>
                <a:lnTo>
                  <a:pt x="102984" y="31546"/>
                </a:lnTo>
                <a:lnTo>
                  <a:pt x="129042" y="31546"/>
                </a:lnTo>
                <a:lnTo>
                  <a:pt x="164664" y="161329"/>
                </a:lnTo>
                <a:close/>
              </a:path>
              <a:path w="1545590" h="322580">
                <a:moveTo>
                  <a:pt x="187921" y="246063"/>
                </a:moveTo>
                <a:lnTo>
                  <a:pt x="161925" y="246063"/>
                </a:lnTo>
                <a:lnTo>
                  <a:pt x="144665" y="184938"/>
                </a:lnTo>
                <a:lnTo>
                  <a:pt x="171144" y="184938"/>
                </a:lnTo>
                <a:lnTo>
                  <a:pt x="187921" y="246063"/>
                </a:lnTo>
                <a:close/>
              </a:path>
              <a:path w="1545590" h="322580">
                <a:moveTo>
                  <a:pt x="304406" y="246063"/>
                </a:moveTo>
                <a:lnTo>
                  <a:pt x="253009" y="246063"/>
                </a:lnTo>
                <a:lnTo>
                  <a:pt x="204584" y="74612"/>
                </a:lnTo>
                <a:lnTo>
                  <a:pt x="231978" y="74612"/>
                </a:lnTo>
                <a:lnTo>
                  <a:pt x="272249" y="223838"/>
                </a:lnTo>
                <a:lnTo>
                  <a:pt x="310657" y="223838"/>
                </a:lnTo>
                <a:lnTo>
                  <a:pt x="304406" y="246063"/>
                </a:lnTo>
                <a:close/>
              </a:path>
              <a:path w="1545590" h="322580">
                <a:moveTo>
                  <a:pt x="310657" y="223838"/>
                </a:moveTo>
                <a:lnTo>
                  <a:pt x="284759" y="223838"/>
                </a:lnTo>
                <a:lnTo>
                  <a:pt x="326224" y="74612"/>
                </a:lnTo>
                <a:lnTo>
                  <a:pt x="352628" y="74612"/>
                </a:lnTo>
                <a:lnTo>
                  <a:pt x="310657" y="223838"/>
                </a:lnTo>
                <a:close/>
              </a:path>
              <a:path w="1545590" h="322580">
                <a:moveTo>
                  <a:pt x="384568" y="98221"/>
                </a:moveTo>
                <a:lnTo>
                  <a:pt x="420114" y="73120"/>
                </a:lnTo>
                <a:lnTo>
                  <a:pt x="451345" y="71234"/>
                </a:lnTo>
                <a:lnTo>
                  <a:pt x="464882" y="72072"/>
                </a:lnTo>
                <a:lnTo>
                  <a:pt x="499243" y="92264"/>
                </a:lnTo>
                <a:lnTo>
                  <a:pt x="499927" y="93852"/>
                </a:lnTo>
                <a:lnTo>
                  <a:pt x="452640" y="93852"/>
                </a:lnTo>
                <a:lnTo>
                  <a:pt x="438710" y="94064"/>
                </a:lnTo>
                <a:lnTo>
                  <a:pt x="424507" y="94699"/>
                </a:lnTo>
                <a:lnTo>
                  <a:pt x="410031" y="95755"/>
                </a:lnTo>
                <a:lnTo>
                  <a:pt x="384568" y="98221"/>
                </a:lnTo>
                <a:close/>
              </a:path>
              <a:path w="1545590" h="322580">
                <a:moveTo>
                  <a:pt x="423062" y="249428"/>
                </a:moveTo>
                <a:lnTo>
                  <a:pt x="386956" y="236132"/>
                </a:lnTo>
                <a:lnTo>
                  <a:pt x="374650" y="197739"/>
                </a:lnTo>
                <a:lnTo>
                  <a:pt x="375443" y="186019"/>
                </a:lnTo>
                <a:lnTo>
                  <a:pt x="403621" y="151279"/>
                </a:lnTo>
                <a:lnTo>
                  <a:pt x="481012" y="141084"/>
                </a:lnTo>
                <a:lnTo>
                  <a:pt x="481012" y="126403"/>
                </a:lnTo>
                <a:lnTo>
                  <a:pt x="461365" y="93852"/>
                </a:lnTo>
                <a:lnTo>
                  <a:pt x="499927" y="93852"/>
                </a:lnTo>
                <a:lnTo>
                  <a:pt x="503339" y="101769"/>
                </a:lnTo>
                <a:lnTo>
                  <a:pt x="505796" y="113148"/>
                </a:lnTo>
                <a:lnTo>
                  <a:pt x="506615" y="126403"/>
                </a:lnTo>
                <a:lnTo>
                  <a:pt x="506615" y="160732"/>
                </a:lnTo>
                <a:lnTo>
                  <a:pt x="481012" y="160732"/>
                </a:lnTo>
                <a:lnTo>
                  <a:pt x="419887" y="166421"/>
                </a:lnTo>
                <a:lnTo>
                  <a:pt x="412445" y="169393"/>
                </a:lnTo>
                <a:lnTo>
                  <a:pt x="403326" y="179451"/>
                </a:lnTo>
                <a:lnTo>
                  <a:pt x="401040" y="186792"/>
                </a:lnTo>
                <a:lnTo>
                  <a:pt x="401040" y="196444"/>
                </a:lnTo>
                <a:lnTo>
                  <a:pt x="402664" y="210162"/>
                </a:lnTo>
                <a:lnTo>
                  <a:pt x="407538" y="219961"/>
                </a:lnTo>
                <a:lnTo>
                  <a:pt x="415662" y="225841"/>
                </a:lnTo>
                <a:lnTo>
                  <a:pt x="427037" y="227800"/>
                </a:lnTo>
                <a:lnTo>
                  <a:pt x="515149" y="227800"/>
                </a:lnTo>
                <a:lnTo>
                  <a:pt x="525856" y="229197"/>
                </a:lnTo>
                <a:lnTo>
                  <a:pt x="525856" y="235738"/>
                </a:lnTo>
                <a:lnTo>
                  <a:pt x="484784" y="235738"/>
                </a:lnTo>
                <a:lnTo>
                  <a:pt x="469318" y="241729"/>
                </a:lnTo>
                <a:lnTo>
                  <a:pt x="453875" y="246007"/>
                </a:lnTo>
                <a:lnTo>
                  <a:pt x="438457" y="248573"/>
                </a:lnTo>
                <a:lnTo>
                  <a:pt x="423062" y="249428"/>
                </a:lnTo>
                <a:close/>
              </a:path>
              <a:path w="1545590" h="322580">
                <a:moveTo>
                  <a:pt x="515149" y="227800"/>
                </a:moveTo>
                <a:lnTo>
                  <a:pt x="427037" y="227800"/>
                </a:lnTo>
                <a:lnTo>
                  <a:pt x="438693" y="227317"/>
                </a:lnTo>
                <a:lnTo>
                  <a:pt x="450375" y="225841"/>
                </a:lnTo>
                <a:lnTo>
                  <a:pt x="461711" y="223450"/>
                </a:lnTo>
                <a:lnTo>
                  <a:pt x="473075" y="220066"/>
                </a:lnTo>
                <a:lnTo>
                  <a:pt x="481012" y="217285"/>
                </a:lnTo>
                <a:lnTo>
                  <a:pt x="481012" y="160732"/>
                </a:lnTo>
                <a:lnTo>
                  <a:pt x="506615" y="160732"/>
                </a:lnTo>
                <a:lnTo>
                  <a:pt x="506615" y="214110"/>
                </a:lnTo>
                <a:lnTo>
                  <a:pt x="507276" y="222581"/>
                </a:lnTo>
                <a:lnTo>
                  <a:pt x="513689" y="227610"/>
                </a:lnTo>
                <a:lnTo>
                  <a:pt x="515149" y="227800"/>
                </a:lnTo>
                <a:close/>
              </a:path>
              <a:path w="1545590" h="322580">
                <a:moveTo>
                  <a:pt x="525856" y="249428"/>
                </a:moveTo>
                <a:lnTo>
                  <a:pt x="513023" y="248573"/>
                </a:lnTo>
                <a:lnTo>
                  <a:pt x="501900" y="246007"/>
                </a:lnTo>
                <a:lnTo>
                  <a:pt x="492487" y="241729"/>
                </a:lnTo>
                <a:lnTo>
                  <a:pt x="484784" y="235738"/>
                </a:lnTo>
                <a:lnTo>
                  <a:pt x="525856" y="235738"/>
                </a:lnTo>
                <a:lnTo>
                  <a:pt x="525856" y="249428"/>
                </a:lnTo>
                <a:close/>
              </a:path>
              <a:path w="1545590" h="322580">
                <a:moveTo>
                  <a:pt x="583006" y="246063"/>
                </a:moveTo>
                <a:lnTo>
                  <a:pt x="557212" y="246063"/>
                </a:lnTo>
                <a:lnTo>
                  <a:pt x="557212" y="74612"/>
                </a:lnTo>
                <a:lnTo>
                  <a:pt x="583006" y="74612"/>
                </a:lnTo>
                <a:lnTo>
                  <a:pt x="583006" y="246063"/>
                </a:lnTo>
                <a:close/>
              </a:path>
              <a:path w="1545590" h="322580">
                <a:moveTo>
                  <a:pt x="583006" y="35915"/>
                </a:moveTo>
                <a:lnTo>
                  <a:pt x="557212" y="35915"/>
                </a:lnTo>
                <a:lnTo>
                  <a:pt x="557212" y="6146"/>
                </a:lnTo>
                <a:lnTo>
                  <a:pt x="583006" y="6146"/>
                </a:lnTo>
                <a:lnTo>
                  <a:pt x="583006" y="35915"/>
                </a:lnTo>
                <a:close/>
              </a:path>
              <a:path w="1545590" h="322580">
                <a:moveTo>
                  <a:pt x="660006" y="246063"/>
                </a:moveTo>
                <a:lnTo>
                  <a:pt x="634403" y="246063"/>
                </a:lnTo>
                <a:lnTo>
                  <a:pt x="634403" y="0"/>
                </a:lnTo>
                <a:lnTo>
                  <a:pt x="660006" y="0"/>
                </a:lnTo>
                <a:lnTo>
                  <a:pt x="660006" y="246063"/>
                </a:lnTo>
                <a:close/>
              </a:path>
              <a:path w="1545590" h="322580">
                <a:moveTo>
                  <a:pt x="710399" y="98221"/>
                </a:moveTo>
                <a:lnTo>
                  <a:pt x="745950" y="73120"/>
                </a:lnTo>
                <a:lnTo>
                  <a:pt x="777176" y="71234"/>
                </a:lnTo>
                <a:lnTo>
                  <a:pt x="790713" y="72072"/>
                </a:lnTo>
                <a:lnTo>
                  <a:pt x="825079" y="92264"/>
                </a:lnTo>
                <a:lnTo>
                  <a:pt x="825763" y="93852"/>
                </a:lnTo>
                <a:lnTo>
                  <a:pt x="778471" y="93852"/>
                </a:lnTo>
                <a:lnTo>
                  <a:pt x="764543" y="94064"/>
                </a:lnTo>
                <a:lnTo>
                  <a:pt x="750342" y="94699"/>
                </a:lnTo>
                <a:lnTo>
                  <a:pt x="735868" y="95755"/>
                </a:lnTo>
                <a:lnTo>
                  <a:pt x="710399" y="98221"/>
                </a:lnTo>
                <a:close/>
              </a:path>
              <a:path w="1545590" h="322580">
                <a:moveTo>
                  <a:pt x="748906" y="249428"/>
                </a:moveTo>
                <a:lnTo>
                  <a:pt x="712787" y="236132"/>
                </a:lnTo>
                <a:lnTo>
                  <a:pt x="700481" y="197739"/>
                </a:lnTo>
                <a:lnTo>
                  <a:pt x="701274" y="186019"/>
                </a:lnTo>
                <a:lnTo>
                  <a:pt x="729453" y="151279"/>
                </a:lnTo>
                <a:lnTo>
                  <a:pt x="806843" y="141084"/>
                </a:lnTo>
                <a:lnTo>
                  <a:pt x="806843" y="126403"/>
                </a:lnTo>
                <a:lnTo>
                  <a:pt x="787196" y="93852"/>
                </a:lnTo>
                <a:lnTo>
                  <a:pt x="825763" y="93852"/>
                </a:lnTo>
                <a:lnTo>
                  <a:pt x="829171" y="101769"/>
                </a:lnTo>
                <a:lnTo>
                  <a:pt x="831627" y="113148"/>
                </a:lnTo>
                <a:lnTo>
                  <a:pt x="832446" y="126403"/>
                </a:lnTo>
                <a:lnTo>
                  <a:pt x="832446" y="160732"/>
                </a:lnTo>
                <a:lnTo>
                  <a:pt x="806843" y="160732"/>
                </a:lnTo>
                <a:lnTo>
                  <a:pt x="745731" y="166421"/>
                </a:lnTo>
                <a:lnTo>
                  <a:pt x="738289" y="169393"/>
                </a:lnTo>
                <a:lnTo>
                  <a:pt x="729157" y="179451"/>
                </a:lnTo>
                <a:lnTo>
                  <a:pt x="726871" y="186792"/>
                </a:lnTo>
                <a:lnTo>
                  <a:pt x="726871" y="196444"/>
                </a:lnTo>
                <a:lnTo>
                  <a:pt x="728497" y="210162"/>
                </a:lnTo>
                <a:lnTo>
                  <a:pt x="733374" y="219961"/>
                </a:lnTo>
                <a:lnTo>
                  <a:pt x="741498" y="225841"/>
                </a:lnTo>
                <a:lnTo>
                  <a:pt x="752868" y="227800"/>
                </a:lnTo>
                <a:lnTo>
                  <a:pt x="840980" y="227800"/>
                </a:lnTo>
                <a:lnTo>
                  <a:pt x="851687" y="229197"/>
                </a:lnTo>
                <a:lnTo>
                  <a:pt x="851687" y="235738"/>
                </a:lnTo>
                <a:lnTo>
                  <a:pt x="810615" y="235738"/>
                </a:lnTo>
                <a:lnTo>
                  <a:pt x="795149" y="241729"/>
                </a:lnTo>
                <a:lnTo>
                  <a:pt x="779708" y="246007"/>
                </a:lnTo>
                <a:lnTo>
                  <a:pt x="764293" y="248573"/>
                </a:lnTo>
                <a:lnTo>
                  <a:pt x="748906" y="249428"/>
                </a:lnTo>
                <a:close/>
              </a:path>
              <a:path w="1545590" h="322580">
                <a:moveTo>
                  <a:pt x="840980" y="227800"/>
                </a:moveTo>
                <a:lnTo>
                  <a:pt x="752868" y="227800"/>
                </a:lnTo>
                <a:lnTo>
                  <a:pt x="764526" y="227317"/>
                </a:lnTo>
                <a:lnTo>
                  <a:pt x="776211" y="225841"/>
                </a:lnTo>
                <a:lnTo>
                  <a:pt x="787548" y="223450"/>
                </a:lnTo>
                <a:lnTo>
                  <a:pt x="798906" y="220066"/>
                </a:lnTo>
                <a:lnTo>
                  <a:pt x="806843" y="217285"/>
                </a:lnTo>
                <a:lnTo>
                  <a:pt x="806843" y="160732"/>
                </a:lnTo>
                <a:lnTo>
                  <a:pt x="832446" y="160732"/>
                </a:lnTo>
                <a:lnTo>
                  <a:pt x="832446" y="214110"/>
                </a:lnTo>
                <a:lnTo>
                  <a:pt x="833107" y="222581"/>
                </a:lnTo>
                <a:lnTo>
                  <a:pt x="839520" y="227610"/>
                </a:lnTo>
                <a:lnTo>
                  <a:pt x="840980" y="227800"/>
                </a:lnTo>
                <a:close/>
              </a:path>
              <a:path w="1545590" h="322580">
                <a:moveTo>
                  <a:pt x="851687" y="249428"/>
                </a:moveTo>
                <a:lnTo>
                  <a:pt x="838854" y="248573"/>
                </a:lnTo>
                <a:lnTo>
                  <a:pt x="827732" y="246007"/>
                </a:lnTo>
                <a:lnTo>
                  <a:pt x="818318" y="241729"/>
                </a:lnTo>
                <a:lnTo>
                  <a:pt x="810615" y="235738"/>
                </a:lnTo>
                <a:lnTo>
                  <a:pt x="851687" y="235738"/>
                </a:lnTo>
                <a:lnTo>
                  <a:pt x="851687" y="249428"/>
                </a:lnTo>
                <a:close/>
              </a:path>
              <a:path w="1545590" h="322580">
                <a:moveTo>
                  <a:pt x="940396" y="249428"/>
                </a:moveTo>
                <a:lnTo>
                  <a:pt x="892771" y="246660"/>
                </a:lnTo>
                <a:lnTo>
                  <a:pt x="883043" y="245657"/>
                </a:lnTo>
                <a:lnTo>
                  <a:pt x="883043" y="0"/>
                </a:lnTo>
                <a:lnTo>
                  <a:pt x="908443" y="0"/>
                </a:lnTo>
                <a:lnTo>
                  <a:pt x="908443" y="83146"/>
                </a:lnTo>
                <a:lnTo>
                  <a:pt x="999988" y="83146"/>
                </a:lnTo>
                <a:lnTo>
                  <a:pt x="1007465" y="90982"/>
                </a:lnTo>
                <a:lnTo>
                  <a:pt x="1009164" y="94259"/>
                </a:lnTo>
                <a:lnTo>
                  <a:pt x="956068" y="94259"/>
                </a:lnTo>
                <a:lnTo>
                  <a:pt x="946083" y="94730"/>
                </a:lnTo>
                <a:lnTo>
                  <a:pt x="935977" y="96143"/>
                </a:lnTo>
                <a:lnTo>
                  <a:pt x="925747" y="98497"/>
                </a:lnTo>
                <a:lnTo>
                  <a:pt x="915390" y="101790"/>
                </a:lnTo>
                <a:lnTo>
                  <a:pt x="908443" y="104178"/>
                </a:lnTo>
                <a:lnTo>
                  <a:pt x="908443" y="224829"/>
                </a:lnTo>
                <a:lnTo>
                  <a:pt x="918823" y="225610"/>
                </a:lnTo>
                <a:lnTo>
                  <a:pt x="927542" y="226165"/>
                </a:lnTo>
                <a:lnTo>
                  <a:pt x="934602" y="226497"/>
                </a:lnTo>
                <a:lnTo>
                  <a:pt x="940003" y="226607"/>
                </a:lnTo>
                <a:lnTo>
                  <a:pt x="1005780" y="226607"/>
                </a:lnTo>
                <a:lnTo>
                  <a:pt x="1003998" y="229388"/>
                </a:lnTo>
                <a:lnTo>
                  <a:pt x="993508" y="238156"/>
                </a:lnTo>
                <a:lnTo>
                  <a:pt x="979412" y="244418"/>
                </a:lnTo>
                <a:lnTo>
                  <a:pt x="961709" y="248176"/>
                </a:lnTo>
                <a:lnTo>
                  <a:pt x="940396" y="249428"/>
                </a:lnTo>
                <a:close/>
              </a:path>
              <a:path w="1545590" h="322580">
                <a:moveTo>
                  <a:pt x="999988" y="83146"/>
                </a:moveTo>
                <a:lnTo>
                  <a:pt x="908443" y="83146"/>
                </a:lnTo>
                <a:lnTo>
                  <a:pt x="921416" y="77936"/>
                </a:lnTo>
                <a:lnTo>
                  <a:pt x="934142" y="74214"/>
                </a:lnTo>
                <a:lnTo>
                  <a:pt x="946619" y="71979"/>
                </a:lnTo>
                <a:lnTo>
                  <a:pt x="958850" y="71234"/>
                </a:lnTo>
                <a:lnTo>
                  <a:pt x="974911" y="72467"/>
                </a:lnTo>
                <a:lnTo>
                  <a:pt x="988367" y="76169"/>
                </a:lnTo>
                <a:lnTo>
                  <a:pt x="999219" y="82341"/>
                </a:lnTo>
                <a:lnTo>
                  <a:pt x="999988" y="83146"/>
                </a:lnTo>
                <a:close/>
              </a:path>
              <a:path w="1545590" h="322580">
                <a:moveTo>
                  <a:pt x="1005780" y="226607"/>
                </a:moveTo>
                <a:lnTo>
                  <a:pt x="940003" y="226607"/>
                </a:lnTo>
                <a:lnTo>
                  <a:pt x="955347" y="225652"/>
                </a:lnTo>
                <a:lnTo>
                  <a:pt x="967854" y="222787"/>
                </a:lnTo>
                <a:lnTo>
                  <a:pt x="992455" y="190793"/>
                </a:lnTo>
                <a:lnTo>
                  <a:pt x="995159" y="159741"/>
                </a:lnTo>
                <a:lnTo>
                  <a:pt x="994625" y="142943"/>
                </a:lnTo>
                <a:lnTo>
                  <a:pt x="981514" y="102456"/>
                </a:lnTo>
                <a:lnTo>
                  <a:pt x="956068" y="94259"/>
                </a:lnTo>
                <a:lnTo>
                  <a:pt x="1009164" y="94259"/>
                </a:lnTo>
                <a:lnTo>
                  <a:pt x="1013542" y="102700"/>
                </a:lnTo>
                <a:lnTo>
                  <a:pt x="1017884" y="118116"/>
                </a:lnTo>
                <a:lnTo>
                  <a:pt x="1020490" y="137227"/>
                </a:lnTo>
                <a:lnTo>
                  <a:pt x="1021359" y="160033"/>
                </a:lnTo>
                <a:lnTo>
                  <a:pt x="1020273" y="182862"/>
                </a:lnTo>
                <a:lnTo>
                  <a:pt x="1017017" y="202031"/>
                </a:lnTo>
                <a:lnTo>
                  <a:pt x="1011592" y="217539"/>
                </a:lnTo>
                <a:lnTo>
                  <a:pt x="1005780" y="226607"/>
                </a:lnTo>
                <a:close/>
              </a:path>
              <a:path w="1545590" h="322580">
                <a:moveTo>
                  <a:pt x="1089025" y="246063"/>
                </a:moveTo>
                <a:lnTo>
                  <a:pt x="1063231" y="246063"/>
                </a:lnTo>
                <a:lnTo>
                  <a:pt x="1063231" y="74612"/>
                </a:lnTo>
                <a:lnTo>
                  <a:pt x="1089025" y="74612"/>
                </a:lnTo>
                <a:lnTo>
                  <a:pt x="1089025" y="246063"/>
                </a:lnTo>
                <a:close/>
              </a:path>
              <a:path w="1545590" h="322580">
                <a:moveTo>
                  <a:pt x="1089025" y="35915"/>
                </a:moveTo>
                <a:lnTo>
                  <a:pt x="1063231" y="35915"/>
                </a:lnTo>
                <a:lnTo>
                  <a:pt x="1063231" y="6146"/>
                </a:lnTo>
                <a:lnTo>
                  <a:pt x="1089025" y="6146"/>
                </a:lnTo>
                <a:lnTo>
                  <a:pt x="1089025" y="35915"/>
                </a:lnTo>
                <a:close/>
              </a:path>
              <a:path w="1545590" h="322580">
                <a:moveTo>
                  <a:pt x="1166012" y="246063"/>
                </a:moveTo>
                <a:lnTo>
                  <a:pt x="1140421" y="246063"/>
                </a:lnTo>
                <a:lnTo>
                  <a:pt x="1140421" y="0"/>
                </a:lnTo>
                <a:lnTo>
                  <a:pt x="1166012" y="0"/>
                </a:lnTo>
                <a:lnTo>
                  <a:pt x="1166012" y="246063"/>
                </a:lnTo>
                <a:close/>
              </a:path>
              <a:path w="1545590" h="322580">
                <a:moveTo>
                  <a:pt x="1243215" y="246063"/>
                </a:moveTo>
                <a:lnTo>
                  <a:pt x="1217409" y="246063"/>
                </a:lnTo>
                <a:lnTo>
                  <a:pt x="1217409" y="74612"/>
                </a:lnTo>
                <a:lnTo>
                  <a:pt x="1243215" y="74612"/>
                </a:lnTo>
                <a:lnTo>
                  <a:pt x="1243215" y="246063"/>
                </a:lnTo>
                <a:close/>
              </a:path>
              <a:path w="1545590" h="322580">
                <a:moveTo>
                  <a:pt x="1243215" y="35915"/>
                </a:moveTo>
                <a:lnTo>
                  <a:pt x="1217409" y="35915"/>
                </a:lnTo>
                <a:lnTo>
                  <a:pt x="1217409" y="6146"/>
                </a:lnTo>
                <a:lnTo>
                  <a:pt x="1243215" y="6146"/>
                </a:lnTo>
                <a:lnTo>
                  <a:pt x="1243215" y="35915"/>
                </a:lnTo>
                <a:close/>
              </a:path>
              <a:path w="1545590" h="322580">
                <a:moveTo>
                  <a:pt x="1326756" y="74612"/>
                </a:moveTo>
                <a:lnTo>
                  <a:pt x="1301356" y="74612"/>
                </a:lnTo>
                <a:lnTo>
                  <a:pt x="1301356" y="22225"/>
                </a:lnTo>
                <a:lnTo>
                  <a:pt x="1326756" y="22225"/>
                </a:lnTo>
                <a:lnTo>
                  <a:pt x="1326756" y="74612"/>
                </a:lnTo>
                <a:close/>
              </a:path>
              <a:path w="1545590" h="322580">
                <a:moveTo>
                  <a:pt x="1381328" y="97027"/>
                </a:moveTo>
                <a:lnTo>
                  <a:pt x="1277137" y="97027"/>
                </a:lnTo>
                <a:lnTo>
                  <a:pt x="1277137" y="74612"/>
                </a:lnTo>
                <a:lnTo>
                  <a:pt x="1381328" y="74612"/>
                </a:lnTo>
                <a:lnTo>
                  <a:pt x="1381328" y="97027"/>
                </a:lnTo>
                <a:close/>
              </a:path>
              <a:path w="1545590" h="322580">
                <a:moveTo>
                  <a:pt x="1348778" y="249835"/>
                </a:moveTo>
                <a:lnTo>
                  <a:pt x="1311668" y="236830"/>
                </a:lnTo>
                <a:lnTo>
                  <a:pt x="1301356" y="187122"/>
                </a:lnTo>
                <a:lnTo>
                  <a:pt x="1301356" y="97027"/>
                </a:lnTo>
                <a:lnTo>
                  <a:pt x="1326756" y="97027"/>
                </a:lnTo>
                <a:lnTo>
                  <a:pt x="1326756" y="178194"/>
                </a:lnTo>
                <a:lnTo>
                  <a:pt x="1327023" y="191615"/>
                </a:lnTo>
                <a:lnTo>
                  <a:pt x="1340713" y="225819"/>
                </a:lnTo>
                <a:lnTo>
                  <a:pt x="1381912" y="225819"/>
                </a:lnTo>
                <a:lnTo>
                  <a:pt x="1383703" y="246063"/>
                </a:lnTo>
                <a:lnTo>
                  <a:pt x="1372890" y="247713"/>
                </a:lnTo>
                <a:lnTo>
                  <a:pt x="1363464" y="248892"/>
                </a:lnTo>
                <a:lnTo>
                  <a:pt x="1355426" y="249599"/>
                </a:lnTo>
                <a:lnTo>
                  <a:pt x="1348778" y="249835"/>
                </a:lnTo>
                <a:close/>
              </a:path>
              <a:path w="1545590" h="322580">
                <a:moveTo>
                  <a:pt x="1474190" y="322263"/>
                </a:moveTo>
                <a:lnTo>
                  <a:pt x="1448396" y="322263"/>
                </a:lnTo>
                <a:lnTo>
                  <a:pt x="1470621" y="246063"/>
                </a:lnTo>
                <a:lnTo>
                  <a:pt x="1445221" y="246063"/>
                </a:lnTo>
                <a:lnTo>
                  <a:pt x="1396606" y="74612"/>
                </a:lnTo>
                <a:lnTo>
                  <a:pt x="1422400" y="74612"/>
                </a:lnTo>
                <a:lnTo>
                  <a:pt x="1465262" y="223838"/>
                </a:lnTo>
                <a:lnTo>
                  <a:pt x="1502501" y="223838"/>
                </a:lnTo>
                <a:lnTo>
                  <a:pt x="1474190" y="322263"/>
                </a:lnTo>
                <a:close/>
              </a:path>
              <a:path w="1545590" h="322580">
                <a:moveTo>
                  <a:pt x="1502501" y="223838"/>
                </a:moveTo>
                <a:lnTo>
                  <a:pt x="1476578" y="223838"/>
                </a:lnTo>
                <a:lnTo>
                  <a:pt x="1519631" y="74612"/>
                </a:lnTo>
                <a:lnTo>
                  <a:pt x="1545424" y="74612"/>
                </a:lnTo>
                <a:lnTo>
                  <a:pt x="1502501" y="223838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5" name="object 15"/>
          <p:cNvSpPr/>
          <p:nvPr/>
        </p:nvSpPr>
        <p:spPr>
          <a:xfrm>
            <a:off x="4532121" y="3918648"/>
            <a:ext cx="1221740" cy="252094"/>
          </a:xfrm>
          <a:custGeom>
            <a:avLst/>
            <a:gdLst/>
            <a:ahLst/>
            <a:cxnLst/>
            <a:rect l="0" t="0" r="r" b="b"/>
            <a:pathLst>
              <a:path w="1221740" h="252095">
                <a:moveTo>
                  <a:pt x="26390" y="248246"/>
                </a:moveTo>
                <a:lnTo>
                  <a:pt x="0" y="248246"/>
                </a:lnTo>
                <a:lnTo>
                  <a:pt x="0" y="11112"/>
                </a:lnTo>
                <a:lnTo>
                  <a:pt x="86715" y="11112"/>
                </a:lnTo>
                <a:lnTo>
                  <a:pt x="104808" y="12291"/>
                </a:lnTo>
                <a:lnTo>
                  <a:pt x="120380" y="15825"/>
                </a:lnTo>
                <a:lnTo>
                  <a:pt x="133432" y="21715"/>
                </a:lnTo>
                <a:lnTo>
                  <a:pt x="143967" y="29959"/>
                </a:lnTo>
                <a:lnTo>
                  <a:pt x="147291" y="34328"/>
                </a:lnTo>
                <a:lnTo>
                  <a:pt x="26390" y="34328"/>
                </a:lnTo>
                <a:lnTo>
                  <a:pt x="26390" y="145059"/>
                </a:lnTo>
                <a:lnTo>
                  <a:pt x="145270" y="145059"/>
                </a:lnTo>
                <a:lnTo>
                  <a:pt x="143568" y="148082"/>
                </a:lnTo>
                <a:lnTo>
                  <a:pt x="119879" y="163226"/>
                </a:lnTo>
                <a:lnTo>
                  <a:pt x="86715" y="168275"/>
                </a:lnTo>
                <a:lnTo>
                  <a:pt x="26390" y="168275"/>
                </a:lnTo>
                <a:lnTo>
                  <a:pt x="26390" y="248246"/>
                </a:lnTo>
                <a:close/>
              </a:path>
              <a:path w="1221740" h="252095">
                <a:moveTo>
                  <a:pt x="145270" y="145059"/>
                </a:moveTo>
                <a:lnTo>
                  <a:pt x="86321" y="145059"/>
                </a:lnTo>
                <a:lnTo>
                  <a:pt x="107765" y="141461"/>
                </a:lnTo>
                <a:lnTo>
                  <a:pt x="123080" y="130668"/>
                </a:lnTo>
                <a:lnTo>
                  <a:pt x="132268" y="112682"/>
                </a:lnTo>
                <a:lnTo>
                  <a:pt x="135331" y="87502"/>
                </a:lnTo>
                <a:lnTo>
                  <a:pt x="134606" y="74720"/>
                </a:lnTo>
                <a:lnTo>
                  <a:pt x="108570" y="37555"/>
                </a:lnTo>
                <a:lnTo>
                  <a:pt x="86321" y="34328"/>
                </a:lnTo>
                <a:lnTo>
                  <a:pt x="147291" y="34328"/>
                </a:lnTo>
                <a:lnTo>
                  <a:pt x="152084" y="40627"/>
                </a:lnTo>
                <a:lnTo>
                  <a:pt x="157883" y="53773"/>
                </a:lnTo>
                <a:lnTo>
                  <a:pt x="161362" y="69398"/>
                </a:lnTo>
                <a:lnTo>
                  <a:pt x="162521" y="87502"/>
                </a:lnTo>
                <a:lnTo>
                  <a:pt x="157783" y="122840"/>
                </a:lnTo>
                <a:lnTo>
                  <a:pt x="145270" y="145059"/>
                </a:lnTo>
                <a:close/>
              </a:path>
              <a:path w="1221740" h="252095">
                <a:moveTo>
                  <a:pt x="226415" y="248246"/>
                </a:moveTo>
                <a:lnTo>
                  <a:pt x="200825" y="248246"/>
                </a:lnTo>
                <a:lnTo>
                  <a:pt x="200825" y="2184"/>
                </a:lnTo>
                <a:lnTo>
                  <a:pt x="226415" y="2184"/>
                </a:lnTo>
                <a:lnTo>
                  <a:pt x="226415" y="248246"/>
                </a:lnTo>
                <a:close/>
              </a:path>
              <a:path w="1221740" h="252095">
                <a:moveTo>
                  <a:pt x="276821" y="100406"/>
                </a:moveTo>
                <a:lnTo>
                  <a:pt x="312367" y="75304"/>
                </a:lnTo>
                <a:lnTo>
                  <a:pt x="343598" y="73418"/>
                </a:lnTo>
                <a:lnTo>
                  <a:pt x="357135" y="74256"/>
                </a:lnTo>
                <a:lnTo>
                  <a:pt x="391494" y="94449"/>
                </a:lnTo>
                <a:lnTo>
                  <a:pt x="392178" y="96037"/>
                </a:lnTo>
                <a:lnTo>
                  <a:pt x="344881" y="96037"/>
                </a:lnTo>
                <a:lnTo>
                  <a:pt x="330953" y="96249"/>
                </a:lnTo>
                <a:lnTo>
                  <a:pt x="316753" y="96883"/>
                </a:lnTo>
                <a:lnTo>
                  <a:pt x="302283" y="97939"/>
                </a:lnTo>
                <a:lnTo>
                  <a:pt x="276821" y="100406"/>
                </a:lnTo>
                <a:close/>
              </a:path>
              <a:path w="1221740" h="252095">
                <a:moveTo>
                  <a:pt x="315315" y="251612"/>
                </a:moveTo>
                <a:lnTo>
                  <a:pt x="279209" y="238315"/>
                </a:lnTo>
                <a:lnTo>
                  <a:pt x="266903" y="199923"/>
                </a:lnTo>
                <a:lnTo>
                  <a:pt x="267696" y="188202"/>
                </a:lnTo>
                <a:lnTo>
                  <a:pt x="295870" y="153463"/>
                </a:lnTo>
                <a:lnTo>
                  <a:pt x="373265" y="143268"/>
                </a:lnTo>
                <a:lnTo>
                  <a:pt x="373265" y="128587"/>
                </a:lnTo>
                <a:lnTo>
                  <a:pt x="353618" y="96037"/>
                </a:lnTo>
                <a:lnTo>
                  <a:pt x="392178" y="96037"/>
                </a:lnTo>
                <a:lnTo>
                  <a:pt x="395585" y="103954"/>
                </a:lnTo>
                <a:lnTo>
                  <a:pt x="398039" y="115333"/>
                </a:lnTo>
                <a:lnTo>
                  <a:pt x="398856" y="128587"/>
                </a:lnTo>
                <a:lnTo>
                  <a:pt x="398856" y="162915"/>
                </a:lnTo>
                <a:lnTo>
                  <a:pt x="373265" y="162915"/>
                </a:lnTo>
                <a:lnTo>
                  <a:pt x="312140" y="168605"/>
                </a:lnTo>
                <a:lnTo>
                  <a:pt x="304698" y="171576"/>
                </a:lnTo>
                <a:lnTo>
                  <a:pt x="295579" y="181635"/>
                </a:lnTo>
                <a:lnTo>
                  <a:pt x="293293" y="188975"/>
                </a:lnTo>
                <a:lnTo>
                  <a:pt x="293293" y="198627"/>
                </a:lnTo>
                <a:lnTo>
                  <a:pt x="294918" y="212346"/>
                </a:lnTo>
                <a:lnTo>
                  <a:pt x="299791" y="222145"/>
                </a:lnTo>
                <a:lnTo>
                  <a:pt x="307915" y="228024"/>
                </a:lnTo>
                <a:lnTo>
                  <a:pt x="319290" y="229984"/>
                </a:lnTo>
                <a:lnTo>
                  <a:pt x="407402" y="229984"/>
                </a:lnTo>
                <a:lnTo>
                  <a:pt x="418109" y="231381"/>
                </a:lnTo>
                <a:lnTo>
                  <a:pt x="418109" y="237921"/>
                </a:lnTo>
                <a:lnTo>
                  <a:pt x="377037" y="237921"/>
                </a:lnTo>
                <a:lnTo>
                  <a:pt x="361571" y="243913"/>
                </a:lnTo>
                <a:lnTo>
                  <a:pt x="346128" y="248191"/>
                </a:lnTo>
                <a:lnTo>
                  <a:pt x="330710" y="250757"/>
                </a:lnTo>
                <a:lnTo>
                  <a:pt x="315315" y="251612"/>
                </a:lnTo>
                <a:close/>
              </a:path>
              <a:path w="1221740" h="252095">
                <a:moveTo>
                  <a:pt x="407402" y="229984"/>
                </a:moveTo>
                <a:lnTo>
                  <a:pt x="319290" y="229984"/>
                </a:lnTo>
                <a:lnTo>
                  <a:pt x="330947" y="229500"/>
                </a:lnTo>
                <a:lnTo>
                  <a:pt x="342628" y="228024"/>
                </a:lnTo>
                <a:lnTo>
                  <a:pt x="353964" y="225633"/>
                </a:lnTo>
                <a:lnTo>
                  <a:pt x="365328" y="222250"/>
                </a:lnTo>
                <a:lnTo>
                  <a:pt x="373265" y="219468"/>
                </a:lnTo>
                <a:lnTo>
                  <a:pt x="373265" y="162915"/>
                </a:lnTo>
                <a:lnTo>
                  <a:pt x="398856" y="162915"/>
                </a:lnTo>
                <a:lnTo>
                  <a:pt x="398856" y="216293"/>
                </a:lnTo>
                <a:lnTo>
                  <a:pt x="399516" y="224764"/>
                </a:lnTo>
                <a:lnTo>
                  <a:pt x="405942" y="229793"/>
                </a:lnTo>
                <a:lnTo>
                  <a:pt x="407402" y="229984"/>
                </a:lnTo>
                <a:close/>
              </a:path>
              <a:path w="1221740" h="252095">
                <a:moveTo>
                  <a:pt x="418109" y="251612"/>
                </a:moveTo>
                <a:lnTo>
                  <a:pt x="405275" y="250757"/>
                </a:lnTo>
                <a:lnTo>
                  <a:pt x="394149" y="248191"/>
                </a:lnTo>
                <a:lnTo>
                  <a:pt x="384735" y="243913"/>
                </a:lnTo>
                <a:lnTo>
                  <a:pt x="377037" y="237921"/>
                </a:lnTo>
                <a:lnTo>
                  <a:pt x="418109" y="237921"/>
                </a:lnTo>
                <a:lnTo>
                  <a:pt x="418109" y="251612"/>
                </a:lnTo>
                <a:close/>
              </a:path>
              <a:path w="1221740" h="252095">
                <a:moveTo>
                  <a:pt x="483793" y="76796"/>
                </a:moveTo>
                <a:lnTo>
                  <a:pt x="458393" y="76796"/>
                </a:lnTo>
                <a:lnTo>
                  <a:pt x="458393" y="24409"/>
                </a:lnTo>
                <a:lnTo>
                  <a:pt x="483793" y="24409"/>
                </a:lnTo>
                <a:lnTo>
                  <a:pt x="483793" y="76796"/>
                </a:lnTo>
                <a:close/>
              </a:path>
              <a:path w="1221740" h="252095">
                <a:moveTo>
                  <a:pt x="538365" y="99212"/>
                </a:moveTo>
                <a:lnTo>
                  <a:pt x="434187" y="99212"/>
                </a:lnTo>
                <a:lnTo>
                  <a:pt x="434187" y="76796"/>
                </a:lnTo>
                <a:lnTo>
                  <a:pt x="538365" y="76796"/>
                </a:lnTo>
                <a:lnTo>
                  <a:pt x="538365" y="99212"/>
                </a:lnTo>
                <a:close/>
              </a:path>
              <a:path w="1221740" h="252095">
                <a:moveTo>
                  <a:pt x="505815" y="252018"/>
                </a:moveTo>
                <a:lnTo>
                  <a:pt x="468706" y="239013"/>
                </a:lnTo>
                <a:lnTo>
                  <a:pt x="458393" y="189306"/>
                </a:lnTo>
                <a:lnTo>
                  <a:pt x="458393" y="99212"/>
                </a:lnTo>
                <a:lnTo>
                  <a:pt x="483793" y="99212"/>
                </a:lnTo>
                <a:lnTo>
                  <a:pt x="483793" y="180378"/>
                </a:lnTo>
                <a:lnTo>
                  <a:pt x="484060" y="193799"/>
                </a:lnTo>
                <a:lnTo>
                  <a:pt x="497751" y="228003"/>
                </a:lnTo>
                <a:lnTo>
                  <a:pt x="538962" y="228003"/>
                </a:lnTo>
                <a:lnTo>
                  <a:pt x="540740" y="248246"/>
                </a:lnTo>
                <a:lnTo>
                  <a:pt x="529927" y="249897"/>
                </a:lnTo>
                <a:lnTo>
                  <a:pt x="520501" y="251075"/>
                </a:lnTo>
                <a:lnTo>
                  <a:pt x="512463" y="251783"/>
                </a:lnTo>
                <a:lnTo>
                  <a:pt x="505815" y="252018"/>
                </a:lnTo>
                <a:close/>
              </a:path>
              <a:path w="1221740" h="252095">
                <a:moveTo>
                  <a:pt x="602654" y="76796"/>
                </a:moveTo>
                <a:lnTo>
                  <a:pt x="577063" y="76796"/>
                </a:lnTo>
                <a:lnTo>
                  <a:pt x="577063" y="61709"/>
                </a:lnTo>
                <a:lnTo>
                  <a:pt x="582807" y="20914"/>
                </a:lnTo>
                <a:lnTo>
                  <a:pt x="623101" y="0"/>
                </a:lnTo>
                <a:lnTo>
                  <a:pt x="657619" y="0"/>
                </a:lnTo>
                <a:lnTo>
                  <a:pt x="657619" y="22021"/>
                </a:lnTo>
                <a:lnTo>
                  <a:pt x="617537" y="22021"/>
                </a:lnTo>
                <a:lnTo>
                  <a:pt x="611582" y="24739"/>
                </a:lnTo>
                <a:lnTo>
                  <a:pt x="602660" y="61709"/>
                </a:lnTo>
                <a:lnTo>
                  <a:pt x="602654" y="76796"/>
                </a:lnTo>
                <a:close/>
              </a:path>
              <a:path w="1221740" h="252095">
                <a:moveTo>
                  <a:pt x="652463" y="99212"/>
                </a:moveTo>
                <a:lnTo>
                  <a:pt x="555434" y="99212"/>
                </a:lnTo>
                <a:lnTo>
                  <a:pt x="555434" y="76796"/>
                </a:lnTo>
                <a:lnTo>
                  <a:pt x="652463" y="76796"/>
                </a:lnTo>
                <a:lnTo>
                  <a:pt x="652463" y="99212"/>
                </a:lnTo>
                <a:close/>
              </a:path>
              <a:path w="1221740" h="252095">
                <a:moveTo>
                  <a:pt x="602654" y="248246"/>
                </a:moveTo>
                <a:lnTo>
                  <a:pt x="577063" y="248246"/>
                </a:lnTo>
                <a:lnTo>
                  <a:pt x="577063" y="99212"/>
                </a:lnTo>
                <a:lnTo>
                  <a:pt x="602654" y="99212"/>
                </a:lnTo>
                <a:lnTo>
                  <a:pt x="602654" y="248246"/>
                </a:lnTo>
                <a:close/>
              </a:path>
              <a:path w="1221740" h="252095">
                <a:moveTo>
                  <a:pt x="748907" y="251612"/>
                </a:moveTo>
                <a:lnTo>
                  <a:pt x="700779" y="239669"/>
                </a:lnTo>
                <a:lnTo>
                  <a:pt x="679431" y="202726"/>
                </a:lnTo>
                <a:lnTo>
                  <a:pt x="675488" y="162217"/>
                </a:lnTo>
                <a:lnTo>
                  <a:pt x="676541" y="140379"/>
                </a:lnTo>
                <a:lnTo>
                  <a:pt x="692354" y="94361"/>
                </a:lnTo>
                <a:lnTo>
                  <a:pt x="730603" y="74728"/>
                </a:lnTo>
                <a:lnTo>
                  <a:pt x="749110" y="73418"/>
                </a:lnTo>
                <a:lnTo>
                  <a:pt x="767598" y="74728"/>
                </a:lnTo>
                <a:lnTo>
                  <a:pt x="783187" y="78655"/>
                </a:lnTo>
                <a:lnTo>
                  <a:pt x="795877" y="85200"/>
                </a:lnTo>
                <a:lnTo>
                  <a:pt x="805663" y="94361"/>
                </a:lnTo>
                <a:lnTo>
                  <a:pt x="806437" y="95643"/>
                </a:lnTo>
                <a:lnTo>
                  <a:pt x="749110" y="95643"/>
                </a:lnTo>
                <a:lnTo>
                  <a:pt x="736668" y="96536"/>
                </a:lnTo>
                <a:lnTo>
                  <a:pt x="704399" y="130074"/>
                </a:lnTo>
                <a:lnTo>
                  <a:pt x="701879" y="161721"/>
                </a:lnTo>
                <a:lnTo>
                  <a:pt x="702448" y="179074"/>
                </a:lnTo>
                <a:lnTo>
                  <a:pt x="716813" y="220911"/>
                </a:lnTo>
                <a:lnTo>
                  <a:pt x="749110" y="229387"/>
                </a:lnTo>
                <a:lnTo>
                  <a:pt x="807112" y="229387"/>
                </a:lnTo>
                <a:lnTo>
                  <a:pt x="806552" y="230377"/>
                </a:lnTo>
                <a:lnTo>
                  <a:pt x="797034" y="239669"/>
                </a:lnTo>
                <a:lnTo>
                  <a:pt x="784254" y="246305"/>
                </a:lnTo>
                <a:lnTo>
                  <a:pt x="768212" y="250285"/>
                </a:lnTo>
                <a:lnTo>
                  <a:pt x="748907" y="251612"/>
                </a:lnTo>
                <a:close/>
              </a:path>
              <a:path w="1221740" h="252095">
                <a:moveTo>
                  <a:pt x="807112" y="229387"/>
                </a:moveTo>
                <a:lnTo>
                  <a:pt x="749110" y="229387"/>
                </a:lnTo>
                <a:lnTo>
                  <a:pt x="762383" y="228446"/>
                </a:lnTo>
                <a:lnTo>
                  <a:pt x="773064" y="225669"/>
                </a:lnTo>
                <a:lnTo>
                  <a:pt x="795377" y="179348"/>
                </a:lnTo>
                <a:lnTo>
                  <a:pt x="795928" y="161721"/>
                </a:lnTo>
                <a:lnTo>
                  <a:pt x="795300" y="144419"/>
                </a:lnTo>
                <a:lnTo>
                  <a:pt x="779987" y="103680"/>
                </a:lnTo>
                <a:lnTo>
                  <a:pt x="749110" y="95643"/>
                </a:lnTo>
                <a:lnTo>
                  <a:pt x="806437" y="95643"/>
                </a:lnTo>
                <a:lnTo>
                  <a:pt x="812955" y="106447"/>
                </a:lnTo>
                <a:lnTo>
                  <a:pt x="818161" y="121788"/>
                </a:lnTo>
                <a:lnTo>
                  <a:pt x="821285" y="140379"/>
                </a:lnTo>
                <a:lnTo>
                  <a:pt x="822326" y="162217"/>
                </a:lnTo>
                <a:lnTo>
                  <a:pt x="821340" y="184079"/>
                </a:lnTo>
                <a:lnTo>
                  <a:pt x="818382" y="202726"/>
                </a:lnTo>
                <a:lnTo>
                  <a:pt x="813453" y="218159"/>
                </a:lnTo>
                <a:lnTo>
                  <a:pt x="807112" y="229387"/>
                </a:lnTo>
                <a:close/>
              </a:path>
              <a:path w="1221740" h="252095">
                <a:moveTo>
                  <a:pt x="947329" y="100202"/>
                </a:moveTo>
                <a:lnTo>
                  <a:pt x="889394" y="100202"/>
                </a:lnTo>
                <a:lnTo>
                  <a:pt x="904551" y="90768"/>
                </a:lnTo>
                <a:lnTo>
                  <a:pt x="920055" y="83094"/>
                </a:lnTo>
                <a:lnTo>
                  <a:pt x="935907" y="77180"/>
                </a:lnTo>
                <a:lnTo>
                  <a:pt x="952107" y="73025"/>
                </a:lnTo>
                <a:lnTo>
                  <a:pt x="952107" y="99212"/>
                </a:lnTo>
                <a:lnTo>
                  <a:pt x="947329" y="100202"/>
                </a:lnTo>
                <a:close/>
              </a:path>
              <a:path w="1221740" h="252095">
                <a:moveTo>
                  <a:pt x="889801" y="248246"/>
                </a:moveTo>
                <a:lnTo>
                  <a:pt x="863994" y="248246"/>
                </a:lnTo>
                <a:lnTo>
                  <a:pt x="863994" y="76796"/>
                </a:lnTo>
                <a:lnTo>
                  <a:pt x="889394" y="76796"/>
                </a:lnTo>
                <a:lnTo>
                  <a:pt x="889394" y="100202"/>
                </a:lnTo>
                <a:lnTo>
                  <a:pt x="947329" y="100202"/>
                </a:lnTo>
                <a:lnTo>
                  <a:pt x="908476" y="113182"/>
                </a:lnTo>
                <a:lnTo>
                  <a:pt x="889801" y="122427"/>
                </a:lnTo>
                <a:lnTo>
                  <a:pt x="889801" y="248246"/>
                </a:lnTo>
                <a:close/>
              </a:path>
              <a:path w="1221740" h="252095">
                <a:moveTo>
                  <a:pt x="1100567" y="88900"/>
                </a:moveTo>
                <a:lnTo>
                  <a:pt x="1007873" y="88900"/>
                </a:lnTo>
                <a:lnTo>
                  <a:pt x="1020670" y="82125"/>
                </a:lnTo>
                <a:lnTo>
                  <a:pt x="1033268" y="77287"/>
                </a:lnTo>
                <a:lnTo>
                  <a:pt x="1045668" y="74385"/>
                </a:lnTo>
                <a:lnTo>
                  <a:pt x="1057872" y="73418"/>
                </a:lnTo>
                <a:lnTo>
                  <a:pt x="1072643" y="74509"/>
                </a:lnTo>
                <a:lnTo>
                  <a:pt x="1085009" y="77782"/>
                </a:lnTo>
                <a:lnTo>
                  <a:pt x="1094970" y="83239"/>
                </a:lnTo>
                <a:lnTo>
                  <a:pt x="1100567" y="88900"/>
                </a:lnTo>
                <a:close/>
              </a:path>
              <a:path w="1221740" h="252095">
                <a:moveTo>
                  <a:pt x="1208766" y="90881"/>
                </a:moveTo>
                <a:lnTo>
                  <a:pt x="1102526" y="90881"/>
                </a:lnTo>
                <a:lnTo>
                  <a:pt x="1108592" y="87595"/>
                </a:lnTo>
                <a:lnTo>
                  <a:pt x="1148731" y="74760"/>
                </a:lnTo>
                <a:lnTo>
                  <a:pt x="1163638" y="73418"/>
                </a:lnTo>
                <a:lnTo>
                  <a:pt x="1179311" y="74566"/>
                </a:lnTo>
                <a:lnTo>
                  <a:pt x="1192192" y="78008"/>
                </a:lnTo>
                <a:lnTo>
                  <a:pt x="1202280" y="83743"/>
                </a:lnTo>
                <a:lnTo>
                  <a:pt x="1208766" y="90881"/>
                </a:lnTo>
                <a:close/>
              </a:path>
              <a:path w="1221740" h="252095">
                <a:moveTo>
                  <a:pt x="1008266" y="248246"/>
                </a:moveTo>
                <a:lnTo>
                  <a:pt x="982473" y="248246"/>
                </a:lnTo>
                <a:lnTo>
                  <a:pt x="982473" y="76796"/>
                </a:lnTo>
                <a:lnTo>
                  <a:pt x="1007873" y="76796"/>
                </a:lnTo>
                <a:lnTo>
                  <a:pt x="1007873" y="88900"/>
                </a:lnTo>
                <a:lnTo>
                  <a:pt x="1100567" y="88900"/>
                </a:lnTo>
                <a:lnTo>
                  <a:pt x="1102526" y="90881"/>
                </a:lnTo>
                <a:lnTo>
                  <a:pt x="1208766" y="90881"/>
                </a:lnTo>
                <a:lnTo>
                  <a:pt x="1209574" y="91770"/>
                </a:lnTo>
                <a:lnTo>
                  <a:pt x="1211767" y="96443"/>
                </a:lnTo>
                <a:lnTo>
                  <a:pt x="1046823" y="96443"/>
                </a:lnTo>
                <a:lnTo>
                  <a:pt x="1039356" y="97536"/>
                </a:lnTo>
                <a:lnTo>
                  <a:pt x="1024002" y="101892"/>
                </a:lnTo>
                <a:lnTo>
                  <a:pt x="1018121" y="103974"/>
                </a:lnTo>
                <a:lnTo>
                  <a:pt x="1014019" y="105968"/>
                </a:lnTo>
                <a:lnTo>
                  <a:pt x="1008266" y="109143"/>
                </a:lnTo>
                <a:lnTo>
                  <a:pt x="1008266" y="248246"/>
                </a:lnTo>
                <a:close/>
              </a:path>
              <a:path w="1221740" h="252095">
                <a:moveTo>
                  <a:pt x="1115823" y="248246"/>
                </a:moveTo>
                <a:lnTo>
                  <a:pt x="1090219" y="248246"/>
                </a:lnTo>
                <a:lnTo>
                  <a:pt x="1090170" y="157759"/>
                </a:lnTo>
                <a:lnTo>
                  <a:pt x="1089798" y="142764"/>
                </a:lnTo>
                <a:lnTo>
                  <a:pt x="1079105" y="103864"/>
                </a:lnTo>
                <a:lnTo>
                  <a:pt x="1054101" y="96443"/>
                </a:lnTo>
                <a:lnTo>
                  <a:pt x="1152335" y="96443"/>
                </a:lnTo>
                <a:lnTo>
                  <a:pt x="1111454" y="109143"/>
                </a:lnTo>
                <a:lnTo>
                  <a:pt x="1113363" y="116506"/>
                </a:lnTo>
                <a:lnTo>
                  <a:pt x="1114729" y="127295"/>
                </a:lnTo>
                <a:lnTo>
                  <a:pt x="1115549" y="141508"/>
                </a:lnTo>
                <a:lnTo>
                  <a:pt x="1115801" y="157759"/>
                </a:lnTo>
                <a:lnTo>
                  <a:pt x="1115823" y="248246"/>
                </a:lnTo>
                <a:close/>
              </a:path>
              <a:path w="1221740" h="252095">
                <a:moveTo>
                  <a:pt x="1221385" y="248246"/>
                </a:moveTo>
                <a:lnTo>
                  <a:pt x="1195782" y="248246"/>
                </a:lnTo>
                <a:lnTo>
                  <a:pt x="1195766" y="157759"/>
                </a:lnTo>
                <a:lnTo>
                  <a:pt x="1195375" y="142764"/>
                </a:lnTo>
                <a:lnTo>
                  <a:pt x="1184555" y="103864"/>
                </a:lnTo>
                <a:lnTo>
                  <a:pt x="1159866" y="96443"/>
                </a:lnTo>
                <a:lnTo>
                  <a:pt x="1211767" y="96443"/>
                </a:lnTo>
                <a:lnTo>
                  <a:pt x="1214741" y="102781"/>
                </a:lnTo>
                <a:lnTo>
                  <a:pt x="1218432" y="117449"/>
                </a:lnTo>
                <a:lnTo>
                  <a:pt x="1220647" y="135775"/>
                </a:lnTo>
                <a:lnTo>
                  <a:pt x="1221385" y="157759"/>
                </a:lnTo>
                <a:lnTo>
                  <a:pt x="1221385" y="248246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6" name="object 16"/>
          <p:cNvSpPr/>
          <p:nvPr/>
        </p:nvSpPr>
        <p:spPr>
          <a:xfrm>
            <a:off x="5877204" y="3920832"/>
            <a:ext cx="1785620" cy="322580"/>
          </a:xfrm>
          <a:custGeom>
            <a:avLst/>
            <a:gdLst/>
            <a:ahLst/>
            <a:cxnLst/>
            <a:rect l="0" t="0" r="r" b="b"/>
            <a:pathLst>
              <a:path w="1785620" h="322580">
                <a:moveTo>
                  <a:pt x="26390" y="246063"/>
                </a:moveTo>
                <a:lnTo>
                  <a:pt x="0" y="246063"/>
                </a:lnTo>
                <a:lnTo>
                  <a:pt x="0" y="8928"/>
                </a:lnTo>
                <a:lnTo>
                  <a:pt x="26390" y="8928"/>
                </a:lnTo>
                <a:lnTo>
                  <a:pt x="26390" y="246063"/>
                </a:lnTo>
                <a:close/>
              </a:path>
              <a:path w="1785620" h="322580">
                <a:moveTo>
                  <a:pt x="201726" y="86715"/>
                </a:moveTo>
                <a:lnTo>
                  <a:pt x="105168" y="86715"/>
                </a:lnTo>
                <a:lnTo>
                  <a:pt x="118915" y="79940"/>
                </a:lnTo>
                <a:lnTo>
                  <a:pt x="132362" y="75103"/>
                </a:lnTo>
                <a:lnTo>
                  <a:pt x="145509" y="72201"/>
                </a:lnTo>
                <a:lnTo>
                  <a:pt x="158356" y="71234"/>
                </a:lnTo>
                <a:lnTo>
                  <a:pt x="174113" y="72393"/>
                </a:lnTo>
                <a:lnTo>
                  <a:pt x="187055" y="75872"/>
                </a:lnTo>
                <a:lnTo>
                  <a:pt x="197182" y="81671"/>
                </a:lnTo>
                <a:lnTo>
                  <a:pt x="201726" y="86715"/>
                </a:lnTo>
                <a:close/>
              </a:path>
              <a:path w="1785620" h="322580">
                <a:moveTo>
                  <a:pt x="105575" y="246063"/>
                </a:moveTo>
                <a:lnTo>
                  <a:pt x="79768" y="246063"/>
                </a:lnTo>
                <a:lnTo>
                  <a:pt x="79768" y="74612"/>
                </a:lnTo>
                <a:lnTo>
                  <a:pt x="105168" y="74612"/>
                </a:lnTo>
                <a:lnTo>
                  <a:pt x="105168" y="86715"/>
                </a:lnTo>
                <a:lnTo>
                  <a:pt x="201726" y="86715"/>
                </a:lnTo>
                <a:lnTo>
                  <a:pt x="204495" y="89789"/>
                </a:lnTo>
                <a:lnTo>
                  <a:pt x="206581" y="94259"/>
                </a:lnTo>
                <a:lnTo>
                  <a:pt x="146583" y="94259"/>
                </a:lnTo>
                <a:lnTo>
                  <a:pt x="138836" y="95351"/>
                </a:lnTo>
                <a:lnTo>
                  <a:pt x="122707" y="99707"/>
                </a:lnTo>
                <a:lnTo>
                  <a:pt x="116484" y="101790"/>
                </a:lnTo>
                <a:lnTo>
                  <a:pt x="112115" y="103784"/>
                </a:lnTo>
                <a:lnTo>
                  <a:pt x="105575" y="106959"/>
                </a:lnTo>
                <a:lnTo>
                  <a:pt x="105575" y="246063"/>
                </a:lnTo>
                <a:close/>
              </a:path>
              <a:path w="1785620" h="322580">
                <a:moveTo>
                  <a:pt x="216293" y="246063"/>
                </a:moveTo>
                <a:lnTo>
                  <a:pt x="190893" y="246063"/>
                </a:lnTo>
                <a:lnTo>
                  <a:pt x="190877" y="155575"/>
                </a:lnTo>
                <a:lnTo>
                  <a:pt x="190455" y="139803"/>
                </a:lnTo>
                <a:lnTo>
                  <a:pt x="179347" y="101679"/>
                </a:lnTo>
                <a:lnTo>
                  <a:pt x="153987" y="94259"/>
                </a:lnTo>
                <a:lnTo>
                  <a:pt x="206581" y="94259"/>
                </a:lnTo>
                <a:lnTo>
                  <a:pt x="209660" y="100859"/>
                </a:lnTo>
                <a:lnTo>
                  <a:pt x="213347" y="115514"/>
                </a:lnTo>
                <a:lnTo>
                  <a:pt x="215557" y="133753"/>
                </a:lnTo>
                <a:lnTo>
                  <a:pt x="216293" y="155575"/>
                </a:lnTo>
                <a:lnTo>
                  <a:pt x="216293" y="246063"/>
                </a:lnTo>
                <a:close/>
              </a:path>
              <a:path w="1785620" h="322580">
                <a:moveTo>
                  <a:pt x="395490" y="75603"/>
                </a:moveTo>
                <a:lnTo>
                  <a:pt x="370090" y="75603"/>
                </a:lnTo>
                <a:lnTo>
                  <a:pt x="370090" y="0"/>
                </a:lnTo>
                <a:lnTo>
                  <a:pt x="395490" y="0"/>
                </a:lnTo>
                <a:lnTo>
                  <a:pt x="395490" y="75603"/>
                </a:lnTo>
                <a:close/>
              </a:path>
              <a:path w="1785620" h="322580">
                <a:moveTo>
                  <a:pt x="317893" y="249429"/>
                </a:moveTo>
                <a:lnTo>
                  <a:pt x="308775" y="249429"/>
                </a:lnTo>
                <a:lnTo>
                  <a:pt x="300799" y="248311"/>
                </a:lnTo>
                <a:lnTo>
                  <a:pt x="266680" y="222562"/>
                </a:lnTo>
                <a:lnTo>
                  <a:pt x="256184" y="165393"/>
                </a:lnTo>
                <a:lnTo>
                  <a:pt x="257227" y="142174"/>
                </a:lnTo>
                <a:lnTo>
                  <a:pt x="272859" y="93357"/>
                </a:lnTo>
                <a:lnTo>
                  <a:pt x="310024" y="72617"/>
                </a:lnTo>
                <a:lnTo>
                  <a:pt x="327825" y="71234"/>
                </a:lnTo>
                <a:lnTo>
                  <a:pt x="337981" y="71507"/>
                </a:lnTo>
                <a:lnTo>
                  <a:pt x="348410" y="72328"/>
                </a:lnTo>
                <a:lnTo>
                  <a:pt x="359112" y="73693"/>
                </a:lnTo>
                <a:lnTo>
                  <a:pt x="370090" y="75603"/>
                </a:lnTo>
                <a:lnTo>
                  <a:pt x="395490" y="75603"/>
                </a:lnTo>
                <a:lnTo>
                  <a:pt x="395490" y="93459"/>
                </a:lnTo>
                <a:lnTo>
                  <a:pt x="329209" y="93459"/>
                </a:lnTo>
                <a:lnTo>
                  <a:pt x="317188" y="94502"/>
                </a:lnTo>
                <a:lnTo>
                  <a:pt x="288382" y="119609"/>
                </a:lnTo>
                <a:lnTo>
                  <a:pt x="282575" y="161721"/>
                </a:lnTo>
                <a:lnTo>
                  <a:pt x="283332" y="179953"/>
                </a:lnTo>
                <a:lnTo>
                  <a:pt x="298386" y="219533"/>
                </a:lnTo>
                <a:lnTo>
                  <a:pt x="315785" y="226607"/>
                </a:lnTo>
                <a:lnTo>
                  <a:pt x="395490" y="226607"/>
                </a:lnTo>
                <a:lnTo>
                  <a:pt x="395490" y="234354"/>
                </a:lnTo>
                <a:lnTo>
                  <a:pt x="370090" y="234354"/>
                </a:lnTo>
                <a:lnTo>
                  <a:pt x="356928" y="240952"/>
                </a:lnTo>
                <a:lnTo>
                  <a:pt x="343844" y="245663"/>
                </a:lnTo>
                <a:lnTo>
                  <a:pt x="330834" y="248488"/>
                </a:lnTo>
                <a:lnTo>
                  <a:pt x="317893" y="249429"/>
                </a:lnTo>
                <a:close/>
              </a:path>
              <a:path w="1785620" h="322580">
                <a:moveTo>
                  <a:pt x="395490" y="226607"/>
                </a:moveTo>
                <a:lnTo>
                  <a:pt x="328752" y="226607"/>
                </a:lnTo>
                <a:lnTo>
                  <a:pt x="336054" y="225527"/>
                </a:lnTo>
                <a:lnTo>
                  <a:pt x="352323" y="221158"/>
                </a:lnTo>
                <a:lnTo>
                  <a:pt x="358648" y="219012"/>
                </a:lnTo>
                <a:lnTo>
                  <a:pt x="363143" y="216891"/>
                </a:lnTo>
                <a:lnTo>
                  <a:pt x="370090" y="213907"/>
                </a:lnTo>
                <a:lnTo>
                  <a:pt x="370090" y="97624"/>
                </a:lnTo>
                <a:lnTo>
                  <a:pt x="359277" y="95800"/>
                </a:lnTo>
                <a:lnTo>
                  <a:pt x="348859" y="94499"/>
                </a:lnTo>
                <a:lnTo>
                  <a:pt x="338836" y="93719"/>
                </a:lnTo>
                <a:lnTo>
                  <a:pt x="329209" y="93459"/>
                </a:lnTo>
                <a:lnTo>
                  <a:pt x="395490" y="93459"/>
                </a:lnTo>
                <a:lnTo>
                  <a:pt x="395490" y="226607"/>
                </a:lnTo>
                <a:close/>
              </a:path>
              <a:path w="1785620" h="322580">
                <a:moveTo>
                  <a:pt x="395490" y="246063"/>
                </a:moveTo>
                <a:lnTo>
                  <a:pt x="370090" y="246063"/>
                </a:lnTo>
                <a:lnTo>
                  <a:pt x="370090" y="234354"/>
                </a:lnTo>
                <a:lnTo>
                  <a:pt x="395490" y="234354"/>
                </a:lnTo>
                <a:lnTo>
                  <a:pt x="395490" y="246063"/>
                </a:lnTo>
                <a:close/>
              </a:path>
              <a:path w="1785620" h="322580">
                <a:moveTo>
                  <a:pt x="505421" y="249429"/>
                </a:moveTo>
                <a:lnTo>
                  <a:pt x="461984" y="237379"/>
                </a:lnTo>
                <a:lnTo>
                  <a:pt x="441399" y="200619"/>
                </a:lnTo>
                <a:lnTo>
                  <a:pt x="437553" y="161329"/>
                </a:lnTo>
                <a:lnTo>
                  <a:pt x="442017" y="121913"/>
                </a:lnTo>
                <a:lnTo>
                  <a:pt x="455412" y="93759"/>
                </a:lnTo>
                <a:lnTo>
                  <a:pt x="477736" y="76865"/>
                </a:lnTo>
                <a:lnTo>
                  <a:pt x="508990" y="71234"/>
                </a:lnTo>
                <a:lnTo>
                  <a:pt x="525075" y="72443"/>
                </a:lnTo>
                <a:lnTo>
                  <a:pt x="539003" y="76073"/>
                </a:lnTo>
                <a:lnTo>
                  <a:pt x="550774" y="82121"/>
                </a:lnTo>
                <a:lnTo>
                  <a:pt x="560387" y="90589"/>
                </a:lnTo>
                <a:lnTo>
                  <a:pt x="561923" y="92862"/>
                </a:lnTo>
                <a:lnTo>
                  <a:pt x="509295" y="92862"/>
                </a:lnTo>
                <a:lnTo>
                  <a:pt x="498549" y="93719"/>
                </a:lnTo>
                <a:lnTo>
                  <a:pt x="466236" y="124364"/>
                </a:lnTo>
                <a:lnTo>
                  <a:pt x="463359" y="150406"/>
                </a:lnTo>
                <a:lnTo>
                  <a:pt x="577400" y="150406"/>
                </a:lnTo>
                <a:lnTo>
                  <a:pt x="577456" y="171044"/>
                </a:lnTo>
                <a:lnTo>
                  <a:pt x="463753" y="171044"/>
                </a:lnTo>
                <a:lnTo>
                  <a:pt x="464398" y="184317"/>
                </a:lnTo>
                <a:lnTo>
                  <a:pt x="480182" y="219111"/>
                </a:lnTo>
                <a:lnTo>
                  <a:pt x="509981" y="226810"/>
                </a:lnTo>
                <a:lnTo>
                  <a:pt x="572096" y="226810"/>
                </a:lnTo>
                <a:lnTo>
                  <a:pt x="572058" y="244074"/>
                </a:lnTo>
                <a:lnTo>
                  <a:pt x="553270" y="246417"/>
                </a:lnTo>
                <a:lnTo>
                  <a:pt x="535882" y="248092"/>
                </a:lnTo>
                <a:lnTo>
                  <a:pt x="519933" y="249095"/>
                </a:lnTo>
                <a:lnTo>
                  <a:pt x="505421" y="249429"/>
                </a:lnTo>
                <a:close/>
              </a:path>
              <a:path w="1785620" h="322580">
                <a:moveTo>
                  <a:pt x="577400" y="150406"/>
                </a:moveTo>
                <a:lnTo>
                  <a:pt x="552450" y="150406"/>
                </a:lnTo>
                <a:lnTo>
                  <a:pt x="551818" y="135792"/>
                </a:lnTo>
                <a:lnTo>
                  <a:pt x="549922" y="123497"/>
                </a:lnTo>
                <a:lnTo>
                  <a:pt x="519953" y="93674"/>
                </a:lnTo>
                <a:lnTo>
                  <a:pt x="509295" y="92862"/>
                </a:lnTo>
                <a:lnTo>
                  <a:pt x="561923" y="92862"/>
                </a:lnTo>
                <a:lnTo>
                  <a:pt x="567855" y="101642"/>
                </a:lnTo>
                <a:lnTo>
                  <a:pt x="573189" y="115465"/>
                </a:lnTo>
                <a:lnTo>
                  <a:pt x="576389" y="132054"/>
                </a:lnTo>
                <a:lnTo>
                  <a:pt x="577400" y="150406"/>
                </a:lnTo>
                <a:close/>
              </a:path>
              <a:path w="1785620" h="322580">
                <a:moveTo>
                  <a:pt x="572096" y="226810"/>
                </a:moveTo>
                <a:lnTo>
                  <a:pt x="509981" y="226810"/>
                </a:lnTo>
                <a:lnTo>
                  <a:pt x="522832" y="226686"/>
                </a:lnTo>
                <a:lnTo>
                  <a:pt x="535782" y="226315"/>
                </a:lnTo>
                <a:lnTo>
                  <a:pt x="548830" y="225695"/>
                </a:lnTo>
                <a:lnTo>
                  <a:pt x="561975" y="224829"/>
                </a:lnTo>
                <a:lnTo>
                  <a:pt x="572096" y="223838"/>
                </a:lnTo>
                <a:lnTo>
                  <a:pt x="572096" y="226810"/>
                </a:lnTo>
                <a:close/>
              </a:path>
              <a:path w="1785620" h="322580">
                <a:moveTo>
                  <a:pt x="737504" y="86906"/>
                </a:moveTo>
                <a:lnTo>
                  <a:pt x="643534" y="86906"/>
                </a:lnTo>
                <a:lnTo>
                  <a:pt x="656569" y="80053"/>
                </a:lnTo>
                <a:lnTo>
                  <a:pt x="669480" y="75155"/>
                </a:lnTo>
                <a:lnTo>
                  <a:pt x="682267" y="72214"/>
                </a:lnTo>
                <a:lnTo>
                  <a:pt x="694931" y="71234"/>
                </a:lnTo>
                <a:lnTo>
                  <a:pt x="710090" y="72529"/>
                </a:lnTo>
                <a:lnTo>
                  <a:pt x="723030" y="76417"/>
                </a:lnTo>
                <a:lnTo>
                  <a:pt x="733750" y="82898"/>
                </a:lnTo>
                <a:lnTo>
                  <a:pt x="737504" y="86906"/>
                </a:lnTo>
                <a:close/>
              </a:path>
              <a:path w="1785620" h="322580">
                <a:moveTo>
                  <a:pt x="643928" y="322263"/>
                </a:moveTo>
                <a:lnTo>
                  <a:pt x="618134" y="322263"/>
                </a:lnTo>
                <a:lnTo>
                  <a:pt x="618134" y="74612"/>
                </a:lnTo>
                <a:lnTo>
                  <a:pt x="643534" y="74612"/>
                </a:lnTo>
                <a:lnTo>
                  <a:pt x="643534" y="86906"/>
                </a:lnTo>
                <a:lnTo>
                  <a:pt x="737504" y="86906"/>
                </a:lnTo>
                <a:lnTo>
                  <a:pt x="742251" y="91973"/>
                </a:lnTo>
                <a:lnTo>
                  <a:pt x="743480" y="94259"/>
                </a:lnTo>
                <a:lnTo>
                  <a:pt x="684415" y="94259"/>
                </a:lnTo>
                <a:lnTo>
                  <a:pt x="677075" y="95377"/>
                </a:lnTo>
                <a:lnTo>
                  <a:pt x="661200" y="99872"/>
                </a:lnTo>
                <a:lnTo>
                  <a:pt x="654977" y="102196"/>
                </a:lnTo>
                <a:lnTo>
                  <a:pt x="650481" y="104571"/>
                </a:lnTo>
                <a:lnTo>
                  <a:pt x="643928" y="107950"/>
                </a:lnTo>
                <a:lnTo>
                  <a:pt x="643928" y="223432"/>
                </a:lnTo>
                <a:lnTo>
                  <a:pt x="655403" y="225082"/>
                </a:lnTo>
                <a:lnTo>
                  <a:pt x="665411" y="226261"/>
                </a:lnTo>
                <a:lnTo>
                  <a:pt x="673955" y="226968"/>
                </a:lnTo>
                <a:lnTo>
                  <a:pt x="681037" y="227204"/>
                </a:lnTo>
                <a:lnTo>
                  <a:pt x="740714" y="227204"/>
                </a:lnTo>
                <a:lnTo>
                  <a:pt x="739775" y="228702"/>
                </a:lnTo>
                <a:lnTo>
                  <a:pt x="729705" y="237770"/>
                </a:lnTo>
                <a:lnTo>
                  <a:pt x="716756" y="244247"/>
                </a:lnTo>
                <a:lnTo>
                  <a:pt x="711015" y="245657"/>
                </a:lnTo>
                <a:lnTo>
                  <a:pt x="643928" y="245657"/>
                </a:lnTo>
                <a:lnTo>
                  <a:pt x="643928" y="322263"/>
                </a:lnTo>
                <a:close/>
              </a:path>
              <a:path w="1785620" h="322580">
                <a:moveTo>
                  <a:pt x="740714" y="227204"/>
                </a:moveTo>
                <a:lnTo>
                  <a:pt x="681037" y="227204"/>
                </a:lnTo>
                <a:lnTo>
                  <a:pt x="693805" y="226218"/>
                </a:lnTo>
                <a:lnTo>
                  <a:pt x="704527" y="223260"/>
                </a:lnTo>
                <a:lnTo>
                  <a:pt x="728243" y="190694"/>
                </a:lnTo>
                <a:lnTo>
                  <a:pt x="731050" y="160033"/>
                </a:lnTo>
                <a:lnTo>
                  <a:pt x="730416" y="143506"/>
                </a:lnTo>
                <a:lnTo>
                  <a:pt x="715273" y="102735"/>
                </a:lnTo>
                <a:lnTo>
                  <a:pt x="691159" y="94259"/>
                </a:lnTo>
                <a:lnTo>
                  <a:pt x="743480" y="94259"/>
                </a:lnTo>
                <a:lnTo>
                  <a:pt x="748726" y="104019"/>
                </a:lnTo>
                <a:lnTo>
                  <a:pt x="753349" y="119430"/>
                </a:lnTo>
                <a:lnTo>
                  <a:pt x="756122" y="138204"/>
                </a:lnTo>
                <a:lnTo>
                  <a:pt x="757046" y="160338"/>
                </a:lnTo>
                <a:lnTo>
                  <a:pt x="755966" y="182470"/>
                </a:lnTo>
                <a:lnTo>
                  <a:pt x="752725" y="201240"/>
                </a:lnTo>
                <a:lnTo>
                  <a:pt x="747327" y="216650"/>
                </a:lnTo>
                <a:lnTo>
                  <a:pt x="740714" y="227204"/>
                </a:lnTo>
                <a:close/>
              </a:path>
              <a:path w="1785620" h="322580">
                <a:moveTo>
                  <a:pt x="682231" y="249429"/>
                </a:moveTo>
                <a:lnTo>
                  <a:pt x="672022" y="249193"/>
                </a:lnTo>
                <a:lnTo>
                  <a:pt x="662236" y="248486"/>
                </a:lnTo>
                <a:lnTo>
                  <a:pt x="652872" y="247307"/>
                </a:lnTo>
                <a:lnTo>
                  <a:pt x="643928" y="245657"/>
                </a:lnTo>
                <a:lnTo>
                  <a:pt x="711015" y="245657"/>
                </a:lnTo>
                <a:lnTo>
                  <a:pt x="700930" y="248133"/>
                </a:lnTo>
                <a:lnTo>
                  <a:pt x="682231" y="249429"/>
                </a:lnTo>
                <a:close/>
              </a:path>
              <a:path w="1785620" h="322580">
                <a:moveTo>
                  <a:pt x="859040" y="249429"/>
                </a:moveTo>
                <a:lnTo>
                  <a:pt x="815597" y="237379"/>
                </a:lnTo>
                <a:lnTo>
                  <a:pt x="795018" y="200619"/>
                </a:lnTo>
                <a:lnTo>
                  <a:pt x="791171" y="161329"/>
                </a:lnTo>
                <a:lnTo>
                  <a:pt x="795636" y="121913"/>
                </a:lnTo>
                <a:lnTo>
                  <a:pt x="809031" y="93759"/>
                </a:lnTo>
                <a:lnTo>
                  <a:pt x="831355" y="76865"/>
                </a:lnTo>
                <a:lnTo>
                  <a:pt x="862609" y="71234"/>
                </a:lnTo>
                <a:lnTo>
                  <a:pt x="878694" y="72443"/>
                </a:lnTo>
                <a:lnTo>
                  <a:pt x="892622" y="76073"/>
                </a:lnTo>
                <a:lnTo>
                  <a:pt x="904393" y="82121"/>
                </a:lnTo>
                <a:lnTo>
                  <a:pt x="914006" y="90589"/>
                </a:lnTo>
                <a:lnTo>
                  <a:pt x="915542" y="92862"/>
                </a:lnTo>
                <a:lnTo>
                  <a:pt x="862901" y="92862"/>
                </a:lnTo>
                <a:lnTo>
                  <a:pt x="852157" y="93719"/>
                </a:lnTo>
                <a:lnTo>
                  <a:pt x="819843" y="124364"/>
                </a:lnTo>
                <a:lnTo>
                  <a:pt x="816965" y="150406"/>
                </a:lnTo>
                <a:lnTo>
                  <a:pt x="931019" y="150406"/>
                </a:lnTo>
                <a:lnTo>
                  <a:pt x="931075" y="171044"/>
                </a:lnTo>
                <a:lnTo>
                  <a:pt x="817371" y="171044"/>
                </a:lnTo>
                <a:lnTo>
                  <a:pt x="818015" y="184317"/>
                </a:lnTo>
                <a:lnTo>
                  <a:pt x="833799" y="219111"/>
                </a:lnTo>
                <a:lnTo>
                  <a:pt x="863600" y="226810"/>
                </a:lnTo>
                <a:lnTo>
                  <a:pt x="925715" y="226810"/>
                </a:lnTo>
                <a:lnTo>
                  <a:pt x="925677" y="244074"/>
                </a:lnTo>
                <a:lnTo>
                  <a:pt x="906889" y="246417"/>
                </a:lnTo>
                <a:lnTo>
                  <a:pt x="889501" y="248092"/>
                </a:lnTo>
                <a:lnTo>
                  <a:pt x="873552" y="249095"/>
                </a:lnTo>
                <a:lnTo>
                  <a:pt x="859040" y="249429"/>
                </a:lnTo>
                <a:close/>
              </a:path>
              <a:path w="1785620" h="322580">
                <a:moveTo>
                  <a:pt x="931019" y="150406"/>
                </a:moveTo>
                <a:lnTo>
                  <a:pt x="906068" y="150406"/>
                </a:lnTo>
                <a:lnTo>
                  <a:pt x="905435" y="135792"/>
                </a:lnTo>
                <a:lnTo>
                  <a:pt x="903536" y="123497"/>
                </a:lnTo>
                <a:lnTo>
                  <a:pt x="873567" y="93674"/>
                </a:lnTo>
                <a:lnTo>
                  <a:pt x="862901" y="92862"/>
                </a:lnTo>
                <a:lnTo>
                  <a:pt x="915542" y="92862"/>
                </a:lnTo>
                <a:lnTo>
                  <a:pt x="921473" y="101642"/>
                </a:lnTo>
                <a:lnTo>
                  <a:pt x="926807" y="115465"/>
                </a:lnTo>
                <a:lnTo>
                  <a:pt x="930008" y="132054"/>
                </a:lnTo>
                <a:lnTo>
                  <a:pt x="931019" y="150406"/>
                </a:lnTo>
                <a:close/>
              </a:path>
              <a:path w="1785620" h="322580">
                <a:moveTo>
                  <a:pt x="925715" y="226810"/>
                </a:moveTo>
                <a:lnTo>
                  <a:pt x="863600" y="226810"/>
                </a:lnTo>
                <a:lnTo>
                  <a:pt x="876449" y="226686"/>
                </a:lnTo>
                <a:lnTo>
                  <a:pt x="889396" y="226315"/>
                </a:lnTo>
                <a:lnTo>
                  <a:pt x="902444" y="225695"/>
                </a:lnTo>
                <a:lnTo>
                  <a:pt x="915593" y="224829"/>
                </a:lnTo>
                <a:lnTo>
                  <a:pt x="925715" y="223838"/>
                </a:lnTo>
                <a:lnTo>
                  <a:pt x="925715" y="226810"/>
                </a:lnTo>
                <a:close/>
              </a:path>
              <a:path w="1785620" h="322580">
                <a:moveTo>
                  <a:pt x="1093698" y="86715"/>
                </a:moveTo>
                <a:lnTo>
                  <a:pt x="997153" y="86715"/>
                </a:lnTo>
                <a:lnTo>
                  <a:pt x="1010892" y="79940"/>
                </a:lnTo>
                <a:lnTo>
                  <a:pt x="1024335" y="75103"/>
                </a:lnTo>
                <a:lnTo>
                  <a:pt x="1037481" y="72201"/>
                </a:lnTo>
                <a:lnTo>
                  <a:pt x="1050328" y="71234"/>
                </a:lnTo>
                <a:lnTo>
                  <a:pt x="1066084" y="72393"/>
                </a:lnTo>
                <a:lnTo>
                  <a:pt x="1079026" y="75872"/>
                </a:lnTo>
                <a:lnTo>
                  <a:pt x="1089154" y="81671"/>
                </a:lnTo>
                <a:lnTo>
                  <a:pt x="1093698" y="86715"/>
                </a:lnTo>
                <a:close/>
              </a:path>
              <a:path w="1785620" h="322580">
                <a:moveTo>
                  <a:pt x="997546" y="246063"/>
                </a:moveTo>
                <a:lnTo>
                  <a:pt x="971753" y="246063"/>
                </a:lnTo>
                <a:lnTo>
                  <a:pt x="971753" y="74612"/>
                </a:lnTo>
                <a:lnTo>
                  <a:pt x="997153" y="74612"/>
                </a:lnTo>
                <a:lnTo>
                  <a:pt x="997153" y="86715"/>
                </a:lnTo>
                <a:lnTo>
                  <a:pt x="1093698" y="86715"/>
                </a:lnTo>
                <a:lnTo>
                  <a:pt x="1096467" y="89789"/>
                </a:lnTo>
                <a:lnTo>
                  <a:pt x="1098553" y="94259"/>
                </a:lnTo>
                <a:lnTo>
                  <a:pt x="1038555" y="94259"/>
                </a:lnTo>
                <a:lnTo>
                  <a:pt x="1030820" y="95351"/>
                </a:lnTo>
                <a:lnTo>
                  <a:pt x="1014679" y="99707"/>
                </a:lnTo>
                <a:lnTo>
                  <a:pt x="1008456" y="101790"/>
                </a:lnTo>
                <a:lnTo>
                  <a:pt x="1004100" y="103784"/>
                </a:lnTo>
                <a:lnTo>
                  <a:pt x="997546" y="106959"/>
                </a:lnTo>
                <a:lnTo>
                  <a:pt x="997546" y="246063"/>
                </a:lnTo>
                <a:close/>
              </a:path>
              <a:path w="1785620" h="322580">
                <a:moveTo>
                  <a:pt x="1108278" y="246063"/>
                </a:moveTo>
                <a:lnTo>
                  <a:pt x="1082878" y="246063"/>
                </a:lnTo>
                <a:lnTo>
                  <a:pt x="1082862" y="155575"/>
                </a:lnTo>
                <a:lnTo>
                  <a:pt x="1082437" y="139803"/>
                </a:lnTo>
                <a:lnTo>
                  <a:pt x="1071319" y="101679"/>
                </a:lnTo>
                <a:lnTo>
                  <a:pt x="1045971" y="94259"/>
                </a:lnTo>
                <a:lnTo>
                  <a:pt x="1098553" y="94259"/>
                </a:lnTo>
                <a:lnTo>
                  <a:pt x="1101634" y="100859"/>
                </a:lnTo>
                <a:lnTo>
                  <a:pt x="1105325" y="115514"/>
                </a:lnTo>
                <a:lnTo>
                  <a:pt x="1107540" y="133753"/>
                </a:lnTo>
                <a:lnTo>
                  <a:pt x="1108278" y="155575"/>
                </a:lnTo>
                <a:lnTo>
                  <a:pt x="1108278" y="246063"/>
                </a:lnTo>
                <a:close/>
              </a:path>
              <a:path w="1785620" h="322580">
                <a:moveTo>
                  <a:pt x="1287462" y="75603"/>
                </a:moveTo>
                <a:lnTo>
                  <a:pt x="1262062" y="75603"/>
                </a:lnTo>
                <a:lnTo>
                  <a:pt x="1262062" y="0"/>
                </a:lnTo>
                <a:lnTo>
                  <a:pt x="1287462" y="0"/>
                </a:lnTo>
                <a:lnTo>
                  <a:pt x="1287462" y="75603"/>
                </a:lnTo>
                <a:close/>
              </a:path>
              <a:path w="1785620" h="322580">
                <a:moveTo>
                  <a:pt x="1209878" y="249429"/>
                </a:moveTo>
                <a:lnTo>
                  <a:pt x="1200746" y="249429"/>
                </a:lnTo>
                <a:lnTo>
                  <a:pt x="1192771" y="248311"/>
                </a:lnTo>
                <a:lnTo>
                  <a:pt x="1158652" y="222562"/>
                </a:lnTo>
                <a:lnTo>
                  <a:pt x="1148156" y="165393"/>
                </a:lnTo>
                <a:lnTo>
                  <a:pt x="1149198" y="142174"/>
                </a:lnTo>
                <a:lnTo>
                  <a:pt x="1164831" y="93357"/>
                </a:lnTo>
                <a:lnTo>
                  <a:pt x="1202002" y="72617"/>
                </a:lnTo>
                <a:lnTo>
                  <a:pt x="1219796" y="71234"/>
                </a:lnTo>
                <a:lnTo>
                  <a:pt x="1229953" y="71507"/>
                </a:lnTo>
                <a:lnTo>
                  <a:pt x="1240382" y="72328"/>
                </a:lnTo>
                <a:lnTo>
                  <a:pt x="1251084" y="73693"/>
                </a:lnTo>
                <a:lnTo>
                  <a:pt x="1262062" y="75603"/>
                </a:lnTo>
                <a:lnTo>
                  <a:pt x="1287462" y="75603"/>
                </a:lnTo>
                <a:lnTo>
                  <a:pt x="1287462" y="93459"/>
                </a:lnTo>
                <a:lnTo>
                  <a:pt x="1221181" y="93459"/>
                </a:lnTo>
                <a:lnTo>
                  <a:pt x="1209167" y="94502"/>
                </a:lnTo>
                <a:lnTo>
                  <a:pt x="1180356" y="119609"/>
                </a:lnTo>
                <a:lnTo>
                  <a:pt x="1174559" y="161721"/>
                </a:lnTo>
                <a:lnTo>
                  <a:pt x="1175314" y="179953"/>
                </a:lnTo>
                <a:lnTo>
                  <a:pt x="1190358" y="219533"/>
                </a:lnTo>
                <a:lnTo>
                  <a:pt x="1207757" y="226607"/>
                </a:lnTo>
                <a:lnTo>
                  <a:pt x="1287462" y="226607"/>
                </a:lnTo>
                <a:lnTo>
                  <a:pt x="1287462" y="234354"/>
                </a:lnTo>
                <a:lnTo>
                  <a:pt x="1262062" y="234354"/>
                </a:lnTo>
                <a:lnTo>
                  <a:pt x="1248906" y="240952"/>
                </a:lnTo>
                <a:lnTo>
                  <a:pt x="1235822" y="245663"/>
                </a:lnTo>
                <a:lnTo>
                  <a:pt x="1222812" y="248488"/>
                </a:lnTo>
                <a:lnTo>
                  <a:pt x="1209878" y="249429"/>
                </a:lnTo>
                <a:close/>
              </a:path>
              <a:path w="1785620" h="322580">
                <a:moveTo>
                  <a:pt x="1287462" y="226607"/>
                </a:moveTo>
                <a:lnTo>
                  <a:pt x="1220724" y="226607"/>
                </a:lnTo>
                <a:lnTo>
                  <a:pt x="1228026" y="225527"/>
                </a:lnTo>
                <a:lnTo>
                  <a:pt x="1244307" y="221158"/>
                </a:lnTo>
                <a:lnTo>
                  <a:pt x="1250619" y="219012"/>
                </a:lnTo>
                <a:lnTo>
                  <a:pt x="1255115" y="216891"/>
                </a:lnTo>
                <a:lnTo>
                  <a:pt x="1262062" y="213907"/>
                </a:lnTo>
                <a:lnTo>
                  <a:pt x="1262062" y="97624"/>
                </a:lnTo>
                <a:lnTo>
                  <a:pt x="1251249" y="95800"/>
                </a:lnTo>
                <a:lnTo>
                  <a:pt x="1240831" y="94499"/>
                </a:lnTo>
                <a:lnTo>
                  <a:pt x="1230808" y="93719"/>
                </a:lnTo>
                <a:lnTo>
                  <a:pt x="1221181" y="93459"/>
                </a:lnTo>
                <a:lnTo>
                  <a:pt x="1287462" y="93459"/>
                </a:lnTo>
                <a:lnTo>
                  <a:pt x="1287462" y="226607"/>
                </a:lnTo>
                <a:close/>
              </a:path>
              <a:path w="1785620" h="322580">
                <a:moveTo>
                  <a:pt x="1287462" y="246063"/>
                </a:moveTo>
                <a:lnTo>
                  <a:pt x="1262062" y="246063"/>
                </a:lnTo>
                <a:lnTo>
                  <a:pt x="1262062" y="234354"/>
                </a:lnTo>
                <a:lnTo>
                  <a:pt x="1287462" y="234354"/>
                </a:lnTo>
                <a:lnTo>
                  <a:pt x="1287462" y="246063"/>
                </a:lnTo>
                <a:close/>
              </a:path>
              <a:path w="1785620" h="322580">
                <a:moveTo>
                  <a:pt x="1397393" y="249429"/>
                </a:moveTo>
                <a:lnTo>
                  <a:pt x="1353961" y="237379"/>
                </a:lnTo>
                <a:lnTo>
                  <a:pt x="1333379" y="200619"/>
                </a:lnTo>
                <a:lnTo>
                  <a:pt x="1329537" y="161329"/>
                </a:lnTo>
                <a:lnTo>
                  <a:pt x="1334002" y="121913"/>
                </a:lnTo>
                <a:lnTo>
                  <a:pt x="1347396" y="93759"/>
                </a:lnTo>
                <a:lnTo>
                  <a:pt x="1369721" y="76865"/>
                </a:lnTo>
                <a:lnTo>
                  <a:pt x="1400975" y="71234"/>
                </a:lnTo>
                <a:lnTo>
                  <a:pt x="1417060" y="72443"/>
                </a:lnTo>
                <a:lnTo>
                  <a:pt x="1430988" y="76073"/>
                </a:lnTo>
                <a:lnTo>
                  <a:pt x="1442758" y="82121"/>
                </a:lnTo>
                <a:lnTo>
                  <a:pt x="1452371" y="90589"/>
                </a:lnTo>
                <a:lnTo>
                  <a:pt x="1453906" y="92862"/>
                </a:lnTo>
                <a:lnTo>
                  <a:pt x="1401267" y="92862"/>
                </a:lnTo>
                <a:lnTo>
                  <a:pt x="1390520" y="93719"/>
                </a:lnTo>
                <a:lnTo>
                  <a:pt x="1358207" y="124364"/>
                </a:lnTo>
                <a:lnTo>
                  <a:pt x="1355331" y="150406"/>
                </a:lnTo>
                <a:lnTo>
                  <a:pt x="1469372" y="150406"/>
                </a:lnTo>
                <a:lnTo>
                  <a:pt x="1469428" y="171044"/>
                </a:lnTo>
                <a:lnTo>
                  <a:pt x="1355725" y="171044"/>
                </a:lnTo>
                <a:lnTo>
                  <a:pt x="1356370" y="184317"/>
                </a:lnTo>
                <a:lnTo>
                  <a:pt x="1372160" y="219111"/>
                </a:lnTo>
                <a:lnTo>
                  <a:pt x="1401965" y="226810"/>
                </a:lnTo>
                <a:lnTo>
                  <a:pt x="1464068" y="226810"/>
                </a:lnTo>
                <a:lnTo>
                  <a:pt x="1464030" y="244074"/>
                </a:lnTo>
                <a:lnTo>
                  <a:pt x="1445242" y="246417"/>
                </a:lnTo>
                <a:lnTo>
                  <a:pt x="1427854" y="248092"/>
                </a:lnTo>
                <a:lnTo>
                  <a:pt x="1411905" y="249095"/>
                </a:lnTo>
                <a:lnTo>
                  <a:pt x="1397393" y="249429"/>
                </a:lnTo>
                <a:close/>
              </a:path>
              <a:path w="1785620" h="322580">
                <a:moveTo>
                  <a:pt x="1469372" y="150406"/>
                </a:moveTo>
                <a:lnTo>
                  <a:pt x="1444434" y="150406"/>
                </a:lnTo>
                <a:lnTo>
                  <a:pt x="1443801" y="135792"/>
                </a:lnTo>
                <a:lnTo>
                  <a:pt x="1441902" y="123497"/>
                </a:lnTo>
                <a:lnTo>
                  <a:pt x="1411925" y="93674"/>
                </a:lnTo>
                <a:lnTo>
                  <a:pt x="1401267" y="92862"/>
                </a:lnTo>
                <a:lnTo>
                  <a:pt x="1453906" y="92862"/>
                </a:lnTo>
                <a:lnTo>
                  <a:pt x="1459832" y="101642"/>
                </a:lnTo>
                <a:lnTo>
                  <a:pt x="1465162" y="115465"/>
                </a:lnTo>
                <a:lnTo>
                  <a:pt x="1468361" y="132054"/>
                </a:lnTo>
                <a:lnTo>
                  <a:pt x="1469372" y="150406"/>
                </a:lnTo>
                <a:close/>
              </a:path>
              <a:path w="1785620" h="322580">
                <a:moveTo>
                  <a:pt x="1464068" y="226810"/>
                </a:moveTo>
                <a:lnTo>
                  <a:pt x="1401965" y="226810"/>
                </a:lnTo>
                <a:lnTo>
                  <a:pt x="1414815" y="226686"/>
                </a:lnTo>
                <a:lnTo>
                  <a:pt x="1427762" y="226315"/>
                </a:lnTo>
                <a:lnTo>
                  <a:pt x="1440809" y="225695"/>
                </a:lnTo>
                <a:lnTo>
                  <a:pt x="1453959" y="224829"/>
                </a:lnTo>
                <a:lnTo>
                  <a:pt x="1464068" y="223838"/>
                </a:lnTo>
                <a:lnTo>
                  <a:pt x="1464068" y="226810"/>
                </a:lnTo>
                <a:close/>
              </a:path>
              <a:path w="1785620" h="322580">
                <a:moveTo>
                  <a:pt x="1632064" y="86715"/>
                </a:moveTo>
                <a:lnTo>
                  <a:pt x="1535506" y="86715"/>
                </a:lnTo>
                <a:lnTo>
                  <a:pt x="1549253" y="79940"/>
                </a:lnTo>
                <a:lnTo>
                  <a:pt x="1562700" y="75103"/>
                </a:lnTo>
                <a:lnTo>
                  <a:pt x="1575846" y="72201"/>
                </a:lnTo>
                <a:lnTo>
                  <a:pt x="1588693" y="71234"/>
                </a:lnTo>
                <a:lnTo>
                  <a:pt x="1604450" y="72393"/>
                </a:lnTo>
                <a:lnTo>
                  <a:pt x="1617392" y="75872"/>
                </a:lnTo>
                <a:lnTo>
                  <a:pt x="1627520" y="81671"/>
                </a:lnTo>
                <a:lnTo>
                  <a:pt x="1632064" y="86715"/>
                </a:lnTo>
                <a:close/>
              </a:path>
              <a:path w="1785620" h="322580">
                <a:moveTo>
                  <a:pt x="1535912" y="246063"/>
                </a:moveTo>
                <a:lnTo>
                  <a:pt x="1510106" y="246063"/>
                </a:lnTo>
                <a:lnTo>
                  <a:pt x="1510106" y="74612"/>
                </a:lnTo>
                <a:lnTo>
                  <a:pt x="1535506" y="74612"/>
                </a:lnTo>
                <a:lnTo>
                  <a:pt x="1535506" y="86715"/>
                </a:lnTo>
                <a:lnTo>
                  <a:pt x="1632064" y="86715"/>
                </a:lnTo>
                <a:lnTo>
                  <a:pt x="1634832" y="89789"/>
                </a:lnTo>
                <a:lnTo>
                  <a:pt x="1636918" y="94259"/>
                </a:lnTo>
                <a:lnTo>
                  <a:pt x="1576920" y="94259"/>
                </a:lnTo>
                <a:lnTo>
                  <a:pt x="1569173" y="95351"/>
                </a:lnTo>
                <a:lnTo>
                  <a:pt x="1553044" y="99707"/>
                </a:lnTo>
                <a:lnTo>
                  <a:pt x="1546821" y="101790"/>
                </a:lnTo>
                <a:lnTo>
                  <a:pt x="1542453" y="103784"/>
                </a:lnTo>
                <a:lnTo>
                  <a:pt x="1535912" y="106959"/>
                </a:lnTo>
                <a:lnTo>
                  <a:pt x="1535912" y="246063"/>
                </a:lnTo>
                <a:close/>
              </a:path>
              <a:path w="1785620" h="322580">
                <a:moveTo>
                  <a:pt x="1646631" y="246063"/>
                </a:moveTo>
                <a:lnTo>
                  <a:pt x="1621231" y="246063"/>
                </a:lnTo>
                <a:lnTo>
                  <a:pt x="1621215" y="155575"/>
                </a:lnTo>
                <a:lnTo>
                  <a:pt x="1620792" y="139803"/>
                </a:lnTo>
                <a:lnTo>
                  <a:pt x="1609685" y="101679"/>
                </a:lnTo>
                <a:lnTo>
                  <a:pt x="1584325" y="94259"/>
                </a:lnTo>
                <a:lnTo>
                  <a:pt x="1636918" y="94259"/>
                </a:lnTo>
                <a:lnTo>
                  <a:pt x="1639998" y="100859"/>
                </a:lnTo>
                <a:lnTo>
                  <a:pt x="1643684" y="115514"/>
                </a:lnTo>
                <a:lnTo>
                  <a:pt x="1645894" y="133753"/>
                </a:lnTo>
                <a:lnTo>
                  <a:pt x="1646631" y="155575"/>
                </a:lnTo>
                <a:lnTo>
                  <a:pt x="1646631" y="246063"/>
                </a:lnTo>
                <a:close/>
              </a:path>
              <a:path w="1785620" h="322580">
                <a:moveTo>
                  <a:pt x="1728393" y="74612"/>
                </a:moveTo>
                <a:lnTo>
                  <a:pt x="1702993" y="74612"/>
                </a:lnTo>
                <a:lnTo>
                  <a:pt x="1702993" y="22225"/>
                </a:lnTo>
                <a:lnTo>
                  <a:pt x="1728393" y="22225"/>
                </a:lnTo>
                <a:lnTo>
                  <a:pt x="1728393" y="74612"/>
                </a:lnTo>
                <a:close/>
              </a:path>
              <a:path w="1785620" h="322580">
                <a:moveTo>
                  <a:pt x="1782965" y="97028"/>
                </a:moveTo>
                <a:lnTo>
                  <a:pt x="1678787" y="97028"/>
                </a:lnTo>
                <a:lnTo>
                  <a:pt x="1678787" y="74612"/>
                </a:lnTo>
                <a:lnTo>
                  <a:pt x="1782965" y="74612"/>
                </a:lnTo>
                <a:lnTo>
                  <a:pt x="1782965" y="97028"/>
                </a:lnTo>
                <a:close/>
              </a:path>
              <a:path w="1785620" h="322580">
                <a:moveTo>
                  <a:pt x="1750415" y="249835"/>
                </a:moveTo>
                <a:lnTo>
                  <a:pt x="1713306" y="236830"/>
                </a:lnTo>
                <a:lnTo>
                  <a:pt x="1702993" y="187122"/>
                </a:lnTo>
                <a:lnTo>
                  <a:pt x="1702993" y="97028"/>
                </a:lnTo>
                <a:lnTo>
                  <a:pt x="1728393" y="97028"/>
                </a:lnTo>
                <a:lnTo>
                  <a:pt x="1728393" y="178194"/>
                </a:lnTo>
                <a:lnTo>
                  <a:pt x="1728660" y="191615"/>
                </a:lnTo>
                <a:lnTo>
                  <a:pt x="1742351" y="225819"/>
                </a:lnTo>
                <a:lnTo>
                  <a:pt x="1783562" y="225819"/>
                </a:lnTo>
                <a:lnTo>
                  <a:pt x="1785340" y="246063"/>
                </a:lnTo>
                <a:lnTo>
                  <a:pt x="1774527" y="247713"/>
                </a:lnTo>
                <a:lnTo>
                  <a:pt x="1765101" y="248892"/>
                </a:lnTo>
                <a:lnTo>
                  <a:pt x="1757063" y="249599"/>
                </a:lnTo>
                <a:lnTo>
                  <a:pt x="1750415" y="249835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7" name="object 21"/>
          <p:cNvSpPr/>
          <p:nvPr/>
        </p:nvSpPr>
        <p:spPr>
          <a:xfrm>
            <a:off x="5220959" y="4392456"/>
            <a:ext cx="562610" cy="290830"/>
          </a:xfrm>
          <a:custGeom>
            <a:avLst/>
            <a:gdLst/>
            <a:ahLst/>
            <a:cxnLst/>
            <a:rect l="0" t="0" r="r" b="b"/>
            <a:pathLst>
              <a:path w="562610" h="290830">
                <a:moveTo>
                  <a:pt x="26390" y="240704"/>
                </a:moveTo>
                <a:lnTo>
                  <a:pt x="0" y="240704"/>
                </a:lnTo>
                <a:lnTo>
                  <a:pt x="0" y="3568"/>
                </a:lnTo>
                <a:lnTo>
                  <a:pt x="141884" y="3568"/>
                </a:lnTo>
                <a:lnTo>
                  <a:pt x="141884" y="26784"/>
                </a:lnTo>
                <a:lnTo>
                  <a:pt x="26390" y="26784"/>
                </a:lnTo>
                <a:lnTo>
                  <a:pt x="26390" y="119252"/>
                </a:lnTo>
                <a:lnTo>
                  <a:pt x="124028" y="119252"/>
                </a:lnTo>
                <a:lnTo>
                  <a:pt x="124028" y="142672"/>
                </a:lnTo>
                <a:lnTo>
                  <a:pt x="26390" y="142672"/>
                </a:lnTo>
                <a:lnTo>
                  <a:pt x="26390" y="240704"/>
                </a:lnTo>
                <a:close/>
              </a:path>
              <a:path w="562610" h="290830">
                <a:moveTo>
                  <a:pt x="185343" y="240704"/>
                </a:moveTo>
                <a:lnTo>
                  <a:pt x="159143" y="240704"/>
                </a:lnTo>
                <a:lnTo>
                  <a:pt x="224434" y="3568"/>
                </a:lnTo>
                <a:lnTo>
                  <a:pt x="281978" y="3568"/>
                </a:lnTo>
                <a:lnTo>
                  <a:pt x="288186" y="26187"/>
                </a:lnTo>
                <a:lnTo>
                  <a:pt x="244284" y="26187"/>
                </a:lnTo>
                <a:lnTo>
                  <a:pt x="208165" y="155969"/>
                </a:lnTo>
                <a:lnTo>
                  <a:pt x="323808" y="155969"/>
                </a:lnTo>
                <a:lnTo>
                  <a:pt x="330288" y="179578"/>
                </a:lnTo>
                <a:lnTo>
                  <a:pt x="202412" y="179578"/>
                </a:lnTo>
                <a:lnTo>
                  <a:pt x="185343" y="240704"/>
                </a:lnTo>
                <a:close/>
              </a:path>
              <a:path w="562610" h="290830">
                <a:moveTo>
                  <a:pt x="323808" y="155969"/>
                </a:moveTo>
                <a:lnTo>
                  <a:pt x="298056" y="155969"/>
                </a:lnTo>
                <a:lnTo>
                  <a:pt x="262140" y="26187"/>
                </a:lnTo>
                <a:lnTo>
                  <a:pt x="288186" y="26187"/>
                </a:lnTo>
                <a:lnTo>
                  <a:pt x="323808" y="155969"/>
                </a:lnTo>
                <a:close/>
              </a:path>
              <a:path w="562610" h="290830">
                <a:moveTo>
                  <a:pt x="347065" y="240704"/>
                </a:moveTo>
                <a:lnTo>
                  <a:pt x="321068" y="240704"/>
                </a:lnTo>
                <a:lnTo>
                  <a:pt x="303809" y="179578"/>
                </a:lnTo>
                <a:lnTo>
                  <a:pt x="330288" y="179578"/>
                </a:lnTo>
                <a:lnTo>
                  <a:pt x="347065" y="240704"/>
                </a:lnTo>
                <a:close/>
              </a:path>
              <a:path w="562610" h="290830">
                <a:moveTo>
                  <a:pt x="468312" y="244069"/>
                </a:moveTo>
                <a:lnTo>
                  <a:pt x="423364" y="236802"/>
                </a:lnTo>
                <a:lnTo>
                  <a:pt x="386035" y="198368"/>
                </a:lnTo>
                <a:lnTo>
                  <a:pt x="375914" y="152534"/>
                </a:lnTo>
                <a:lnTo>
                  <a:pt x="374663" y="123024"/>
                </a:lnTo>
                <a:lnTo>
                  <a:pt x="375940" y="94037"/>
                </a:lnTo>
                <a:lnTo>
                  <a:pt x="386260" y="47550"/>
                </a:lnTo>
                <a:lnTo>
                  <a:pt x="423860" y="7585"/>
                </a:lnTo>
                <a:lnTo>
                  <a:pt x="468312" y="0"/>
                </a:lnTo>
                <a:lnTo>
                  <a:pt x="492570" y="1895"/>
                </a:lnTo>
                <a:lnTo>
                  <a:pt x="512786" y="7537"/>
                </a:lnTo>
                <a:lnTo>
                  <a:pt x="529089" y="16962"/>
                </a:lnTo>
                <a:lnTo>
                  <a:pt x="535117" y="23406"/>
                </a:lnTo>
                <a:lnTo>
                  <a:pt x="468210" y="23406"/>
                </a:lnTo>
                <a:lnTo>
                  <a:pt x="450412" y="24908"/>
                </a:lnTo>
                <a:lnTo>
                  <a:pt x="415734" y="47218"/>
                </a:lnTo>
                <a:lnTo>
                  <a:pt x="402707" y="98850"/>
                </a:lnTo>
                <a:lnTo>
                  <a:pt x="401844" y="123024"/>
                </a:lnTo>
                <a:lnTo>
                  <a:pt x="402695" y="147340"/>
                </a:lnTo>
                <a:lnTo>
                  <a:pt x="415531" y="198032"/>
                </a:lnTo>
                <a:lnTo>
                  <a:pt x="450467" y="219427"/>
                </a:lnTo>
                <a:lnTo>
                  <a:pt x="468515" y="220853"/>
                </a:lnTo>
                <a:lnTo>
                  <a:pt x="536427" y="220853"/>
                </a:lnTo>
                <a:lnTo>
                  <a:pt x="532897" y="224579"/>
                </a:lnTo>
                <a:lnTo>
                  <a:pt x="522884" y="231776"/>
                </a:lnTo>
                <a:lnTo>
                  <a:pt x="528666" y="241097"/>
                </a:lnTo>
                <a:lnTo>
                  <a:pt x="497090" y="241097"/>
                </a:lnTo>
                <a:lnTo>
                  <a:pt x="491049" y="242397"/>
                </a:lnTo>
                <a:lnTo>
                  <a:pt x="484239" y="243326"/>
                </a:lnTo>
                <a:lnTo>
                  <a:pt x="476661" y="243883"/>
                </a:lnTo>
                <a:lnTo>
                  <a:pt x="468312" y="244069"/>
                </a:lnTo>
                <a:close/>
              </a:path>
              <a:path w="562610" h="290830">
                <a:moveTo>
                  <a:pt x="536427" y="220853"/>
                </a:moveTo>
                <a:lnTo>
                  <a:pt x="468515" y="220853"/>
                </a:lnTo>
                <a:lnTo>
                  <a:pt x="486546" y="219470"/>
                </a:lnTo>
                <a:lnTo>
                  <a:pt x="501354" y="215321"/>
                </a:lnTo>
                <a:lnTo>
                  <a:pt x="527199" y="185767"/>
                </a:lnTo>
                <a:lnTo>
                  <a:pt x="534797" y="124015"/>
                </a:lnTo>
                <a:lnTo>
                  <a:pt x="533921" y="99510"/>
                </a:lnTo>
                <a:lnTo>
                  <a:pt x="526921" y="61211"/>
                </a:lnTo>
                <a:lnTo>
                  <a:pt x="500659" y="29413"/>
                </a:lnTo>
                <a:lnTo>
                  <a:pt x="468210" y="23406"/>
                </a:lnTo>
                <a:lnTo>
                  <a:pt x="535117" y="23406"/>
                </a:lnTo>
                <a:lnTo>
                  <a:pt x="556995" y="68454"/>
                </a:lnTo>
                <a:lnTo>
                  <a:pt x="562178" y="123024"/>
                </a:lnTo>
                <a:lnTo>
                  <a:pt x="561625" y="143764"/>
                </a:lnTo>
                <a:lnTo>
                  <a:pt x="553338" y="192875"/>
                </a:lnTo>
                <a:lnTo>
                  <a:pt x="541312" y="215697"/>
                </a:lnTo>
                <a:lnTo>
                  <a:pt x="536427" y="220853"/>
                </a:lnTo>
                <a:close/>
              </a:path>
              <a:path w="562610" h="290830">
                <a:moveTo>
                  <a:pt x="527253" y="290310"/>
                </a:moveTo>
                <a:lnTo>
                  <a:pt x="497090" y="241097"/>
                </a:lnTo>
                <a:lnTo>
                  <a:pt x="528666" y="241097"/>
                </a:lnTo>
                <a:lnTo>
                  <a:pt x="552056" y="278804"/>
                </a:lnTo>
                <a:lnTo>
                  <a:pt x="527253" y="290310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8" name="object 22"/>
          <p:cNvSpPr/>
          <p:nvPr/>
        </p:nvSpPr>
        <p:spPr>
          <a:xfrm>
            <a:off x="5941016" y="4394391"/>
            <a:ext cx="1029335" cy="245110"/>
          </a:xfrm>
          <a:custGeom>
            <a:avLst/>
            <a:gdLst/>
            <a:ahLst/>
            <a:cxnLst/>
            <a:rect l="0" t="0" r="r" b="b"/>
            <a:pathLst>
              <a:path w="1029335" h="245110">
                <a:moveTo>
                  <a:pt x="137100" y="220662"/>
                </a:moveTo>
                <a:lnTo>
                  <a:pt x="75806" y="220662"/>
                </a:lnTo>
                <a:lnTo>
                  <a:pt x="97942" y="217685"/>
                </a:lnTo>
                <a:lnTo>
                  <a:pt x="113753" y="208756"/>
                </a:lnTo>
                <a:lnTo>
                  <a:pt x="123240" y="193873"/>
                </a:lnTo>
                <a:lnTo>
                  <a:pt x="126403" y="173037"/>
                </a:lnTo>
                <a:lnTo>
                  <a:pt x="125709" y="164098"/>
                </a:lnTo>
                <a:lnTo>
                  <a:pt x="87685" y="134294"/>
                </a:lnTo>
                <a:lnTo>
                  <a:pt x="73621" y="131165"/>
                </a:lnTo>
                <a:lnTo>
                  <a:pt x="55038" y="126588"/>
                </a:lnTo>
                <a:lnTo>
                  <a:pt x="16763" y="109143"/>
                </a:lnTo>
                <a:lnTo>
                  <a:pt x="0" y="63703"/>
                </a:lnTo>
                <a:lnTo>
                  <a:pt x="4774" y="35833"/>
                </a:lnTo>
                <a:lnTo>
                  <a:pt x="19099" y="15925"/>
                </a:lnTo>
                <a:lnTo>
                  <a:pt x="42975" y="3981"/>
                </a:lnTo>
                <a:lnTo>
                  <a:pt x="76403" y="0"/>
                </a:lnTo>
                <a:lnTo>
                  <a:pt x="89521" y="309"/>
                </a:lnTo>
                <a:lnTo>
                  <a:pt x="103882" y="1239"/>
                </a:lnTo>
                <a:lnTo>
                  <a:pt x="119487" y="2791"/>
                </a:lnTo>
                <a:lnTo>
                  <a:pt x="136334" y="4965"/>
                </a:lnTo>
                <a:lnTo>
                  <a:pt x="148031" y="6743"/>
                </a:lnTo>
                <a:lnTo>
                  <a:pt x="146271" y="23215"/>
                </a:lnTo>
                <a:lnTo>
                  <a:pt x="78181" y="23215"/>
                </a:lnTo>
                <a:lnTo>
                  <a:pt x="55697" y="25634"/>
                </a:lnTo>
                <a:lnTo>
                  <a:pt x="39639" y="32891"/>
                </a:lnTo>
                <a:lnTo>
                  <a:pt x="30007" y="44984"/>
                </a:lnTo>
                <a:lnTo>
                  <a:pt x="26797" y="61912"/>
                </a:lnTo>
                <a:lnTo>
                  <a:pt x="27533" y="71875"/>
                </a:lnTo>
                <a:lnTo>
                  <a:pt x="56483" y="99618"/>
                </a:lnTo>
                <a:lnTo>
                  <a:pt x="86525" y="107657"/>
                </a:lnTo>
                <a:lnTo>
                  <a:pt x="103262" y="111974"/>
                </a:lnTo>
                <a:lnTo>
                  <a:pt x="137718" y="128587"/>
                </a:lnTo>
                <a:lnTo>
                  <a:pt x="152793" y="171056"/>
                </a:lnTo>
                <a:lnTo>
                  <a:pt x="148069" y="203002"/>
                </a:lnTo>
                <a:lnTo>
                  <a:pt x="137100" y="220662"/>
                </a:lnTo>
                <a:close/>
              </a:path>
              <a:path w="1029335" h="245110">
                <a:moveTo>
                  <a:pt x="145656" y="28968"/>
                </a:moveTo>
                <a:lnTo>
                  <a:pt x="123579" y="26451"/>
                </a:lnTo>
                <a:lnTo>
                  <a:pt x="104975" y="24653"/>
                </a:lnTo>
                <a:lnTo>
                  <a:pt x="89842" y="23575"/>
                </a:lnTo>
                <a:lnTo>
                  <a:pt x="78181" y="23215"/>
                </a:lnTo>
                <a:lnTo>
                  <a:pt x="146271" y="23215"/>
                </a:lnTo>
                <a:lnTo>
                  <a:pt x="145656" y="28968"/>
                </a:lnTo>
                <a:close/>
              </a:path>
              <a:path w="1029335" h="245110">
                <a:moveTo>
                  <a:pt x="77190" y="244081"/>
                </a:moveTo>
                <a:lnTo>
                  <a:pt x="63886" y="243707"/>
                </a:lnTo>
                <a:lnTo>
                  <a:pt x="48968" y="242589"/>
                </a:lnTo>
                <a:lnTo>
                  <a:pt x="32435" y="240727"/>
                </a:lnTo>
                <a:lnTo>
                  <a:pt x="14287" y="238125"/>
                </a:lnTo>
                <a:lnTo>
                  <a:pt x="1981" y="236537"/>
                </a:lnTo>
                <a:lnTo>
                  <a:pt x="4762" y="214515"/>
                </a:lnTo>
                <a:lnTo>
                  <a:pt x="26691" y="217206"/>
                </a:lnTo>
                <a:lnTo>
                  <a:pt x="45842" y="219127"/>
                </a:lnTo>
                <a:lnTo>
                  <a:pt x="62214" y="220278"/>
                </a:lnTo>
                <a:lnTo>
                  <a:pt x="75806" y="220662"/>
                </a:lnTo>
                <a:lnTo>
                  <a:pt x="137100" y="220662"/>
                </a:lnTo>
                <a:lnTo>
                  <a:pt x="133894" y="225823"/>
                </a:lnTo>
                <a:lnTo>
                  <a:pt x="110268" y="239516"/>
                </a:lnTo>
                <a:lnTo>
                  <a:pt x="77190" y="244081"/>
                </a:lnTo>
                <a:close/>
              </a:path>
              <a:path w="1029335" h="245110">
                <a:moveTo>
                  <a:pt x="254203" y="244271"/>
                </a:moveTo>
                <a:lnTo>
                  <a:pt x="210760" y="232222"/>
                </a:lnTo>
                <a:lnTo>
                  <a:pt x="190180" y="195462"/>
                </a:lnTo>
                <a:lnTo>
                  <a:pt x="186334" y="156171"/>
                </a:lnTo>
                <a:lnTo>
                  <a:pt x="190799" y="116757"/>
                </a:lnTo>
                <a:lnTo>
                  <a:pt x="204193" y="88603"/>
                </a:lnTo>
                <a:lnTo>
                  <a:pt x="226517" y="71709"/>
                </a:lnTo>
                <a:lnTo>
                  <a:pt x="257771" y="66078"/>
                </a:lnTo>
                <a:lnTo>
                  <a:pt x="273857" y="67287"/>
                </a:lnTo>
                <a:lnTo>
                  <a:pt x="287785" y="70916"/>
                </a:lnTo>
                <a:lnTo>
                  <a:pt x="299555" y="76965"/>
                </a:lnTo>
                <a:lnTo>
                  <a:pt x="309168" y="85432"/>
                </a:lnTo>
                <a:lnTo>
                  <a:pt x="310704" y="87706"/>
                </a:lnTo>
                <a:lnTo>
                  <a:pt x="258063" y="87706"/>
                </a:lnTo>
                <a:lnTo>
                  <a:pt x="247319" y="88563"/>
                </a:lnTo>
                <a:lnTo>
                  <a:pt x="215006" y="119208"/>
                </a:lnTo>
                <a:lnTo>
                  <a:pt x="212128" y="145249"/>
                </a:lnTo>
                <a:lnTo>
                  <a:pt x="326182" y="145249"/>
                </a:lnTo>
                <a:lnTo>
                  <a:pt x="326237" y="165887"/>
                </a:lnTo>
                <a:lnTo>
                  <a:pt x="212534" y="165887"/>
                </a:lnTo>
                <a:lnTo>
                  <a:pt x="213177" y="179160"/>
                </a:lnTo>
                <a:lnTo>
                  <a:pt x="228962" y="213953"/>
                </a:lnTo>
                <a:lnTo>
                  <a:pt x="258762" y="221653"/>
                </a:lnTo>
                <a:lnTo>
                  <a:pt x="320878" y="221653"/>
                </a:lnTo>
                <a:lnTo>
                  <a:pt x="320840" y="238917"/>
                </a:lnTo>
                <a:lnTo>
                  <a:pt x="302052" y="241260"/>
                </a:lnTo>
                <a:lnTo>
                  <a:pt x="284664" y="242935"/>
                </a:lnTo>
                <a:lnTo>
                  <a:pt x="268714" y="243938"/>
                </a:lnTo>
                <a:lnTo>
                  <a:pt x="254203" y="244271"/>
                </a:lnTo>
                <a:close/>
              </a:path>
              <a:path w="1029335" h="245110">
                <a:moveTo>
                  <a:pt x="326182" y="145249"/>
                </a:moveTo>
                <a:lnTo>
                  <a:pt x="301231" y="145249"/>
                </a:lnTo>
                <a:lnTo>
                  <a:pt x="300598" y="130636"/>
                </a:lnTo>
                <a:lnTo>
                  <a:pt x="298699" y="118341"/>
                </a:lnTo>
                <a:lnTo>
                  <a:pt x="268729" y="88518"/>
                </a:lnTo>
                <a:lnTo>
                  <a:pt x="258063" y="87706"/>
                </a:lnTo>
                <a:lnTo>
                  <a:pt x="310704" y="87706"/>
                </a:lnTo>
                <a:lnTo>
                  <a:pt x="316636" y="96486"/>
                </a:lnTo>
                <a:lnTo>
                  <a:pt x="321970" y="110309"/>
                </a:lnTo>
                <a:lnTo>
                  <a:pt x="325170" y="126898"/>
                </a:lnTo>
                <a:lnTo>
                  <a:pt x="326182" y="145249"/>
                </a:lnTo>
                <a:close/>
              </a:path>
              <a:path w="1029335" h="245110">
                <a:moveTo>
                  <a:pt x="320878" y="221653"/>
                </a:moveTo>
                <a:lnTo>
                  <a:pt x="258762" y="221653"/>
                </a:lnTo>
                <a:lnTo>
                  <a:pt x="271612" y="221529"/>
                </a:lnTo>
                <a:lnTo>
                  <a:pt x="284559" y="221157"/>
                </a:lnTo>
                <a:lnTo>
                  <a:pt x="297606" y="220538"/>
                </a:lnTo>
                <a:lnTo>
                  <a:pt x="310756" y="219671"/>
                </a:lnTo>
                <a:lnTo>
                  <a:pt x="320878" y="218681"/>
                </a:lnTo>
                <a:lnTo>
                  <a:pt x="320878" y="221653"/>
                </a:lnTo>
                <a:close/>
              </a:path>
              <a:path w="1029335" h="245110">
                <a:moveTo>
                  <a:pt x="430022" y="244271"/>
                </a:moveTo>
                <a:lnTo>
                  <a:pt x="384084" y="232720"/>
                </a:lnTo>
                <a:lnTo>
                  <a:pt x="363564" y="196130"/>
                </a:lnTo>
                <a:lnTo>
                  <a:pt x="359765" y="154381"/>
                </a:lnTo>
                <a:lnTo>
                  <a:pt x="360789" y="131793"/>
                </a:lnTo>
                <a:lnTo>
                  <a:pt x="376135" y="85826"/>
                </a:lnTo>
                <a:lnTo>
                  <a:pt x="412915" y="67311"/>
                </a:lnTo>
                <a:lnTo>
                  <a:pt x="430606" y="66078"/>
                </a:lnTo>
                <a:lnTo>
                  <a:pt x="437242" y="66337"/>
                </a:lnTo>
                <a:lnTo>
                  <a:pt x="445838" y="67117"/>
                </a:lnTo>
                <a:lnTo>
                  <a:pt x="456393" y="68419"/>
                </a:lnTo>
                <a:lnTo>
                  <a:pt x="468909" y="70243"/>
                </a:lnTo>
                <a:lnTo>
                  <a:pt x="477050" y="71234"/>
                </a:lnTo>
                <a:lnTo>
                  <a:pt x="477050" y="89103"/>
                </a:lnTo>
                <a:lnTo>
                  <a:pt x="436372" y="89103"/>
                </a:lnTo>
                <a:lnTo>
                  <a:pt x="422948" y="89970"/>
                </a:lnTo>
                <a:lnTo>
                  <a:pt x="388786" y="122782"/>
                </a:lnTo>
                <a:lnTo>
                  <a:pt x="386156" y="154381"/>
                </a:lnTo>
                <a:lnTo>
                  <a:pt x="386770" y="171714"/>
                </a:lnTo>
                <a:lnTo>
                  <a:pt x="402202" y="213134"/>
                </a:lnTo>
                <a:lnTo>
                  <a:pt x="436562" y="221449"/>
                </a:lnTo>
                <a:lnTo>
                  <a:pt x="477443" y="221449"/>
                </a:lnTo>
                <a:lnTo>
                  <a:pt x="477443" y="239509"/>
                </a:lnTo>
                <a:lnTo>
                  <a:pt x="462570" y="241592"/>
                </a:lnTo>
                <a:lnTo>
                  <a:pt x="449708" y="243081"/>
                </a:lnTo>
                <a:lnTo>
                  <a:pt x="438858" y="243974"/>
                </a:lnTo>
                <a:lnTo>
                  <a:pt x="430022" y="244271"/>
                </a:lnTo>
                <a:close/>
              </a:path>
              <a:path w="1029335" h="245110">
                <a:moveTo>
                  <a:pt x="477050" y="92075"/>
                </a:moveTo>
                <a:lnTo>
                  <a:pt x="464162" y="90774"/>
                </a:lnTo>
                <a:lnTo>
                  <a:pt x="453086" y="89846"/>
                </a:lnTo>
                <a:lnTo>
                  <a:pt x="443822" y="89288"/>
                </a:lnTo>
                <a:lnTo>
                  <a:pt x="436372" y="89103"/>
                </a:lnTo>
                <a:lnTo>
                  <a:pt x="477050" y="89103"/>
                </a:lnTo>
                <a:lnTo>
                  <a:pt x="477050" y="92075"/>
                </a:lnTo>
                <a:close/>
              </a:path>
              <a:path w="1029335" h="245110">
                <a:moveTo>
                  <a:pt x="477443" y="221449"/>
                </a:moveTo>
                <a:lnTo>
                  <a:pt x="436562" y="221449"/>
                </a:lnTo>
                <a:lnTo>
                  <a:pt x="477443" y="218274"/>
                </a:lnTo>
                <a:lnTo>
                  <a:pt x="477443" y="221449"/>
                </a:lnTo>
                <a:close/>
              </a:path>
              <a:path w="1029335" h="245110">
                <a:moveTo>
                  <a:pt x="550673" y="69456"/>
                </a:moveTo>
                <a:lnTo>
                  <a:pt x="525273" y="69456"/>
                </a:lnTo>
                <a:lnTo>
                  <a:pt x="525273" y="17068"/>
                </a:lnTo>
                <a:lnTo>
                  <a:pt x="550673" y="17068"/>
                </a:lnTo>
                <a:lnTo>
                  <a:pt x="550673" y="69456"/>
                </a:lnTo>
                <a:close/>
              </a:path>
              <a:path w="1029335" h="245110">
                <a:moveTo>
                  <a:pt x="605232" y="91871"/>
                </a:moveTo>
                <a:lnTo>
                  <a:pt x="501053" y="91871"/>
                </a:lnTo>
                <a:lnTo>
                  <a:pt x="501053" y="69456"/>
                </a:lnTo>
                <a:lnTo>
                  <a:pt x="605232" y="69456"/>
                </a:lnTo>
                <a:lnTo>
                  <a:pt x="605232" y="91871"/>
                </a:lnTo>
                <a:close/>
              </a:path>
              <a:path w="1029335" h="245110">
                <a:moveTo>
                  <a:pt x="572694" y="244678"/>
                </a:moveTo>
                <a:lnTo>
                  <a:pt x="535585" y="231673"/>
                </a:lnTo>
                <a:lnTo>
                  <a:pt x="525273" y="181965"/>
                </a:lnTo>
                <a:lnTo>
                  <a:pt x="525273" y="91871"/>
                </a:lnTo>
                <a:lnTo>
                  <a:pt x="550673" y="91871"/>
                </a:lnTo>
                <a:lnTo>
                  <a:pt x="550673" y="173037"/>
                </a:lnTo>
                <a:lnTo>
                  <a:pt x="550939" y="186458"/>
                </a:lnTo>
                <a:lnTo>
                  <a:pt x="564617" y="220662"/>
                </a:lnTo>
                <a:lnTo>
                  <a:pt x="605829" y="220662"/>
                </a:lnTo>
                <a:lnTo>
                  <a:pt x="607619" y="240906"/>
                </a:lnTo>
                <a:lnTo>
                  <a:pt x="596806" y="242556"/>
                </a:lnTo>
                <a:lnTo>
                  <a:pt x="587380" y="243735"/>
                </a:lnTo>
                <a:lnTo>
                  <a:pt x="579343" y="244442"/>
                </a:lnTo>
                <a:lnTo>
                  <a:pt x="572694" y="244678"/>
                </a:lnTo>
                <a:close/>
              </a:path>
              <a:path w="1029335" h="245110">
                <a:moveTo>
                  <a:pt x="662382" y="240906"/>
                </a:moveTo>
                <a:lnTo>
                  <a:pt x="636588" y="240906"/>
                </a:lnTo>
                <a:lnTo>
                  <a:pt x="636588" y="69456"/>
                </a:lnTo>
                <a:lnTo>
                  <a:pt x="662382" y="69456"/>
                </a:lnTo>
                <a:lnTo>
                  <a:pt x="662382" y="240906"/>
                </a:lnTo>
                <a:close/>
              </a:path>
              <a:path w="1029335" h="245110">
                <a:moveTo>
                  <a:pt x="662382" y="30759"/>
                </a:moveTo>
                <a:lnTo>
                  <a:pt x="636588" y="30759"/>
                </a:lnTo>
                <a:lnTo>
                  <a:pt x="636588" y="990"/>
                </a:lnTo>
                <a:lnTo>
                  <a:pt x="662382" y="990"/>
                </a:lnTo>
                <a:lnTo>
                  <a:pt x="662382" y="30759"/>
                </a:lnTo>
                <a:close/>
              </a:path>
              <a:path w="1029335" h="245110">
                <a:moveTo>
                  <a:pt x="777482" y="244271"/>
                </a:moveTo>
                <a:lnTo>
                  <a:pt x="729354" y="232329"/>
                </a:lnTo>
                <a:lnTo>
                  <a:pt x="708006" y="195386"/>
                </a:lnTo>
                <a:lnTo>
                  <a:pt x="704063" y="154876"/>
                </a:lnTo>
                <a:lnTo>
                  <a:pt x="705116" y="133038"/>
                </a:lnTo>
                <a:lnTo>
                  <a:pt x="720929" y="87020"/>
                </a:lnTo>
                <a:lnTo>
                  <a:pt x="759178" y="67387"/>
                </a:lnTo>
                <a:lnTo>
                  <a:pt x="777685" y="66078"/>
                </a:lnTo>
                <a:lnTo>
                  <a:pt x="796173" y="67387"/>
                </a:lnTo>
                <a:lnTo>
                  <a:pt x="811762" y="71315"/>
                </a:lnTo>
                <a:lnTo>
                  <a:pt x="824452" y="77859"/>
                </a:lnTo>
                <a:lnTo>
                  <a:pt x="834238" y="87020"/>
                </a:lnTo>
                <a:lnTo>
                  <a:pt x="835012" y="88303"/>
                </a:lnTo>
                <a:lnTo>
                  <a:pt x="777685" y="88303"/>
                </a:lnTo>
                <a:lnTo>
                  <a:pt x="765243" y="89196"/>
                </a:lnTo>
                <a:lnTo>
                  <a:pt x="732974" y="122734"/>
                </a:lnTo>
                <a:lnTo>
                  <a:pt x="730454" y="154381"/>
                </a:lnTo>
                <a:lnTo>
                  <a:pt x="731023" y="171733"/>
                </a:lnTo>
                <a:lnTo>
                  <a:pt x="745388" y="213570"/>
                </a:lnTo>
                <a:lnTo>
                  <a:pt x="777685" y="222046"/>
                </a:lnTo>
                <a:lnTo>
                  <a:pt x="835687" y="222046"/>
                </a:lnTo>
                <a:lnTo>
                  <a:pt x="835127" y="223037"/>
                </a:lnTo>
                <a:lnTo>
                  <a:pt x="825609" y="232329"/>
                </a:lnTo>
                <a:lnTo>
                  <a:pt x="812829" y="238964"/>
                </a:lnTo>
                <a:lnTo>
                  <a:pt x="796787" y="242945"/>
                </a:lnTo>
                <a:lnTo>
                  <a:pt x="777482" y="244271"/>
                </a:lnTo>
                <a:close/>
              </a:path>
              <a:path w="1029335" h="245110">
                <a:moveTo>
                  <a:pt x="835687" y="222046"/>
                </a:moveTo>
                <a:lnTo>
                  <a:pt x="777685" y="222046"/>
                </a:lnTo>
                <a:lnTo>
                  <a:pt x="790958" y="221105"/>
                </a:lnTo>
                <a:lnTo>
                  <a:pt x="801639" y="218328"/>
                </a:lnTo>
                <a:lnTo>
                  <a:pt x="823952" y="172008"/>
                </a:lnTo>
                <a:lnTo>
                  <a:pt x="824503" y="154381"/>
                </a:lnTo>
                <a:lnTo>
                  <a:pt x="823875" y="137078"/>
                </a:lnTo>
                <a:lnTo>
                  <a:pt x="808562" y="96339"/>
                </a:lnTo>
                <a:lnTo>
                  <a:pt x="777685" y="88303"/>
                </a:lnTo>
                <a:lnTo>
                  <a:pt x="835012" y="88303"/>
                </a:lnTo>
                <a:lnTo>
                  <a:pt x="841530" y="99107"/>
                </a:lnTo>
                <a:lnTo>
                  <a:pt x="846736" y="114447"/>
                </a:lnTo>
                <a:lnTo>
                  <a:pt x="849860" y="133038"/>
                </a:lnTo>
                <a:lnTo>
                  <a:pt x="850901" y="154876"/>
                </a:lnTo>
                <a:lnTo>
                  <a:pt x="849915" y="176738"/>
                </a:lnTo>
                <a:lnTo>
                  <a:pt x="846957" y="195386"/>
                </a:lnTo>
                <a:lnTo>
                  <a:pt x="842028" y="210819"/>
                </a:lnTo>
                <a:lnTo>
                  <a:pt x="835687" y="222046"/>
                </a:lnTo>
                <a:close/>
              </a:path>
              <a:path w="1029335" h="245110">
                <a:moveTo>
                  <a:pt x="1014527" y="81559"/>
                </a:moveTo>
                <a:lnTo>
                  <a:pt x="917969" y="81559"/>
                </a:lnTo>
                <a:lnTo>
                  <a:pt x="931716" y="74784"/>
                </a:lnTo>
                <a:lnTo>
                  <a:pt x="945163" y="69946"/>
                </a:lnTo>
                <a:lnTo>
                  <a:pt x="958310" y="67045"/>
                </a:lnTo>
                <a:lnTo>
                  <a:pt x="971157" y="66078"/>
                </a:lnTo>
                <a:lnTo>
                  <a:pt x="986914" y="67237"/>
                </a:lnTo>
                <a:lnTo>
                  <a:pt x="999856" y="70716"/>
                </a:lnTo>
                <a:lnTo>
                  <a:pt x="1009983" y="76515"/>
                </a:lnTo>
                <a:lnTo>
                  <a:pt x="1014527" y="81559"/>
                </a:lnTo>
                <a:close/>
              </a:path>
              <a:path w="1029335" h="245110">
                <a:moveTo>
                  <a:pt x="918376" y="240906"/>
                </a:moveTo>
                <a:lnTo>
                  <a:pt x="892569" y="240906"/>
                </a:lnTo>
                <a:lnTo>
                  <a:pt x="892569" y="69456"/>
                </a:lnTo>
                <a:lnTo>
                  <a:pt x="917969" y="69456"/>
                </a:lnTo>
                <a:lnTo>
                  <a:pt x="917969" y="81559"/>
                </a:lnTo>
                <a:lnTo>
                  <a:pt x="1014527" y="81559"/>
                </a:lnTo>
                <a:lnTo>
                  <a:pt x="1017296" y="84632"/>
                </a:lnTo>
                <a:lnTo>
                  <a:pt x="1019382" y="89103"/>
                </a:lnTo>
                <a:lnTo>
                  <a:pt x="959384" y="89103"/>
                </a:lnTo>
                <a:lnTo>
                  <a:pt x="951637" y="90195"/>
                </a:lnTo>
                <a:lnTo>
                  <a:pt x="935508" y="94551"/>
                </a:lnTo>
                <a:lnTo>
                  <a:pt x="929285" y="96634"/>
                </a:lnTo>
                <a:lnTo>
                  <a:pt x="924916" y="98628"/>
                </a:lnTo>
                <a:lnTo>
                  <a:pt x="918376" y="101803"/>
                </a:lnTo>
                <a:lnTo>
                  <a:pt x="918376" y="240906"/>
                </a:lnTo>
                <a:close/>
              </a:path>
              <a:path w="1029335" h="245110">
                <a:moveTo>
                  <a:pt x="1029094" y="240906"/>
                </a:moveTo>
                <a:lnTo>
                  <a:pt x="1003694" y="240906"/>
                </a:lnTo>
                <a:lnTo>
                  <a:pt x="1003678" y="150418"/>
                </a:lnTo>
                <a:lnTo>
                  <a:pt x="1003256" y="134647"/>
                </a:lnTo>
                <a:lnTo>
                  <a:pt x="992148" y="96523"/>
                </a:lnTo>
                <a:lnTo>
                  <a:pt x="966788" y="89103"/>
                </a:lnTo>
                <a:lnTo>
                  <a:pt x="1019382" y="89103"/>
                </a:lnTo>
                <a:lnTo>
                  <a:pt x="1022461" y="95703"/>
                </a:lnTo>
                <a:lnTo>
                  <a:pt x="1026148" y="110358"/>
                </a:lnTo>
                <a:lnTo>
                  <a:pt x="1028358" y="128597"/>
                </a:lnTo>
                <a:lnTo>
                  <a:pt x="1029094" y="150418"/>
                </a:lnTo>
                <a:lnTo>
                  <a:pt x="1029094" y="240906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9" name="object 23"/>
          <p:cNvSpPr/>
          <p:nvPr/>
        </p:nvSpPr>
        <p:spPr>
          <a:xfrm>
            <a:off x="4772748" y="4933950"/>
            <a:ext cx="1262379" cy="317499"/>
          </a:xfrm>
          <a:custGeom>
            <a:avLst/>
            <a:gdLst/>
            <a:ahLst/>
            <a:cxnLst/>
            <a:rect l="0" t="0" r="r" b="b"/>
            <a:pathLst>
              <a:path w="1262380" h="317500">
                <a:moveTo>
                  <a:pt x="137100" y="220662"/>
                </a:moveTo>
                <a:lnTo>
                  <a:pt x="75806" y="220662"/>
                </a:lnTo>
                <a:lnTo>
                  <a:pt x="97942" y="217685"/>
                </a:lnTo>
                <a:lnTo>
                  <a:pt x="113753" y="208756"/>
                </a:lnTo>
                <a:lnTo>
                  <a:pt x="123240" y="193873"/>
                </a:lnTo>
                <a:lnTo>
                  <a:pt x="126403" y="173037"/>
                </a:lnTo>
                <a:lnTo>
                  <a:pt x="125709" y="164098"/>
                </a:lnTo>
                <a:lnTo>
                  <a:pt x="87685" y="134294"/>
                </a:lnTo>
                <a:lnTo>
                  <a:pt x="73621" y="131165"/>
                </a:lnTo>
                <a:lnTo>
                  <a:pt x="55038" y="126588"/>
                </a:lnTo>
                <a:lnTo>
                  <a:pt x="16763" y="109143"/>
                </a:lnTo>
                <a:lnTo>
                  <a:pt x="0" y="63703"/>
                </a:lnTo>
                <a:lnTo>
                  <a:pt x="4774" y="35833"/>
                </a:lnTo>
                <a:lnTo>
                  <a:pt x="19099" y="15925"/>
                </a:lnTo>
                <a:lnTo>
                  <a:pt x="42975" y="3981"/>
                </a:lnTo>
                <a:lnTo>
                  <a:pt x="76403" y="0"/>
                </a:lnTo>
                <a:lnTo>
                  <a:pt x="89521" y="309"/>
                </a:lnTo>
                <a:lnTo>
                  <a:pt x="103882" y="1239"/>
                </a:lnTo>
                <a:lnTo>
                  <a:pt x="119487" y="2791"/>
                </a:lnTo>
                <a:lnTo>
                  <a:pt x="136334" y="4965"/>
                </a:lnTo>
                <a:lnTo>
                  <a:pt x="148031" y="6743"/>
                </a:lnTo>
                <a:lnTo>
                  <a:pt x="146271" y="23215"/>
                </a:lnTo>
                <a:lnTo>
                  <a:pt x="78181" y="23215"/>
                </a:lnTo>
                <a:lnTo>
                  <a:pt x="55697" y="25634"/>
                </a:lnTo>
                <a:lnTo>
                  <a:pt x="39639" y="32891"/>
                </a:lnTo>
                <a:lnTo>
                  <a:pt x="30007" y="44984"/>
                </a:lnTo>
                <a:lnTo>
                  <a:pt x="26797" y="61912"/>
                </a:lnTo>
                <a:lnTo>
                  <a:pt x="27533" y="71875"/>
                </a:lnTo>
                <a:lnTo>
                  <a:pt x="56483" y="99618"/>
                </a:lnTo>
                <a:lnTo>
                  <a:pt x="86525" y="107657"/>
                </a:lnTo>
                <a:lnTo>
                  <a:pt x="103262" y="111974"/>
                </a:lnTo>
                <a:lnTo>
                  <a:pt x="137718" y="128587"/>
                </a:lnTo>
                <a:lnTo>
                  <a:pt x="152793" y="171056"/>
                </a:lnTo>
                <a:lnTo>
                  <a:pt x="148069" y="203002"/>
                </a:lnTo>
                <a:lnTo>
                  <a:pt x="137100" y="220662"/>
                </a:lnTo>
                <a:close/>
              </a:path>
              <a:path w="1262380" h="317500">
                <a:moveTo>
                  <a:pt x="145656" y="28968"/>
                </a:moveTo>
                <a:lnTo>
                  <a:pt x="123579" y="26451"/>
                </a:lnTo>
                <a:lnTo>
                  <a:pt x="104975" y="24653"/>
                </a:lnTo>
                <a:lnTo>
                  <a:pt x="89842" y="23575"/>
                </a:lnTo>
                <a:lnTo>
                  <a:pt x="78181" y="23215"/>
                </a:lnTo>
                <a:lnTo>
                  <a:pt x="146271" y="23215"/>
                </a:lnTo>
                <a:lnTo>
                  <a:pt x="145656" y="28968"/>
                </a:lnTo>
                <a:close/>
              </a:path>
              <a:path w="1262380" h="317500">
                <a:moveTo>
                  <a:pt x="77190" y="244081"/>
                </a:moveTo>
                <a:lnTo>
                  <a:pt x="63886" y="243707"/>
                </a:lnTo>
                <a:lnTo>
                  <a:pt x="48968" y="242589"/>
                </a:lnTo>
                <a:lnTo>
                  <a:pt x="32435" y="240727"/>
                </a:lnTo>
                <a:lnTo>
                  <a:pt x="14287" y="238125"/>
                </a:lnTo>
                <a:lnTo>
                  <a:pt x="1981" y="236537"/>
                </a:lnTo>
                <a:lnTo>
                  <a:pt x="4762" y="214515"/>
                </a:lnTo>
                <a:lnTo>
                  <a:pt x="26691" y="217206"/>
                </a:lnTo>
                <a:lnTo>
                  <a:pt x="45842" y="219127"/>
                </a:lnTo>
                <a:lnTo>
                  <a:pt x="62214" y="220278"/>
                </a:lnTo>
                <a:lnTo>
                  <a:pt x="75806" y="220662"/>
                </a:lnTo>
                <a:lnTo>
                  <a:pt x="137100" y="220662"/>
                </a:lnTo>
                <a:lnTo>
                  <a:pt x="133894" y="225823"/>
                </a:lnTo>
                <a:lnTo>
                  <a:pt x="110268" y="239516"/>
                </a:lnTo>
                <a:lnTo>
                  <a:pt x="77190" y="244081"/>
                </a:lnTo>
                <a:close/>
              </a:path>
              <a:path w="1262380" h="317500">
                <a:moveTo>
                  <a:pt x="254203" y="244271"/>
                </a:moveTo>
                <a:lnTo>
                  <a:pt x="210760" y="232222"/>
                </a:lnTo>
                <a:lnTo>
                  <a:pt x="190180" y="195462"/>
                </a:lnTo>
                <a:lnTo>
                  <a:pt x="186334" y="156171"/>
                </a:lnTo>
                <a:lnTo>
                  <a:pt x="190799" y="116757"/>
                </a:lnTo>
                <a:lnTo>
                  <a:pt x="204193" y="88603"/>
                </a:lnTo>
                <a:lnTo>
                  <a:pt x="226517" y="71709"/>
                </a:lnTo>
                <a:lnTo>
                  <a:pt x="257771" y="66078"/>
                </a:lnTo>
                <a:lnTo>
                  <a:pt x="273857" y="67287"/>
                </a:lnTo>
                <a:lnTo>
                  <a:pt x="287785" y="70916"/>
                </a:lnTo>
                <a:lnTo>
                  <a:pt x="299555" y="76965"/>
                </a:lnTo>
                <a:lnTo>
                  <a:pt x="309168" y="85432"/>
                </a:lnTo>
                <a:lnTo>
                  <a:pt x="310704" y="87706"/>
                </a:lnTo>
                <a:lnTo>
                  <a:pt x="258063" y="87706"/>
                </a:lnTo>
                <a:lnTo>
                  <a:pt x="247319" y="88563"/>
                </a:lnTo>
                <a:lnTo>
                  <a:pt x="215006" y="119208"/>
                </a:lnTo>
                <a:lnTo>
                  <a:pt x="212128" y="145249"/>
                </a:lnTo>
                <a:lnTo>
                  <a:pt x="326182" y="145249"/>
                </a:lnTo>
                <a:lnTo>
                  <a:pt x="326237" y="165887"/>
                </a:lnTo>
                <a:lnTo>
                  <a:pt x="212534" y="165887"/>
                </a:lnTo>
                <a:lnTo>
                  <a:pt x="213177" y="179160"/>
                </a:lnTo>
                <a:lnTo>
                  <a:pt x="228962" y="213953"/>
                </a:lnTo>
                <a:lnTo>
                  <a:pt x="258762" y="221653"/>
                </a:lnTo>
                <a:lnTo>
                  <a:pt x="320878" y="221653"/>
                </a:lnTo>
                <a:lnTo>
                  <a:pt x="320840" y="238917"/>
                </a:lnTo>
                <a:lnTo>
                  <a:pt x="302052" y="241260"/>
                </a:lnTo>
                <a:lnTo>
                  <a:pt x="284664" y="242935"/>
                </a:lnTo>
                <a:lnTo>
                  <a:pt x="268714" y="243938"/>
                </a:lnTo>
                <a:lnTo>
                  <a:pt x="254203" y="244271"/>
                </a:lnTo>
                <a:close/>
              </a:path>
              <a:path w="1262380" h="317500">
                <a:moveTo>
                  <a:pt x="326182" y="145249"/>
                </a:moveTo>
                <a:lnTo>
                  <a:pt x="301231" y="145249"/>
                </a:lnTo>
                <a:lnTo>
                  <a:pt x="300598" y="130636"/>
                </a:lnTo>
                <a:lnTo>
                  <a:pt x="298699" y="118341"/>
                </a:lnTo>
                <a:lnTo>
                  <a:pt x="268729" y="88518"/>
                </a:lnTo>
                <a:lnTo>
                  <a:pt x="258063" y="87706"/>
                </a:lnTo>
                <a:lnTo>
                  <a:pt x="310704" y="87706"/>
                </a:lnTo>
                <a:lnTo>
                  <a:pt x="316636" y="96486"/>
                </a:lnTo>
                <a:lnTo>
                  <a:pt x="321970" y="110309"/>
                </a:lnTo>
                <a:lnTo>
                  <a:pt x="325170" y="126898"/>
                </a:lnTo>
                <a:lnTo>
                  <a:pt x="326182" y="145249"/>
                </a:lnTo>
                <a:close/>
              </a:path>
              <a:path w="1262380" h="317500">
                <a:moveTo>
                  <a:pt x="320878" y="221653"/>
                </a:moveTo>
                <a:lnTo>
                  <a:pt x="258762" y="221653"/>
                </a:lnTo>
                <a:lnTo>
                  <a:pt x="271612" y="221529"/>
                </a:lnTo>
                <a:lnTo>
                  <a:pt x="284559" y="221157"/>
                </a:lnTo>
                <a:lnTo>
                  <a:pt x="297606" y="220538"/>
                </a:lnTo>
                <a:lnTo>
                  <a:pt x="310756" y="219671"/>
                </a:lnTo>
                <a:lnTo>
                  <a:pt x="320878" y="218681"/>
                </a:lnTo>
                <a:lnTo>
                  <a:pt x="320878" y="221653"/>
                </a:lnTo>
                <a:close/>
              </a:path>
              <a:path w="1262380" h="317500">
                <a:moveTo>
                  <a:pt x="486286" y="81749"/>
                </a:moveTo>
                <a:lnTo>
                  <a:pt x="392315" y="81749"/>
                </a:lnTo>
                <a:lnTo>
                  <a:pt x="405350" y="74897"/>
                </a:lnTo>
                <a:lnTo>
                  <a:pt x="418261" y="69999"/>
                </a:lnTo>
                <a:lnTo>
                  <a:pt x="431049" y="67058"/>
                </a:lnTo>
                <a:lnTo>
                  <a:pt x="443712" y="66078"/>
                </a:lnTo>
                <a:lnTo>
                  <a:pt x="458871" y="67373"/>
                </a:lnTo>
                <a:lnTo>
                  <a:pt x="471811" y="71261"/>
                </a:lnTo>
                <a:lnTo>
                  <a:pt x="482531" y="77742"/>
                </a:lnTo>
                <a:lnTo>
                  <a:pt x="486286" y="81749"/>
                </a:lnTo>
                <a:close/>
              </a:path>
              <a:path w="1262380" h="317500">
                <a:moveTo>
                  <a:pt x="392709" y="317106"/>
                </a:moveTo>
                <a:lnTo>
                  <a:pt x="366915" y="317106"/>
                </a:lnTo>
                <a:lnTo>
                  <a:pt x="366915" y="69456"/>
                </a:lnTo>
                <a:lnTo>
                  <a:pt x="392315" y="69456"/>
                </a:lnTo>
                <a:lnTo>
                  <a:pt x="392315" y="81749"/>
                </a:lnTo>
                <a:lnTo>
                  <a:pt x="486286" y="81749"/>
                </a:lnTo>
                <a:lnTo>
                  <a:pt x="491032" y="86817"/>
                </a:lnTo>
                <a:lnTo>
                  <a:pt x="492260" y="89103"/>
                </a:lnTo>
                <a:lnTo>
                  <a:pt x="433197" y="89103"/>
                </a:lnTo>
                <a:lnTo>
                  <a:pt x="425843" y="90220"/>
                </a:lnTo>
                <a:lnTo>
                  <a:pt x="409968" y="94716"/>
                </a:lnTo>
                <a:lnTo>
                  <a:pt x="403758" y="97040"/>
                </a:lnTo>
                <a:lnTo>
                  <a:pt x="399262" y="99415"/>
                </a:lnTo>
                <a:lnTo>
                  <a:pt x="392709" y="102793"/>
                </a:lnTo>
                <a:lnTo>
                  <a:pt x="392709" y="218274"/>
                </a:lnTo>
                <a:lnTo>
                  <a:pt x="404179" y="219925"/>
                </a:lnTo>
                <a:lnTo>
                  <a:pt x="414188" y="221103"/>
                </a:lnTo>
                <a:lnTo>
                  <a:pt x="422734" y="221811"/>
                </a:lnTo>
                <a:lnTo>
                  <a:pt x="429818" y="222046"/>
                </a:lnTo>
                <a:lnTo>
                  <a:pt x="489495" y="222046"/>
                </a:lnTo>
                <a:lnTo>
                  <a:pt x="488556" y="223545"/>
                </a:lnTo>
                <a:lnTo>
                  <a:pt x="478486" y="232613"/>
                </a:lnTo>
                <a:lnTo>
                  <a:pt x="465537" y="239090"/>
                </a:lnTo>
                <a:lnTo>
                  <a:pt x="459796" y="240499"/>
                </a:lnTo>
                <a:lnTo>
                  <a:pt x="392709" y="240499"/>
                </a:lnTo>
                <a:lnTo>
                  <a:pt x="392709" y="317106"/>
                </a:lnTo>
                <a:close/>
              </a:path>
              <a:path w="1262380" h="317500">
                <a:moveTo>
                  <a:pt x="489495" y="222046"/>
                </a:moveTo>
                <a:lnTo>
                  <a:pt x="429818" y="222046"/>
                </a:lnTo>
                <a:lnTo>
                  <a:pt x="442587" y="221060"/>
                </a:lnTo>
                <a:lnTo>
                  <a:pt x="453309" y="218103"/>
                </a:lnTo>
                <a:lnTo>
                  <a:pt x="477018" y="185537"/>
                </a:lnTo>
                <a:lnTo>
                  <a:pt x="479818" y="154876"/>
                </a:lnTo>
                <a:lnTo>
                  <a:pt x="479187" y="138350"/>
                </a:lnTo>
                <a:lnTo>
                  <a:pt x="464049" y="97579"/>
                </a:lnTo>
                <a:lnTo>
                  <a:pt x="439940" y="89103"/>
                </a:lnTo>
                <a:lnTo>
                  <a:pt x="492260" y="89103"/>
                </a:lnTo>
                <a:lnTo>
                  <a:pt x="497500" y="98863"/>
                </a:lnTo>
                <a:lnTo>
                  <a:pt x="502119" y="114274"/>
                </a:lnTo>
                <a:lnTo>
                  <a:pt x="504891" y="133047"/>
                </a:lnTo>
                <a:lnTo>
                  <a:pt x="505815" y="155181"/>
                </a:lnTo>
                <a:lnTo>
                  <a:pt x="504736" y="177312"/>
                </a:lnTo>
                <a:lnTo>
                  <a:pt x="501500" y="196083"/>
                </a:lnTo>
                <a:lnTo>
                  <a:pt x="496107" y="211493"/>
                </a:lnTo>
                <a:lnTo>
                  <a:pt x="489495" y="222046"/>
                </a:lnTo>
                <a:close/>
              </a:path>
              <a:path w="1262380" h="317500">
                <a:moveTo>
                  <a:pt x="431012" y="244271"/>
                </a:moveTo>
                <a:lnTo>
                  <a:pt x="420803" y="244036"/>
                </a:lnTo>
                <a:lnTo>
                  <a:pt x="411018" y="243328"/>
                </a:lnTo>
                <a:lnTo>
                  <a:pt x="401653" y="242150"/>
                </a:lnTo>
                <a:lnTo>
                  <a:pt x="392709" y="240499"/>
                </a:lnTo>
                <a:lnTo>
                  <a:pt x="459796" y="240499"/>
                </a:lnTo>
                <a:lnTo>
                  <a:pt x="449712" y="242976"/>
                </a:lnTo>
                <a:lnTo>
                  <a:pt x="431012" y="244271"/>
                </a:lnTo>
                <a:close/>
              </a:path>
              <a:path w="1262380" h="317500">
                <a:moveTo>
                  <a:pt x="546493" y="93065"/>
                </a:moveTo>
                <a:lnTo>
                  <a:pt x="582044" y="67964"/>
                </a:lnTo>
                <a:lnTo>
                  <a:pt x="613270" y="66078"/>
                </a:lnTo>
                <a:lnTo>
                  <a:pt x="626807" y="66916"/>
                </a:lnTo>
                <a:lnTo>
                  <a:pt x="661173" y="87108"/>
                </a:lnTo>
                <a:lnTo>
                  <a:pt x="661858" y="88696"/>
                </a:lnTo>
                <a:lnTo>
                  <a:pt x="614565" y="88696"/>
                </a:lnTo>
                <a:lnTo>
                  <a:pt x="600637" y="88908"/>
                </a:lnTo>
                <a:lnTo>
                  <a:pt x="586436" y="89542"/>
                </a:lnTo>
                <a:lnTo>
                  <a:pt x="571962" y="90598"/>
                </a:lnTo>
                <a:lnTo>
                  <a:pt x="546493" y="93065"/>
                </a:lnTo>
                <a:close/>
              </a:path>
              <a:path w="1262380" h="317500">
                <a:moveTo>
                  <a:pt x="585000" y="244271"/>
                </a:moveTo>
                <a:lnTo>
                  <a:pt x="548881" y="230974"/>
                </a:lnTo>
                <a:lnTo>
                  <a:pt x="536575" y="192582"/>
                </a:lnTo>
                <a:lnTo>
                  <a:pt x="537368" y="180861"/>
                </a:lnTo>
                <a:lnTo>
                  <a:pt x="565546" y="146123"/>
                </a:lnTo>
                <a:lnTo>
                  <a:pt x="642937" y="135928"/>
                </a:lnTo>
                <a:lnTo>
                  <a:pt x="642937" y="121246"/>
                </a:lnTo>
                <a:lnTo>
                  <a:pt x="623290" y="88696"/>
                </a:lnTo>
                <a:lnTo>
                  <a:pt x="661858" y="88696"/>
                </a:lnTo>
                <a:lnTo>
                  <a:pt x="665266" y="96613"/>
                </a:lnTo>
                <a:lnTo>
                  <a:pt x="667722" y="107992"/>
                </a:lnTo>
                <a:lnTo>
                  <a:pt x="668540" y="121246"/>
                </a:lnTo>
                <a:lnTo>
                  <a:pt x="668540" y="155575"/>
                </a:lnTo>
                <a:lnTo>
                  <a:pt x="642937" y="155575"/>
                </a:lnTo>
                <a:lnTo>
                  <a:pt x="581825" y="161264"/>
                </a:lnTo>
                <a:lnTo>
                  <a:pt x="574382" y="164236"/>
                </a:lnTo>
                <a:lnTo>
                  <a:pt x="565251" y="174294"/>
                </a:lnTo>
                <a:lnTo>
                  <a:pt x="562965" y="181635"/>
                </a:lnTo>
                <a:lnTo>
                  <a:pt x="562965" y="191287"/>
                </a:lnTo>
                <a:lnTo>
                  <a:pt x="564591" y="205005"/>
                </a:lnTo>
                <a:lnTo>
                  <a:pt x="569467" y="214804"/>
                </a:lnTo>
                <a:lnTo>
                  <a:pt x="577592" y="220683"/>
                </a:lnTo>
                <a:lnTo>
                  <a:pt x="588962" y="222643"/>
                </a:lnTo>
                <a:lnTo>
                  <a:pt x="677075" y="222643"/>
                </a:lnTo>
                <a:lnTo>
                  <a:pt x="687782" y="224040"/>
                </a:lnTo>
                <a:lnTo>
                  <a:pt x="687782" y="230581"/>
                </a:lnTo>
                <a:lnTo>
                  <a:pt x="646709" y="230581"/>
                </a:lnTo>
                <a:lnTo>
                  <a:pt x="631243" y="236572"/>
                </a:lnTo>
                <a:lnTo>
                  <a:pt x="615802" y="240850"/>
                </a:lnTo>
                <a:lnTo>
                  <a:pt x="600388" y="243416"/>
                </a:lnTo>
                <a:lnTo>
                  <a:pt x="585000" y="244271"/>
                </a:lnTo>
                <a:close/>
              </a:path>
              <a:path w="1262380" h="317500">
                <a:moveTo>
                  <a:pt x="677075" y="222643"/>
                </a:moveTo>
                <a:lnTo>
                  <a:pt x="588962" y="222643"/>
                </a:lnTo>
                <a:lnTo>
                  <a:pt x="600620" y="222160"/>
                </a:lnTo>
                <a:lnTo>
                  <a:pt x="612305" y="220683"/>
                </a:lnTo>
                <a:lnTo>
                  <a:pt x="623641" y="218293"/>
                </a:lnTo>
                <a:lnTo>
                  <a:pt x="635000" y="214909"/>
                </a:lnTo>
                <a:lnTo>
                  <a:pt x="642937" y="212128"/>
                </a:lnTo>
                <a:lnTo>
                  <a:pt x="642937" y="155575"/>
                </a:lnTo>
                <a:lnTo>
                  <a:pt x="668540" y="155575"/>
                </a:lnTo>
                <a:lnTo>
                  <a:pt x="668540" y="208953"/>
                </a:lnTo>
                <a:lnTo>
                  <a:pt x="669201" y="217423"/>
                </a:lnTo>
                <a:lnTo>
                  <a:pt x="675615" y="222453"/>
                </a:lnTo>
                <a:lnTo>
                  <a:pt x="677075" y="222643"/>
                </a:lnTo>
                <a:close/>
              </a:path>
              <a:path w="1262380" h="317500">
                <a:moveTo>
                  <a:pt x="687782" y="244271"/>
                </a:moveTo>
                <a:lnTo>
                  <a:pt x="674949" y="243416"/>
                </a:lnTo>
                <a:lnTo>
                  <a:pt x="663826" y="240850"/>
                </a:lnTo>
                <a:lnTo>
                  <a:pt x="654412" y="236572"/>
                </a:lnTo>
                <a:lnTo>
                  <a:pt x="646709" y="230581"/>
                </a:lnTo>
                <a:lnTo>
                  <a:pt x="687782" y="230581"/>
                </a:lnTo>
                <a:lnTo>
                  <a:pt x="687782" y="244271"/>
                </a:lnTo>
                <a:close/>
              </a:path>
              <a:path w="1262380" h="317500">
                <a:moveTo>
                  <a:pt x="802473" y="92862"/>
                </a:moveTo>
                <a:lnTo>
                  <a:pt x="744538" y="92862"/>
                </a:lnTo>
                <a:lnTo>
                  <a:pt x="759695" y="83427"/>
                </a:lnTo>
                <a:lnTo>
                  <a:pt x="775199" y="75753"/>
                </a:lnTo>
                <a:lnTo>
                  <a:pt x="791051" y="69839"/>
                </a:lnTo>
                <a:lnTo>
                  <a:pt x="807251" y="65684"/>
                </a:lnTo>
                <a:lnTo>
                  <a:pt x="807251" y="91871"/>
                </a:lnTo>
                <a:lnTo>
                  <a:pt x="802473" y="92862"/>
                </a:lnTo>
                <a:close/>
              </a:path>
              <a:path w="1262380" h="317500">
                <a:moveTo>
                  <a:pt x="744932" y="240906"/>
                </a:moveTo>
                <a:lnTo>
                  <a:pt x="719138" y="240906"/>
                </a:lnTo>
                <a:lnTo>
                  <a:pt x="719138" y="69456"/>
                </a:lnTo>
                <a:lnTo>
                  <a:pt x="744538" y="69456"/>
                </a:lnTo>
                <a:lnTo>
                  <a:pt x="744538" y="92862"/>
                </a:lnTo>
                <a:lnTo>
                  <a:pt x="802473" y="92862"/>
                </a:lnTo>
                <a:lnTo>
                  <a:pt x="763613" y="105841"/>
                </a:lnTo>
                <a:lnTo>
                  <a:pt x="744932" y="115087"/>
                </a:lnTo>
                <a:lnTo>
                  <a:pt x="744932" y="240906"/>
                </a:lnTo>
                <a:close/>
              </a:path>
              <a:path w="1262380" h="317500">
                <a:moveTo>
                  <a:pt x="836613" y="93065"/>
                </a:moveTo>
                <a:lnTo>
                  <a:pt x="872159" y="67964"/>
                </a:lnTo>
                <a:lnTo>
                  <a:pt x="903390" y="66078"/>
                </a:lnTo>
                <a:lnTo>
                  <a:pt x="916927" y="66916"/>
                </a:lnTo>
                <a:lnTo>
                  <a:pt x="951288" y="87108"/>
                </a:lnTo>
                <a:lnTo>
                  <a:pt x="951972" y="88696"/>
                </a:lnTo>
                <a:lnTo>
                  <a:pt x="904685" y="88696"/>
                </a:lnTo>
                <a:lnTo>
                  <a:pt x="890755" y="88908"/>
                </a:lnTo>
                <a:lnTo>
                  <a:pt x="876551" y="89542"/>
                </a:lnTo>
                <a:lnTo>
                  <a:pt x="862076" y="90598"/>
                </a:lnTo>
                <a:lnTo>
                  <a:pt x="836613" y="93065"/>
                </a:lnTo>
                <a:close/>
              </a:path>
              <a:path w="1262380" h="317500">
                <a:moveTo>
                  <a:pt x="875107" y="244271"/>
                </a:moveTo>
                <a:lnTo>
                  <a:pt x="839001" y="230974"/>
                </a:lnTo>
                <a:lnTo>
                  <a:pt x="826694" y="192582"/>
                </a:lnTo>
                <a:lnTo>
                  <a:pt x="827487" y="180861"/>
                </a:lnTo>
                <a:lnTo>
                  <a:pt x="855666" y="146123"/>
                </a:lnTo>
                <a:lnTo>
                  <a:pt x="933057" y="135928"/>
                </a:lnTo>
                <a:lnTo>
                  <a:pt x="933057" y="121246"/>
                </a:lnTo>
                <a:lnTo>
                  <a:pt x="913410" y="88696"/>
                </a:lnTo>
                <a:lnTo>
                  <a:pt x="951972" y="88696"/>
                </a:lnTo>
                <a:lnTo>
                  <a:pt x="955383" y="96613"/>
                </a:lnTo>
                <a:lnTo>
                  <a:pt x="957841" y="107992"/>
                </a:lnTo>
                <a:lnTo>
                  <a:pt x="958660" y="121246"/>
                </a:lnTo>
                <a:lnTo>
                  <a:pt x="958660" y="155575"/>
                </a:lnTo>
                <a:lnTo>
                  <a:pt x="933057" y="155575"/>
                </a:lnTo>
                <a:lnTo>
                  <a:pt x="871932" y="161264"/>
                </a:lnTo>
                <a:lnTo>
                  <a:pt x="864489" y="164236"/>
                </a:lnTo>
                <a:lnTo>
                  <a:pt x="855371" y="174294"/>
                </a:lnTo>
                <a:lnTo>
                  <a:pt x="853085" y="181635"/>
                </a:lnTo>
                <a:lnTo>
                  <a:pt x="853085" y="191287"/>
                </a:lnTo>
                <a:lnTo>
                  <a:pt x="854709" y="205005"/>
                </a:lnTo>
                <a:lnTo>
                  <a:pt x="859583" y="214804"/>
                </a:lnTo>
                <a:lnTo>
                  <a:pt x="867706" y="220683"/>
                </a:lnTo>
                <a:lnTo>
                  <a:pt x="879082" y="222643"/>
                </a:lnTo>
                <a:lnTo>
                  <a:pt x="967194" y="222643"/>
                </a:lnTo>
                <a:lnTo>
                  <a:pt x="977901" y="224040"/>
                </a:lnTo>
                <a:lnTo>
                  <a:pt x="977901" y="230581"/>
                </a:lnTo>
                <a:lnTo>
                  <a:pt x="936829" y="230581"/>
                </a:lnTo>
                <a:lnTo>
                  <a:pt x="921362" y="236572"/>
                </a:lnTo>
                <a:lnTo>
                  <a:pt x="905920" y="240850"/>
                </a:lnTo>
                <a:lnTo>
                  <a:pt x="890501" y="243416"/>
                </a:lnTo>
                <a:lnTo>
                  <a:pt x="875107" y="244271"/>
                </a:lnTo>
                <a:close/>
              </a:path>
              <a:path w="1262380" h="317500">
                <a:moveTo>
                  <a:pt x="967194" y="222643"/>
                </a:moveTo>
                <a:lnTo>
                  <a:pt x="879082" y="222643"/>
                </a:lnTo>
                <a:lnTo>
                  <a:pt x="890738" y="222160"/>
                </a:lnTo>
                <a:lnTo>
                  <a:pt x="902420" y="220683"/>
                </a:lnTo>
                <a:lnTo>
                  <a:pt x="913756" y="218293"/>
                </a:lnTo>
                <a:lnTo>
                  <a:pt x="925119" y="214909"/>
                </a:lnTo>
                <a:lnTo>
                  <a:pt x="933057" y="212128"/>
                </a:lnTo>
                <a:lnTo>
                  <a:pt x="933057" y="155575"/>
                </a:lnTo>
                <a:lnTo>
                  <a:pt x="958660" y="155575"/>
                </a:lnTo>
                <a:lnTo>
                  <a:pt x="958660" y="208953"/>
                </a:lnTo>
                <a:lnTo>
                  <a:pt x="959320" y="217423"/>
                </a:lnTo>
                <a:lnTo>
                  <a:pt x="965734" y="222453"/>
                </a:lnTo>
                <a:lnTo>
                  <a:pt x="967194" y="222643"/>
                </a:lnTo>
                <a:close/>
              </a:path>
              <a:path w="1262380" h="317500">
                <a:moveTo>
                  <a:pt x="977901" y="244271"/>
                </a:moveTo>
                <a:lnTo>
                  <a:pt x="965068" y="243416"/>
                </a:lnTo>
                <a:lnTo>
                  <a:pt x="953945" y="240850"/>
                </a:lnTo>
                <a:lnTo>
                  <a:pt x="944532" y="236572"/>
                </a:lnTo>
                <a:lnTo>
                  <a:pt x="936829" y="230581"/>
                </a:lnTo>
                <a:lnTo>
                  <a:pt x="977901" y="230581"/>
                </a:lnTo>
                <a:lnTo>
                  <a:pt x="977901" y="244271"/>
                </a:lnTo>
                <a:close/>
              </a:path>
              <a:path w="1262380" h="317500">
                <a:moveTo>
                  <a:pt x="1043585" y="69456"/>
                </a:moveTo>
                <a:lnTo>
                  <a:pt x="1018185" y="69456"/>
                </a:lnTo>
                <a:lnTo>
                  <a:pt x="1018185" y="17068"/>
                </a:lnTo>
                <a:lnTo>
                  <a:pt x="1043585" y="17068"/>
                </a:lnTo>
                <a:lnTo>
                  <a:pt x="1043585" y="69456"/>
                </a:lnTo>
                <a:close/>
              </a:path>
              <a:path w="1262380" h="317500">
                <a:moveTo>
                  <a:pt x="1098157" y="91871"/>
                </a:moveTo>
                <a:lnTo>
                  <a:pt x="993979" y="91871"/>
                </a:lnTo>
                <a:lnTo>
                  <a:pt x="993979" y="69456"/>
                </a:lnTo>
                <a:lnTo>
                  <a:pt x="1098157" y="69456"/>
                </a:lnTo>
                <a:lnTo>
                  <a:pt x="1098157" y="91871"/>
                </a:lnTo>
                <a:close/>
              </a:path>
              <a:path w="1262380" h="317500">
                <a:moveTo>
                  <a:pt x="1065607" y="244678"/>
                </a:moveTo>
                <a:lnTo>
                  <a:pt x="1028510" y="231673"/>
                </a:lnTo>
                <a:lnTo>
                  <a:pt x="1018185" y="181965"/>
                </a:lnTo>
                <a:lnTo>
                  <a:pt x="1018185" y="91871"/>
                </a:lnTo>
                <a:lnTo>
                  <a:pt x="1043585" y="91871"/>
                </a:lnTo>
                <a:lnTo>
                  <a:pt x="1043585" y="173037"/>
                </a:lnTo>
                <a:lnTo>
                  <a:pt x="1043852" y="186458"/>
                </a:lnTo>
                <a:lnTo>
                  <a:pt x="1057542" y="220662"/>
                </a:lnTo>
                <a:lnTo>
                  <a:pt x="1098754" y="220662"/>
                </a:lnTo>
                <a:lnTo>
                  <a:pt x="1100532" y="240906"/>
                </a:lnTo>
                <a:lnTo>
                  <a:pt x="1089719" y="242556"/>
                </a:lnTo>
                <a:lnTo>
                  <a:pt x="1080293" y="243735"/>
                </a:lnTo>
                <a:lnTo>
                  <a:pt x="1072255" y="244442"/>
                </a:lnTo>
                <a:lnTo>
                  <a:pt x="1065607" y="244678"/>
                </a:lnTo>
                <a:close/>
              </a:path>
              <a:path w="1262380" h="317500">
                <a:moveTo>
                  <a:pt x="1189838" y="244271"/>
                </a:moveTo>
                <a:lnTo>
                  <a:pt x="1146395" y="232222"/>
                </a:lnTo>
                <a:lnTo>
                  <a:pt x="1125816" y="195462"/>
                </a:lnTo>
                <a:lnTo>
                  <a:pt x="1121969" y="156171"/>
                </a:lnTo>
                <a:lnTo>
                  <a:pt x="1126434" y="116757"/>
                </a:lnTo>
                <a:lnTo>
                  <a:pt x="1139829" y="88603"/>
                </a:lnTo>
                <a:lnTo>
                  <a:pt x="1162153" y="71709"/>
                </a:lnTo>
                <a:lnTo>
                  <a:pt x="1193407" y="66078"/>
                </a:lnTo>
                <a:lnTo>
                  <a:pt x="1209492" y="67287"/>
                </a:lnTo>
                <a:lnTo>
                  <a:pt x="1223420" y="70916"/>
                </a:lnTo>
                <a:lnTo>
                  <a:pt x="1235191" y="76965"/>
                </a:lnTo>
                <a:lnTo>
                  <a:pt x="1244804" y="85432"/>
                </a:lnTo>
                <a:lnTo>
                  <a:pt x="1246340" y="87706"/>
                </a:lnTo>
                <a:lnTo>
                  <a:pt x="1193699" y="87706"/>
                </a:lnTo>
                <a:lnTo>
                  <a:pt x="1182954" y="88563"/>
                </a:lnTo>
                <a:lnTo>
                  <a:pt x="1150640" y="119208"/>
                </a:lnTo>
                <a:lnTo>
                  <a:pt x="1147763" y="145249"/>
                </a:lnTo>
                <a:lnTo>
                  <a:pt x="1261817" y="145249"/>
                </a:lnTo>
                <a:lnTo>
                  <a:pt x="1261873" y="165887"/>
                </a:lnTo>
                <a:lnTo>
                  <a:pt x="1148157" y="165887"/>
                </a:lnTo>
                <a:lnTo>
                  <a:pt x="1148802" y="179160"/>
                </a:lnTo>
                <a:lnTo>
                  <a:pt x="1164597" y="213953"/>
                </a:lnTo>
                <a:lnTo>
                  <a:pt x="1194397" y="221653"/>
                </a:lnTo>
                <a:lnTo>
                  <a:pt x="1256513" y="221653"/>
                </a:lnTo>
                <a:lnTo>
                  <a:pt x="1256475" y="238917"/>
                </a:lnTo>
                <a:lnTo>
                  <a:pt x="1237687" y="241260"/>
                </a:lnTo>
                <a:lnTo>
                  <a:pt x="1220299" y="242935"/>
                </a:lnTo>
                <a:lnTo>
                  <a:pt x="1204349" y="243938"/>
                </a:lnTo>
                <a:lnTo>
                  <a:pt x="1189838" y="244271"/>
                </a:lnTo>
                <a:close/>
              </a:path>
              <a:path w="1262380" h="317500">
                <a:moveTo>
                  <a:pt x="1261817" y="145249"/>
                </a:moveTo>
                <a:lnTo>
                  <a:pt x="1236866" y="145249"/>
                </a:lnTo>
                <a:lnTo>
                  <a:pt x="1236233" y="130636"/>
                </a:lnTo>
                <a:lnTo>
                  <a:pt x="1234334" y="118341"/>
                </a:lnTo>
                <a:lnTo>
                  <a:pt x="1204359" y="88518"/>
                </a:lnTo>
                <a:lnTo>
                  <a:pt x="1193699" y="87706"/>
                </a:lnTo>
                <a:lnTo>
                  <a:pt x="1246340" y="87706"/>
                </a:lnTo>
                <a:lnTo>
                  <a:pt x="1252271" y="96486"/>
                </a:lnTo>
                <a:lnTo>
                  <a:pt x="1257605" y="110309"/>
                </a:lnTo>
                <a:lnTo>
                  <a:pt x="1260806" y="126898"/>
                </a:lnTo>
                <a:lnTo>
                  <a:pt x="1261817" y="145249"/>
                </a:lnTo>
                <a:close/>
              </a:path>
              <a:path w="1262380" h="317500">
                <a:moveTo>
                  <a:pt x="1256513" y="221653"/>
                </a:moveTo>
                <a:lnTo>
                  <a:pt x="1194397" y="221653"/>
                </a:lnTo>
                <a:lnTo>
                  <a:pt x="1207247" y="221529"/>
                </a:lnTo>
                <a:lnTo>
                  <a:pt x="1220194" y="221157"/>
                </a:lnTo>
                <a:lnTo>
                  <a:pt x="1233242" y="220538"/>
                </a:lnTo>
                <a:lnTo>
                  <a:pt x="1246391" y="219671"/>
                </a:lnTo>
                <a:lnTo>
                  <a:pt x="1256513" y="218681"/>
                </a:lnTo>
                <a:lnTo>
                  <a:pt x="1256513" y="22165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0" name="object 24"/>
          <p:cNvSpPr/>
          <p:nvPr/>
        </p:nvSpPr>
        <p:spPr>
          <a:xfrm>
            <a:off x="6212172" y="4931086"/>
            <a:ext cx="1200150" cy="249554"/>
          </a:xfrm>
          <a:custGeom>
            <a:avLst/>
            <a:gdLst/>
            <a:ahLst/>
            <a:cxnLst/>
            <a:rect l="0" t="0" r="r" b="b"/>
            <a:pathLst>
              <a:path w="1200150" h="249554">
                <a:moveTo>
                  <a:pt x="26390" y="246062"/>
                </a:moveTo>
                <a:lnTo>
                  <a:pt x="0" y="246062"/>
                </a:lnTo>
                <a:lnTo>
                  <a:pt x="0" y="8928"/>
                </a:lnTo>
                <a:lnTo>
                  <a:pt x="47625" y="8928"/>
                </a:lnTo>
                <a:lnTo>
                  <a:pt x="57016" y="36906"/>
                </a:lnTo>
                <a:lnTo>
                  <a:pt x="26390" y="36906"/>
                </a:lnTo>
                <a:lnTo>
                  <a:pt x="26390" y="246062"/>
                </a:lnTo>
                <a:close/>
              </a:path>
              <a:path w="1200150" h="249554">
                <a:moveTo>
                  <a:pt x="139250" y="209346"/>
                </a:moveTo>
                <a:lnTo>
                  <a:pt x="114896" y="209346"/>
                </a:lnTo>
                <a:lnTo>
                  <a:pt x="181965" y="8928"/>
                </a:lnTo>
                <a:lnTo>
                  <a:pt x="229590" y="8928"/>
                </a:lnTo>
                <a:lnTo>
                  <a:pt x="229590" y="36906"/>
                </a:lnTo>
                <a:lnTo>
                  <a:pt x="198437" y="36906"/>
                </a:lnTo>
                <a:lnTo>
                  <a:pt x="139250" y="209346"/>
                </a:lnTo>
                <a:close/>
              </a:path>
              <a:path w="1200150" h="249554">
                <a:moveTo>
                  <a:pt x="129578" y="237528"/>
                </a:moveTo>
                <a:lnTo>
                  <a:pt x="100012" y="237528"/>
                </a:lnTo>
                <a:lnTo>
                  <a:pt x="31153" y="36906"/>
                </a:lnTo>
                <a:lnTo>
                  <a:pt x="57016" y="36906"/>
                </a:lnTo>
                <a:lnTo>
                  <a:pt x="114896" y="209346"/>
                </a:lnTo>
                <a:lnTo>
                  <a:pt x="139250" y="209346"/>
                </a:lnTo>
                <a:lnTo>
                  <a:pt x="129578" y="237528"/>
                </a:lnTo>
                <a:close/>
              </a:path>
              <a:path w="1200150" h="249554">
                <a:moveTo>
                  <a:pt x="229590" y="246062"/>
                </a:moveTo>
                <a:lnTo>
                  <a:pt x="203200" y="246062"/>
                </a:lnTo>
                <a:lnTo>
                  <a:pt x="203200" y="36906"/>
                </a:lnTo>
                <a:lnTo>
                  <a:pt x="229590" y="36906"/>
                </a:lnTo>
                <a:lnTo>
                  <a:pt x="229590" y="246062"/>
                </a:lnTo>
                <a:close/>
              </a:path>
              <a:path w="1200150" h="249554">
                <a:moveTo>
                  <a:pt x="349250" y="249427"/>
                </a:moveTo>
                <a:lnTo>
                  <a:pt x="301122" y="237485"/>
                </a:lnTo>
                <a:lnTo>
                  <a:pt x="279774" y="200542"/>
                </a:lnTo>
                <a:lnTo>
                  <a:pt x="275831" y="160032"/>
                </a:lnTo>
                <a:lnTo>
                  <a:pt x="276885" y="138194"/>
                </a:lnTo>
                <a:lnTo>
                  <a:pt x="292696" y="92176"/>
                </a:lnTo>
                <a:lnTo>
                  <a:pt x="330946" y="72543"/>
                </a:lnTo>
                <a:lnTo>
                  <a:pt x="349453" y="71234"/>
                </a:lnTo>
                <a:lnTo>
                  <a:pt x="367946" y="72543"/>
                </a:lnTo>
                <a:lnTo>
                  <a:pt x="383535" y="76471"/>
                </a:lnTo>
                <a:lnTo>
                  <a:pt x="396221" y="83016"/>
                </a:lnTo>
                <a:lnTo>
                  <a:pt x="406006" y="92176"/>
                </a:lnTo>
                <a:lnTo>
                  <a:pt x="406780" y="93459"/>
                </a:lnTo>
                <a:lnTo>
                  <a:pt x="349453" y="93459"/>
                </a:lnTo>
                <a:lnTo>
                  <a:pt x="337011" y="94352"/>
                </a:lnTo>
                <a:lnTo>
                  <a:pt x="304746" y="127890"/>
                </a:lnTo>
                <a:lnTo>
                  <a:pt x="302221" y="159537"/>
                </a:lnTo>
                <a:lnTo>
                  <a:pt x="302793" y="176889"/>
                </a:lnTo>
                <a:lnTo>
                  <a:pt x="317156" y="218726"/>
                </a:lnTo>
                <a:lnTo>
                  <a:pt x="349453" y="227202"/>
                </a:lnTo>
                <a:lnTo>
                  <a:pt x="407454" y="227202"/>
                </a:lnTo>
                <a:lnTo>
                  <a:pt x="406895" y="228193"/>
                </a:lnTo>
                <a:lnTo>
                  <a:pt x="397377" y="237485"/>
                </a:lnTo>
                <a:lnTo>
                  <a:pt x="384597" y="244120"/>
                </a:lnTo>
                <a:lnTo>
                  <a:pt x="368554" y="248101"/>
                </a:lnTo>
                <a:lnTo>
                  <a:pt x="349250" y="249427"/>
                </a:lnTo>
                <a:close/>
              </a:path>
              <a:path w="1200150" h="249554">
                <a:moveTo>
                  <a:pt x="407454" y="227202"/>
                </a:moveTo>
                <a:lnTo>
                  <a:pt x="349453" y="227202"/>
                </a:lnTo>
                <a:lnTo>
                  <a:pt x="362731" y="226262"/>
                </a:lnTo>
                <a:lnTo>
                  <a:pt x="373411" y="223485"/>
                </a:lnTo>
                <a:lnTo>
                  <a:pt x="395720" y="177164"/>
                </a:lnTo>
                <a:lnTo>
                  <a:pt x="396270" y="159537"/>
                </a:lnTo>
                <a:lnTo>
                  <a:pt x="395643" y="142235"/>
                </a:lnTo>
                <a:lnTo>
                  <a:pt x="380330" y="101496"/>
                </a:lnTo>
                <a:lnTo>
                  <a:pt x="349453" y="93459"/>
                </a:lnTo>
                <a:lnTo>
                  <a:pt x="406780" y="93459"/>
                </a:lnTo>
                <a:lnTo>
                  <a:pt x="413297" y="104263"/>
                </a:lnTo>
                <a:lnTo>
                  <a:pt x="418504" y="119603"/>
                </a:lnTo>
                <a:lnTo>
                  <a:pt x="421627" y="138194"/>
                </a:lnTo>
                <a:lnTo>
                  <a:pt x="422668" y="160032"/>
                </a:lnTo>
                <a:lnTo>
                  <a:pt x="421682" y="181894"/>
                </a:lnTo>
                <a:lnTo>
                  <a:pt x="418725" y="200542"/>
                </a:lnTo>
                <a:lnTo>
                  <a:pt x="413796" y="215975"/>
                </a:lnTo>
                <a:lnTo>
                  <a:pt x="407454" y="227202"/>
                </a:lnTo>
                <a:close/>
              </a:path>
              <a:path w="1200150" h="249554">
                <a:moveTo>
                  <a:pt x="596112" y="75603"/>
                </a:moveTo>
                <a:lnTo>
                  <a:pt x="570712" y="75603"/>
                </a:lnTo>
                <a:lnTo>
                  <a:pt x="570712" y="0"/>
                </a:lnTo>
                <a:lnTo>
                  <a:pt x="596112" y="0"/>
                </a:lnTo>
                <a:lnTo>
                  <a:pt x="596112" y="75603"/>
                </a:lnTo>
                <a:close/>
              </a:path>
              <a:path w="1200150" h="249554">
                <a:moveTo>
                  <a:pt x="518515" y="249427"/>
                </a:moveTo>
                <a:lnTo>
                  <a:pt x="509396" y="249427"/>
                </a:lnTo>
                <a:lnTo>
                  <a:pt x="501421" y="248310"/>
                </a:lnTo>
                <a:lnTo>
                  <a:pt x="467296" y="222561"/>
                </a:lnTo>
                <a:lnTo>
                  <a:pt x="456806" y="165392"/>
                </a:lnTo>
                <a:lnTo>
                  <a:pt x="457847" y="142174"/>
                </a:lnTo>
                <a:lnTo>
                  <a:pt x="473468" y="93357"/>
                </a:lnTo>
                <a:lnTo>
                  <a:pt x="510644" y="72617"/>
                </a:lnTo>
                <a:lnTo>
                  <a:pt x="528446" y="71234"/>
                </a:lnTo>
                <a:lnTo>
                  <a:pt x="538603" y="71507"/>
                </a:lnTo>
                <a:lnTo>
                  <a:pt x="549032" y="72328"/>
                </a:lnTo>
                <a:lnTo>
                  <a:pt x="559734" y="73693"/>
                </a:lnTo>
                <a:lnTo>
                  <a:pt x="570712" y="75603"/>
                </a:lnTo>
                <a:lnTo>
                  <a:pt x="596112" y="75603"/>
                </a:lnTo>
                <a:lnTo>
                  <a:pt x="596112" y="93459"/>
                </a:lnTo>
                <a:lnTo>
                  <a:pt x="529831" y="93459"/>
                </a:lnTo>
                <a:lnTo>
                  <a:pt x="517810" y="94502"/>
                </a:lnTo>
                <a:lnTo>
                  <a:pt x="489004" y="119609"/>
                </a:lnTo>
                <a:lnTo>
                  <a:pt x="483196" y="161721"/>
                </a:lnTo>
                <a:lnTo>
                  <a:pt x="483953" y="179952"/>
                </a:lnTo>
                <a:lnTo>
                  <a:pt x="499008" y="219532"/>
                </a:lnTo>
                <a:lnTo>
                  <a:pt x="516407" y="226606"/>
                </a:lnTo>
                <a:lnTo>
                  <a:pt x="596112" y="226606"/>
                </a:lnTo>
                <a:lnTo>
                  <a:pt x="596112" y="234353"/>
                </a:lnTo>
                <a:lnTo>
                  <a:pt x="570712" y="234353"/>
                </a:lnTo>
                <a:lnTo>
                  <a:pt x="557549" y="240951"/>
                </a:lnTo>
                <a:lnTo>
                  <a:pt x="544461" y="245662"/>
                </a:lnTo>
                <a:lnTo>
                  <a:pt x="531450" y="248487"/>
                </a:lnTo>
                <a:lnTo>
                  <a:pt x="518515" y="249427"/>
                </a:lnTo>
                <a:close/>
              </a:path>
              <a:path w="1200150" h="249554">
                <a:moveTo>
                  <a:pt x="596112" y="226606"/>
                </a:moveTo>
                <a:lnTo>
                  <a:pt x="529361" y="226606"/>
                </a:lnTo>
                <a:lnTo>
                  <a:pt x="536676" y="225526"/>
                </a:lnTo>
                <a:lnTo>
                  <a:pt x="552945" y="221157"/>
                </a:lnTo>
                <a:lnTo>
                  <a:pt x="559269" y="219011"/>
                </a:lnTo>
                <a:lnTo>
                  <a:pt x="563765" y="216890"/>
                </a:lnTo>
                <a:lnTo>
                  <a:pt x="570712" y="213906"/>
                </a:lnTo>
                <a:lnTo>
                  <a:pt x="570712" y="97624"/>
                </a:lnTo>
                <a:lnTo>
                  <a:pt x="559892" y="95800"/>
                </a:lnTo>
                <a:lnTo>
                  <a:pt x="549471" y="94499"/>
                </a:lnTo>
                <a:lnTo>
                  <a:pt x="539451" y="93719"/>
                </a:lnTo>
                <a:lnTo>
                  <a:pt x="529831" y="93459"/>
                </a:lnTo>
                <a:lnTo>
                  <a:pt x="596112" y="93459"/>
                </a:lnTo>
                <a:lnTo>
                  <a:pt x="596112" y="226606"/>
                </a:lnTo>
                <a:close/>
              </a:path>
              <a:path w="1200150" h="249554">
                <a:moveTo>
                  <a:pt x="596112" y="246062"/>
                </a:moveTo>
                <a:lnTo>
                  <a:pt x="570712" y="246062"/>
                </a:lnTo>
                <a:lnTo>
                  <a:pt x="570712" y="234353"/>
                </a:lnTo>
                <a:lnTo>
                  <a:pt x="596112" y="234353"/>
                </a:lnTo>
                <a:lnTo>
                  <a:pt x="596112" y="246062"/>
                </a:lnTo>
                <a:close/>
              </a:path>
              <a:path w="1200150" h="249554">
                <a:moveTo>
                  <a:pt x="702068" y="249427"/>
                </a:moveTo>
                <a:lnTo>
                  <a:pt x="662724" y="239221"/>
                </a:lnTo>
                <a:lnTo>
                  <a:pt x="644843" y="186688"/>
                </a:lnTo>
                <a:lnTo>
                  <a:pt x="644131" y="164109"/>
                </a:lnTo>
                <a:lnTo>
                  <a:pt x="644131" y="74612"/>
                </a:lnTo>
                <a:lnTo>
                  <a:pt x="669734" y="74612"/>
                </a:lnTo>
                <a:lnTo>
                  <a:pt x="669744" y="164109"/>
                </a:lnTo>
                <a:lnTo>
                  <a:pt x="670142" y="180907"/>
                </a:lnTo>
                <a:lnTo>
                  <a:pt x="680580" y="219464"/>
                </a:lnTo>
                <a:lnTo>
                  <a:pt x="705840" y="226606"/>
                </a:lnTo>
                <a:lnTo>
                  <a:pt x="778471" y="226606"/>
                </a:lnTo>
                <a:lnTo>
                  <a:pt x="778471" y="234149"/>
                </a:lnTo>
                <a:lnTo>
                  <a:pt x="752678" y="234149"/>
                </a:lnTo>
                <a:lnTo>
                  <a:pt x="739914" y="240834"/>
                </a:lnTo>
                <a:lnTo>
                  <a:pt x="727225" y="245608"/>
                </a:lnTo>
                <a:lnTo>
                  <a:pt x="714610" y="248473"/>
                </a:lnTo>
                <a:lnTo>
                  <a:pt x="702068" y="249427"/>
                </a:lnTo>
                <a:close/>
              </a:path>
              <a:path w="1200150" h="249554">
                <a:moveTo>
                  <a:pt x="778471" y="226606"/>
                </a:moveTo>
                <a:lnTo>
                  <a:pt x="713384" y="226606"/>
                </a:lnTo>
                <a:lnTo>
                  <a:pt x="721029" y="225526"/>
                </a:lnTo>
                <a:lnTo>
                  <a:pt x="736498" y="221157"/>
                </a:lnTo>
                <a:lnTo>
                  <a:pt x="742416" y="219011"/>
                </a:lnTo>
                <a:lnTo>
                  <a:pt x="746518" y="216890"/>
                </a:lnTo>
                <a:lnTo>
                  <a:pt x="752678" y="213906"/>
                </a:lnTo>
                <a:lnTo>
                  <a:pt x="752678" y="74612"/>
                </a:lnTo>
                <a:lnTo>
                  <a:pt x="778471" y="74612"/>
                </a:lnTo>
                <a:lnTo>
                  <a:pt x="778471" y="226606"/>
                </a:lnTo>
                <a:close/>
              </a:path>
              <a:path w="1200150" h="249554">
                <a:moveTo>
                  <a:pt x="778471" y="246062"/>
                </a:moveTo>
                <a:lnTo>
                  <a:pt x="752678" y="246062"/>
                </a:lnTo>
                <a:lnTo>
                  <a:pt x="752678" y="234149"/>
                </a:lnTo>
                <a:lnTo>
                  <a:pt x="778471" y="234149"/>
                </a:lnTo>
                <a:lnTo>
                  <a:pt x="778471" y="246062"/>
                </a:lnTo>
                <a:close/>
              </a:path>
              <a:path w="1200150" h="249554">
                <a:moveTo>
                  <a:pt x="855471" y="246062"/>
                </a:moveTo>
                <a:lnTo>
                  <a:pt x="829868" y="246062"/>
                </a:lnTo>
                <a:lnTo>
                  <a:pt x="829868" y="0"/>
                </a:lnTo>
                <a:lnTo>
                  <a:pt x="855471" y="0"/>
                </a:lnTo>
                <a:lnTo>
                  <a:pt x="855471" y="246062"/>
                </a:lnTo>
                <a:close/>
              </a:path>
              <a:path w="1200150" h="249554">
                <a:moveTo>
                  <a:pt x="967181" y="249427"/>
                </a:moveTo>
                <a:lnTo>
                  <a:pt x="923748" y="237378"/>
                </a:lnTo>
                <a:lnTo>
                  <a:pt x="903166" y="200618"/>
                </a:lnTo>
                <a:lnTo>
                  <a:pt x="899325" y="161328"/>
                </a:lnTo>
                <a:lnTo>
                  <a:pt x="903789" y="121913"/>
                </a:lnTo>
                <a:lnTo>
                  <a:pt x="917184" y="93759"/>
                </a:lnTo>
                <a:lnTo>
                  <a:pt x="939508" y="76865"/>
                </a:lnTo>
                <a:lnTo>
                  <a:pt x="970762" y="71234"/>
                </a:lnTo>
                <a:lnTo>
                  <a:pt x="986847" y="72443"/>
                </a:lnTo>
                <a:lnTo>
                  <a:pt x="1000775" y="76073"/>
                </a:lnTo>
                <a:lnTo>
                  <a:pt x="1012546" y="82121"/>
                </a:lnTo>
                <a:lnTo>
                  <a:pt x="1022159" y="90589"/>
                </a:lnTo>
                <a:lnTo>
                  <a:pt x="1023693" y="92862"/>
                </a:lnTo>
                <a:lnTo>
                  <a:pt x="971054" y="92862"/>
                </a:lnTo>
                <a:lnTo>
                  <a:pt x="960308" y="93719"/>
                </a:lnTo>
                <a:lnTo>
                  <a:pt x="927995" y="124364"/>
                </a:lnTo>
                <a:lnTo>
                  <a:pt x="925118" y="150406"/>
                </a:lnTo>
                <a:lnTo>
                  <a:pt x="1039160" y="150406"/>
                </a:lnTo>
                <a:lnTo>
                  <a:pt x="1039215" y="171043"/>
                </a:lnTo>
                <a:lnTo>
                  <a:pt x="925512" y="171043"/>
                </a:lnTo>
                <a:lnTo>
                  <a:pt x="926157" y="184316"/>
                </a:lnTo>
                <a:lnTo>
                  <a:pt x="941947" y="219110"/>
                </a:lnTo>
                <a:lnTo>
                  <a:pt x="971753" y="226809"/>
                </a:lnTo>
                <a:lnTo>
                  <a:pt x="1033856" y="226809"/>
                </a:lnTo>
                <a:lnTo>
                  <a:pt x="1033818" y="244073"/>
                </a:lnTo>
                <a:lnTo>
                  <a:pt x="1015030" y="246416"/>
                </a:lnTo>
                <a:lnTo>
                  <a:pt x="997642" y="248091"/>
                </a:lnTo>
                <a:lnTo>
                  <a:pt x="981692" y="249094"/>
                </a:lnTo>
                <a:lnTo>
                  <a:pt x="967181" y="249427"/>
                </a:lnTo>
                <a:close/>
              </a:path>
              <a:path w="1200150" h="249554">
                <a:moveTo>
                  <a:pt x="1039160" y="150406"/>
                </a:moveTo>
                <a:lnTo>
                  <a:pt x="1014221" y="150406"/>
                </a:lnTo>
                <a:lnTo>
                  <a:pt x="1013588" y="135792"/>
                </a:lnTo>
                <a:lnTo>
                  <a:pt x="1011689" y="123497"/>
                </a:lnTo>
                <a:lnTo>
                  <a:pt x="981713" y="93674"/>
                </a:lnTo>
                <a:lnTo>
                  <a:pt x="971054" y="92862"/>
                </a:lnTo>
                <a:lnTo>
                  <a:pt x="1023693" y="92862"/>
                </a:lnTo>
                <a:lnTo>
                  <a:pt x="1029619" y="101642"/>
                </a:lnTo>
                <a:lnTo>
                  <a:pt x="1034949" y="115465"/>
                </a:lnTo>
                <a:lnTo>
                  <a:pt x="1038148" y="132054"/>
                </a:lnTo>
                <a:lnTo>
                  <a:pt x="1039160" y="150406"/>
                </a:lnTo>
                <a:close/>
              </a:path>
              <a:path w="1200150" h="249554">
                <a:moveTo>
                  <a:pt x="1033856" y="226809"/>
                </a:moveTo>
                <a:lnTo>
                  <a:pt x="971753" y="226809"/>
                </a:lnTo>
                <a:lnTo>
                  <a:pt x="984602" y="226685"/>
                </a:lnTo>
                <a:lnTo>
                  <a:pt x="997550" y="226313"/>
                </a:lnTo>
                <a:lnTo>
                  <a:pt x="1010597" y="225694"/>
                </a:lnTo>
                <a:lnTo>
                  <a:pt x="1023746" y="224828"/>
                </a:lnTo>
                <a:lnTo>
                  <a:pt x="1033856" y="223837"/>
                </a:lnTo>
                <a:lnTo>
                  <a:pt x="1033856" y="226809"/>
                </a:lnTo>
                <a:close/>
              </a:path>
              <a:path w="1200150" h="249554">
                <a:moveTo>
                  <a:pt x="1192561" y="226606"/>
                </a:moveTo>
                <a:lnTo>
                  <a:pt x="1133182" y="226606"/>
                </a:lnTo>
                <a:lnTo>
                  <a:pt x="1142565" y="226210"/>
                </a:lnTo>
                <a:lnTo>
                  <a:pt x="1150767" y="225021"/>
                </a:lnTo>
                <a:lnTo>
                  <a:pt x="1157791" y="223037"/>
                </a:lnTo>
                <a:lnTo>
                  <a:pt x="1163637" y="220256"/>
                </a:lnTo>
                <a:lnTo>
                  <a:pt x="1170647" y="216026"/>
                </a:lnTo>
                <a:lnTo>
                  <a:pt x="1174153" y="208914"/>
                </a:lnTo>
                <a:lnTo>
                  <a:pt x="1174153" y="188937"/>
                </a:lnTo>
                <a:lnTo>
                  <a:pt x="1140082" y="171021"/>
                </a:lnTo>
                <a:lnTo>
                  <a:pt x="1126337" y="168567"/>
                </a:lnTo>
                <a:lnTo>
                  <a:pt x="1112342" y="165864"/>
                </a:lnTo>
                <a:lnTo>
                  <a:pt x="1077917" y="148879"/>
                </a:lnTo>
                <a:lnTo>
                  <a:pt x="1070775" y="120243"/>
                </a:lnTo>
                <a:lnTo>
                  <a:pt x="1071872" y="108558"/>
                </a:lnTo>
                <a:lnTo>
                  <a:pt x="1097660" y="77985"/>
                </a:lnTo>
                <a:lnTo>
                  <a:pt x="1132281" y="71234"/>
                </a:lnTo>
                <a:lnTo>
                  <a:pt x="1143358" y="71531"/>
                </a:lnTo>
                <a:lnTo>
                  <a:pt x="1155750" y="72424"/>
                </a:lnTo>
                <a:lnTo>
                  <a:pt x="1169457" y="73913"/>
                </a:lnTo>
                <a:lnTo>
                  <a:pt x="1184478" y="75996"/>
                </a:lnTo>
                <a:lnTo>
                  <a:pt x="1194193" y="77787"/>
                </a:lnTo>
                <a:lnTo>
                  <a:pt x="1194193" y="94259"/>
                </a:lnTo>
                <a:lnTo>
                  <a:pt x="1133868" y="94259"/>
                </a:lnTo>
                <a:lnTo>
                  <a:pt x="1117464" y="95883"/>
                </a:lnTo>
                <a:lnTo>
                  <a:pt x="1105744" y="100755"/>
                </a:lnTo>
                <a:lnTo>
                  <a:pt x="1098710" y="108875"/>
                </a:lnTo>
                <a:lnTo>
                  <a:pt x="1096365" y="120243"/>
                </a:lnTo>
                <a:lnTo>
                  <a:pt x="1096365" y="128181"/>
                </a:lnTo>
                <a:lnTo>
                  <a:pt x="1144092" y="147535"/>
                </a:lnTo>
                <a:lnTo>
                  <a:pt x="1158213" y="150438"/>
                </a:lnTo>
                <a:lnTo>
                  <a:pt x="1192812" y="168278"/>
                </a:lnTo>
                <a:lnTo>
                  <a:pt x="1199959" y="198437"/>
                </a:lnTo>
                <a:lnTo>
                  <a:pt x="1198904" y="210750"/>
                </a:lnTo>
                <a:lnTo>
                  <a:pt x="1195739" y="221305"/>
                </a:lnTo>
                <a:lnTo>
                  <a:pt x="1192561" y="226606"/>
                </a:lnTo>
                <a:close/>
              </a:path>
              <a:path w="1200150" h="249554">
                <a:moveTo>
                  <a:pt x="1194193" y="99606"/>
                </a:moveTo>
                <a:lnTo>
                  <a:pt x="1176065" y="97265"/>
                </a:lnTo>
                <a:lnTo>
                  <a:pt x="1159968" y="95594"/>
                </a:lnTo>
                <a:lnTo>
                  <a:pt x="1145903" y="94592"/>
                </a:lnTo>
                <a:lnTo>
                  <a:pt x="1133868" y="94259"/>
                </a:lnTo>
                <a:lnTo>
                  <a:pt x="1194193" y="94259"/>
                </a:lnTo>
                <a:lnTo>
                  <a:pt x="1194193" y="99606"/>
                </a:lnTo>
                <a:close/>
              </a:path>
              <a:path w="1200150" h="249554">
                <a:moveTo>
                  <a:pt x="1133868" y="249427"/>
                </a:moveTo>
                <a:lnTo>
                  <a:pt x="1084071" y="244665"/>
                </a:lnTo>
                <a:lnTo>
                  <a:pt x="1073746" y="242887"/>
                </a:lnTo>
                <a:lnTo>
                  <a:pt x="1073746" y="220662"/>
                </a:lnTo>
                <a:lnTo>
                  <a:pt x="1092270" y="223262"/>
                </a:lnTo>
                <a:lnTo>
                  <a:pt x="1108351" y="225120"/>
                </a:lnTo>
                <a:lnTo>
                  <a:pt x="1121988" y="226234"/>
                </a:lnTo>
                <a:lnTo>
                  <a:pt x="1133182" y="226606"/>
                </a:lnTo>
                <a:lnTo>
                  <a:pt x="1192561" y="226606"/>
                </a:lnTo>
                <a:lnTo>
                  <a:pt x="1190465" y="230100"/>
                </a:lnTo>
                <a:lnTo>
                  <a:pt x="1183081" y="237134"/>
                </a:lnTo>
                <a:lnTo>
                  <a:pt x="1173682" y="242511"/>
                </a:lnTo>
                <a:lnTo>
                  <a:pt x="1162346" y="246353"/>
                </a:lnTo>
                <a:lnTo>
                  <a:pt x="1149075" y="248659"/>
                </a:lnTo>
                <a:lnTo>
                  <a:pt x="1133868" y="249427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7105" y="0"/>
            <a:ext cx="1695450" cy="1948814"/>
          </a:xfrm>
          <a:custGeom>
            <a:avLst/>
            <a:gdLst/>
            <a:ahLst/>
            <a:cxnLst/>
            <a:rect l="0" t="0" r="r" b="b"/>
            <a:pathLst>
              <a:path w="1695450" h="1948814">
                <a:moveTo>
                  <a:pt x="1694893" y="1948467"/>
                </a:moveTo>
                <a:lnTo>
                  <a:pt x="1625902" y="1942088"/>
                </a:lnTo>
                <a:lnTo>
                  <a:pt x="1576712" y="1935778"/>
                </a:lnTo>
                <a:lnTo>
                  <a:pt x="1527769" y="1928131"/>
                </a:lnTo>
                <a:lnTo>
                  <a:pt x="1479103" y="1919161"/>
                </a:lnTo>
                <a:lnTo>
                  <a:pt x="1430741" y="1908883"/>
                </a:lnTo>
                <a:lnTo>
                  <a:pt x="1382711" y="1897310"/>
                </a:lnTo>
                <a:lnTo>
                  <a:pt x="1335041" y="1884456"/>
                </a:lnTo>
                <a:lnTo>
                  <a:pt x="1287760" y="1870335"/>
                </a:lnTo>
                <a:lnTo>
                  <a:pt x="1240894" y="1854962"/>
                </a:lnTo>
                <a:lnTo>
                  <a:pt x="1194473" y="1838349"/>
                </a:lnTo>
                <a:lnTo>
                  <a:pt x="1148523" y="1820512"/>
                </a:lnTo>
                <a:lnTo>
                  <a:pt x="1103074" y="1801464"/>
                </a:lnTo>
                <a:lnTo>
                  <a:pt x="1058152" y="1781219"/>
                </a:lnTo>
                <a:lnTo>
                  <a:pt x="1013786" y="1759791"/>
                </a:lnTo>
                <a:lnTo>
                  <a:pt x="970004" y="1737194"/>
                </a:lnTo>
                <a:lnTo>
                  <a:pt x="926834" y="1713442"/>
                </a:lnTo>
                <a:lnTo>
                  <a:pt x="884304" y="1688549"/>
                </a:lnTo>
                <a:lnTo>
                  <a:pt x="842441" y="1662529"/>
                </a:lnTo>
                <a:lnTo>
                  <a:pt x="801274" y="1635395"/>
                </a:lnTo>
                <a:lnTo>
                  <a:pt x="760831" y="1607163"/>
                </a:lnTo>
                <a:lnTo>
                  <a:pt x="721140" y="1577845"/>
                </a:lnTo>
                <a:lnTo>
                  <a:pt x="682228" y="1547457"/>
                </a:lnTo>
                <a:lnTo>
                  <a:pt x="644124" y="1516011"/>
                </a:lnTo>
                <a:lnTo>
                  <a:pt x="606855" y="1483521"/>
                </a:lnTo>
                <a:lnTo>
                  <a:pt x="570450" y="1450003"/>
                </a:lnTo>
                <a:lnTo>
                  <a:pt x="534937" y="1415469"/>
                </a:lnTo>
                <a:lnTo>
                  <a:pt x="500343" y="1379934"/>
                </a:lnTo>
                <a:lnTo>
                  <a:pt x="466696" y="1343411"/>
                </a:lnTo>
                <a:lnTo>
                  <a:pt x="434025" y="1305915"/>
                </a:lnTo>
                <a:lnTo>
                  <a:pt x="402406" y="1267526"/>
                </a:lnTo>
                <a:lnTo>
                  <a:pt x="371909" y="1228335"/>
                </a:lnTo>
                <a:lnTo>
                  <a:pt x="342541" y="1188372"/>
                </a:lnTo>
                <a:lnTo>
                  <a:pt x="314312" y="1147667"/>
                </a:lnTo>
                <a:lnTo>
                  <a:pt x="287231" y="1106249"/>
                </a:lnTo>
                <a:lnTo>
                  <a:pt x="261308" y="1064148"/>
                </a:lnTo>
                <a:lnTo>
                  <a:pt x="236551" y="1021395"/>
                </a:lnTo>
                <a:lnTo>
                  <a:pt x="212969" y="978019"/>
                </a:lnTo>
                <a:lnTo>
                  <a:pt x="190573" y="934049"/>
                </a:lnTo>
                <a:lnTo>
                  <a:pt x="169370" y="889517"/>
                </a:lnTo>
                <a:lnTo>
                  <a:pt x="149371" y="844452"/>
                </a:lnTo>
                <a:lnTo>
                  <a:pt x="130584" y="798883"/>
                </a:lnTo>
                <a:lnTo>
                  <a:pt x="113018" y="752841"/>
                </a:lnTo>
                <a:lnTo>
                  <a:pt x="96684" y="706355"/>
                </a:lnTo>
                <a:lnTo>
                  <a:pt x="81589" y="659456"/>
                </a:lnTo>
                <a:lnTo>
                  <a:pt x="67743" y="612172"/>
                </a:lnTo>
                <a:lnTo>
                  <a:pt x="55155" y="564535"/>
                </a:lnTo>
                <a:lnTo>
                  <a:pt x="43835" y="516574"/>
                </a:lnTo>
                <a:lnTo>
                  <a:pt x="33791" y="468318"/>
                </a:lnTo>
                <a:lnTo>
                  <a:pt x="25033" y="419798"/>
                </a:lnTo>
                <a:lnTo>
                  <a:pt x="17570" y="371044"/>
                </a:lnTo>
                <a:lnTo>
                  <a:pt x="11411" y="322085"/>
                </a:lnTo>
                <a:lnTo>
                  <a:pt x="6565" y="272952"/>
                </a:lnTo>
                <a:lnTo>
                  <a:pt x="3042" y="223674"/>
                </a:lnTo>
                <a:lnTo>
                  <a:pt x="850" y="174281"/>
                </a:lnTo>
                <a:lnTo>
                  <a:pt x="0" y="124802"/>
                </a:lnTo>
                <a:lnTo>
                  <a:pt x="499" y="75269"/>
                </a:lnTo>
                <a:lnTo>
                  <a:pt x="2357" y="25710"/>
                </a:lnTo>
                <a:lnTo>
                  <a:pt x="4031" y="0"/>
                </a:lnTo>
                <a:lnTo>
                  <a:pt x="105768" y="0"/>
                </a:lnTo>
                <a:lnTo>
                  <a:pt x="103294" y="38883"/>
                </a:lnTo>
                <a:lnTo>
                  <a:pt x="101535" y="89429"/>
                </a:lnTo>
                <a:lnTo>
                  <a:pt x="101234" y="139828"/>
                </a:lnTo>
                <a:lnTo>
                  <a:pt x="102385" y="190055"/>
                </a:lnTo>
                <a:lnTo>
                  <a:pt x="104978" y="240084"/>
                </a:lnTo>
                <a:lnTo>
                  <a:pt x="109006" y="289891"/>
                </a:lnTo>
                <a:lnTo>
                  <a:pt x="114462" y="339451"/>
                </a:lnTo>
                <a:lnTo>
                  <a:pt x="121337" y="388738"/>
                </a:lnTo>
                <a:lnTo>
                  <a:pt x="129625" y="437728"/>
                </a:lnTo>
                <a:lnTo>
                  <a:pt x="139317" y="486396"/>
                </a:lnTo>
                <a:lnTo>
                  <a:pt x="150407" y="534716"/>
                </a:lnTo>
                <a:lnTo>
                  <a:pt x="162885" y="582665"/>
                </a:lnTo>
                <a:lnTo>
                  <a:pt x="176745" y="630216"/>
                </a:lnTo>
                <a:lnTo>
                  <a:pt x="191979" y="677345"/>
                </a:lnTo>
                <a:lnTo>
                  <a:pt x="208579" y="724027"/>
                </a:lnTo>
                <a:lnTo>
                  <a:pt x="226537" y="770236"/>
                </a:lnTo>
                <a:lnTo>
                  <a:pt x="245846" y="815949"/>
                </a:lnTo>
                <a:lnTo>
                  <a:pt x="266498" y="861140"/>
                </a:lnTo>
                <a:lnTo>
                  <a:pt x="288486" y="905783"/>
                </a:lnTo>
                <a:lnTo>
                  <a:pt x="311802" y="949855"/>
                </a:lnTo>
                <a:lnTo>
                  <a:pt x="336438" y="993330"/>
                </a:lnTo>
                <a:lnTo>
                  <a:pt x="362386" y="1036183"/>
                </a:lnTo>
                <a:lnTo>
                  <a:pt x="389639" y="1078388"/>
                </a:lnTo>
                <a:lnTo>
                  <a:pt x="418189" y="1119922"/>
                </a:lnTo>
                <a:lnTo>
                  <a:pt x="448029" y="1160760"/>
                </a:lnTo>
                <a:lnTo>
                  <a:pt x="479150" y="1200875"/>
                </a:lnTo>
                <a:lnTo>
                  <a:pt x="511546" y="1240243"/>
                </a:lnTo>
                <a:lnTo>
                  <a:pt x="472785" y="1273086"/>
                </a:lnTo>
                <a:lnTo>
                  <a:pt x="540187" y="1273086"/>
                </a:lnTo>
                <a:lnTo>
                  <a:pt x="545055" y="1278667"/>
                </a:lnTo>
                <a:lnTo>
                  <a:pt x="579511" y="1315957"/>
                </a:lnTo>
                <a:lnTo>
                  <a:pt x="614889" y="1352102"/>
                </a:lnTo>
                <a:lnTo>
                  <a:pt x="651167" y="1387089"/>
                </a:lnTo>
                <a:lnTo>
                  <a:pt x="688320" y="1420906"/>
                </a:lnTo>
                <a:lnTo>
                  <a:pt x="726327" y="1453543"/>
                </a:lnTo>
                <a:lnTo>
                  <a:pt x="765162" y="1484988"/>
                </a:lnTo>
                <a:lnTo>
                  <a:pt x="804803" y="1515229"/>
                </a:lnTo>
                <a:lnTo>
                  <a:pt x="845227" y="1544254"/>
                </a:lnTo>
                <a:lnTo>
                  <a:pt x="886410" y="1572051"/>
                </a:lnTo>
                <a:lnTo>
                  <a:pt x="928329" y="1598609"/>
                </a:lnTo>
                <a:lnTo>
                  <a:pt x="970960" y="1623917"/>
                </a:lnTo>
                <a:lnTo>
                  <a:pt x="1014279" y="1647962"/>
                </a:lnTo>
                <a:lnTo>
                  <a:pt x="1058265" y="1670734"/>
                </a:lnTo>
                <a:lnTo>
                  <a:pt x="1102892" y="1692219"/>
                </a:lnTo>
                <a:lnTo>
                  <a:pt x="1148138" y="1712407"/>
                </a:lnTo>
                <a:lnTo>
                  <a:pt x="1193980" y="1731286"/>
                </a:lnTo>
                <a:lnTo>
                  <a:pt x="1240394" y="1748845"/>
                </a:lnTo>
                <a:lnTo>
                  <a:pt x="1287356" y="1765071"/>
                </a:lnTo>
                <a:lnTo>
                  <a:pt x="1334844" y="1779952"/>
                </a:lnTo>
                <a:lnTo>
                  <a:pt x="1382833" y="1793479"/>
                </a:lnTo>
                <a:lnTo>
                  <a:pt x="1431301" y="1805637"/>
                </a:lnTo>
                <a:lnTo>
                  <a:pt x="1480224" y="1816417"/>
                </a:lnTo>
                <a:lnTo>
                  <a:pt x="1529579" y="1825806"/>
                </a:lnTo>
                <a:lnTo>
                  <a:pt x="1579342" y="1833793"/>
                </a:lnTo>
                <a:lnTo>
                  <a:pt x="1629490" y="1840365"/>
                </a:lnTo>
                <a:lnTo>
                  <a:pt x="1679999" y="1845512"/>
                </a:lnTo>
                <a:lnTo>
                  <a:pt x="1694893" y="1846598"/>
                </a:lnTo>
                <a:lnTo>
                  <a:pt x="1694893" y="1948467"/>
                </a:lnTo>
                <a:close/>
              </a:path>
              <a:path w="1695450" h="1948814">
                <a:moveTo>
                  <a:pt x="540187" y="1273086"/>
                </a:moveTo>
                <a:lnTo>
                  <a:pt x="472785" y="1273086"/>
                </a:lnTo>
                <a:lnTo>
                  <a:pt x="511546" y="1240243"/>
                </a:lnTo>
                <a:lnTo>
                  <a:pt x="540187" y="1273086"/>
                </a:lnTo>
                <a:close/>
              </a:path>
            </a:pathLst>
          </a:custGeom>
          <a:solidFill>
            <a:srgbClr val="21A8C3">
              <a:alpha val="89802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11338483" y="2194496"/>
            <a:ext cx="633095" cy="633095"/>
          </a:xfrm>
          <a:custGeom>
            <a:avLst/>
            <a:gdLst/>
            <a:ahLst/>
            <a:cxnLst/>
            <a:rect l="0" t="0" r="r" b="b"/>
            <a:pathLst>
              <a:path w="633095" h="633095">
                <a:moveTo>
                  <a:pt x="0" y="316280"/>
                </a:moveTo>
                <a:lnTo>
                  <a:pt x="4634" y="266922"/>
                </a:lnTo>
                <a:lnTo>
                  <a:pt x="17608" y="217570"/>
                </a:lnTo>
                <a:lnTo>
                  <a:pt x="37529" y="170532"/>
                </a:lnTo>
                <a:lnTo>
                  <a:pt x="63006" y="128118"/>
                </a:lnTo>
                <a:lnTo>
                  <a:pt x="92646" y="92633"/>
                </a:lnTo>
                <a:lnTo>
                  <a:pt x="128129" y="62995"/>
                </a:lnTo>
                <a:lnTo>
                  <a:pt x="170541" y="37521"/>
                </a:lnTo>
                <a:lnTo>
                  <a:pt x="217577" y="17603"/>
                </a:lnTo>
                <a:lnTo>
                  <a:pt x="266929" y="4632"/>
                </a:lnTo>
                <a:lnTo>
                  <a:pt x="316293" y="0"/>
                </a:lnTo>
                <a:lnTo>
                  <a:pt x="316293" y="101600"/>
                </a:lnTo>
                <a:lnTo>
                  <a:pt x="547428" y="101600"/>
                </a:lnTo>
                <a:lnTo>
                  <a:pt x="569574" y="128118"/>
                </a:lnTo>
                <a:lnTo>
                  <a:pt x="595047" y="170532"/>
                </a:lnTo>
                <a:lnTo>
                  <a:pt x="608881" y="203200"/>
                </a:lnTo>
                <a:lnTo>
                  <a:pt x="316293" y="203200"/>
                </a:lnTo>
                <a:lnTo>
                  <a:pt x="291546" y="204773"/>
                </a:lnTo>
                <a:lnTo>
                  <a:pt x="271821" y="210154"/>
                </a:lnTo>
                <a:lnTo>
                  <a:pt x="264052" y="214680"/>
                </a:lnTo>
                <a:lnTo>
                  <a:pt x="101600" y="214680"/>
                </a:lnTo>
                <a:lnTo>
                  <a:pt x="62054" y="222665"/>
                </a:lnTo>
                <a:lnTo>
                  <a:pt x="29759" y="244440"/>
                </a:lnTo>
                <a:lnTo>
                  <a:pt x="7984" y="276734"/>
                </a:lnTo>
                <a:lnTo>
                  <a:pt x="0" y="316280"/>
                </a:lnTo>
                <a:close/>
              </a:path>
              <a:path w="633095" h="633095">
                <a:moveTo>
                  <a:pt x="547428" y="101600"/>
                </a:moveTo>
                <a:lnTo>
                  <a:pt x="316293" y="101600"/>
                </a:lnTo>
                <a:lnTo>
                  <a:pt x="316293" y="0"/>
                </a:lnTo>
                <a:lnTo>
                  <a:pt x="365650" y="4632"/>
                </a:lnTo>
                <a:lnTo>
                  <a:pt x="415000" y="17603"/>
                </a:lnTo>
                <a:lnTo>
                  <a:pt x="462036" y="37521"/>
                </a:lnTo>
                <a:lnTo>
                  <a:pt x="504451" y="62995"/>
                </a:lnTo>
                <a:lnTo>
                  <a:pt x="539940" y="92633"/>
                </a:lnTo>
                <a:lnTo>
                  <a:pt x="547428" y="101600"/>
                </a:lnTo>
                <a:close/>
              </a:path>
              <a:path w="633095" h="633095">
                <a:moveTo>
                  <a:pt x="608881" y="429362"/>
                </a:moveTo>
                <a:lnTo>
                  <a:pt x="316293" y="429362"/>
                </a:lnTo>
                <a:lnTo>
                  <a:pt x="341038" y="427789"/>
                </a:lnTo>
                <a:lnTo>
                  <a:pt x="360759" y="422407"/>
                </a:lnTo>
                <a:lnTo>
                  <a:pt x="396252" y="396241"/>
                </a:lnTo>
                <a:lnTo>
                  <a:pt x="422419" y="360752"/>
                </a:lnTo>
                <a:lnTo>
                  <a:pt x="429374" y="316280"/>
                </a:lnTo>
                <a:lnTo>
                  <a:pt x="427801" y="291533"/>
                </a:lnTo>
                <a:lnTo>
                  <a:pt x="412234" y="254331"/>
                </a:lnTo>
                <a:lnTo>
                  <a:pt x="378236" y="220339"/>
                </a:lnTo>
                <a:lnTo>
                  <a:pt x="341038" y="204773"/>
                </a:lnTo>
                <a:lnTo>
                  <a:pt x="316293" y="203200"/>
                </a:lnTo>
                <a:lnTo>
                  <a:pt x="608881" y="203200"/>
                </a:lnTo>
                <a:lnTo>
                  <a:pt x="614967" y="217570"/>
                </a:lnTo>
                <a:lnTo>
                  <a:pt x="627940" y="266922"/>
                </a:lnTo>
                <a:lnTo>
                  <a:pt x="632574" y="316280"/>
                </a:lnTo>
                <a:lnTo>
                  <a:pt x="627940" y="365640"/>
                </a:lnTo>
                <a:lnTo>
                  <a:pt x="614967" y="414992"/>
                </a:lnTo>
                <a:lnTo>
                  <a:pt x="608881" y="429362"/>
                </a:lnTo>
                <a:close/>
              </a:path>
              <a:path w="633095" h="633095">
                <a:moveTo>
                  <a:pt x="101600" y="417881"/>
                </a:moveTo>
                <a:lnTo>
                  <a:pt x="62054" y="409897"/>
                </a:lnTo>
                <a:lnTo>
                  <a:pt x="29759" y="388122"/>
                </a:lnTo>
                <a:lnTo>
                  <a:pt x="7984" y="355827"/>
                </a:lnTo>
                <a:lnTo>
                  <a:pt x="0" y="316280"/>
                </a:lnTo>
                <a:lnTo>
                  <a:pt x="7984" y="276734"/>
                </a:lnTo>
                <a:lnTo>
                  <a:pt x="29759" y="244440"/>
                </a:lnTo>
                <a:lnTo>
                  <a:pt x="62054" y="222665"/>
                </a:lnTo>
                <a:lnTo>
                  <a:pt x="101600" y="214680"/>
                </a:lnTo>
                <a:lnTo>
                  <a:pt x="141145" y="222665"/>
                </a:lnTo>
                <a:lnTo>
                  <a:pt x="173440" y="244440"/>
                </a:lnTo>
                <a:lnTo>
                  <a:pt x="195215" y="276734"/>
                </a:lnTo>
                <a:lnTo>
                  <a:pt x="203200" y="316280"/>
                </a:lnTo>
                <a:lnTo>
                  <a:pt x="195215" y="355827"/>
                </a:lnTo>
                <a:lnTo>
                  <a:pt x="173440" y="388122"/>
                </a:lnTo>
                <a:lnTo>
                  <a:pt x="141145" y="409897"/>
                </a:lnTo>
                <a:lnTo>
                  <a:pt x="101600" y="417881"/>
                </a:lnTo>
                <a:close/>
              </a:path>
              <a:path w="633095" h="633095">
                <a:moveTo>
                  <a:pt x="203200" y="316280"/>
                </a:moveTo>
                <a:lnTo>
                  <a:pt x="195215" y="276734"/>
                </a:lnTo>
                <a:lnTo>
                  <a:pt x="173440" y="244440"/>
                </a:lnTo>
                <a:lnTo>
                  <a:pt x="141145" y="222665"/>
                </a:lnTo>
                <a:lnTo>
                  <a:pt x="101600" y="214680"/>
                </a:lnTo>
                <a:lnTo>
                  <a:pt x="264052" y="214680"/>
                </a:lnTo>
                <a:lnTo>
                  <a:pt x="220339" y="254331"/>
                </a:lnTo>
                <a:lnTo>
                  <a:pt x="204773" y="291533"/>
                </a:lnTo>
                <a:lnTo>
                  <a:pt x="203200" y="316280"/>
                </a:lnTo>
                <a:close/>
              </a:path>
              <a:path w="633095" h="633095">
                <a:moveTo>
                  <a:pt x="316293" y="632562"/>
                </a:moveTo>
                <a:lnTo>
                  <a:pt x="266929" y="627928"/>
                </a:lnTo>
                <a:lnTo>
                  <a:pt x="217577" y="614955"/>
                </a:lnTo>
                <a:lnTo>
                  <a:pt x="170541" y="595035"/>
                </a:lnTo>
                <a:lnTo>
                  <a:pt x="128129" y="569562"/>
                </a:lnTo>
                <a:lnTo>
                  <a:pt x="92646" y="539928"/>
                </a:lnTo>
                <a:lnTo>
                  <a:pt x="63006" y="504444"/>
                </a:lnTo>
                <a:lnTo>
                  <a:pt x="37529" y="462029"/>
                </a:lnTo>
                <a:lnTo>
                  <a:pt x="17608" y="414992"/>
                </a:lnTo>
                <a:lnTo>
                  <a:pt x="4634" y="365640"/>
                </a:lnTo>
                <a:lnTo>
                  <a:pt x="0" y="316280"/>
                </a:lnTo>
                <a:lnTo>
                  <a:pt x="7984" y="355827"/>
                </a:lnTo>
                <a:lnTo>
                  <a:pt x="29759" y="388122"/>
                </a:lnTo>
                <a:lnTo>
                  <a:pt x="62054" y="409897"/>
                </a:lnTo>
                <a:lnTo>
                  <a:pt x="101600" y="417881"/>
                </a:lnTo>
                <a:lnTo>
                  <a:pt x="264052" y="417881"/>
                </a:lnTo>
                <a:lnTo>
                  <a:pt x="271821" y="422407"/>
                </a:lnTo>
                <a:lnTo>
                  <a:pt x="291546" y="427789"/>
                </a:lnTo>
                <a:lnTo>
                  <a:pt x="316293" y="429362"/>
                </a:lnTo>
                <a:lnTo>
                  <a:pt x="608881" y="429362"/>
                </a:lnTo>
                <a:lnTo>
                  <a:pt x="595047" y="462029"/>
                </a:lnTo>
                <a:lnTo>
                  <a:pt x="569574" y="504444"/>
                </a:lnTo>
                <a:lnTo>
                  <a:pt x="539940" y="539928"/>
                </a:lnTo>
                <a:lnTo>
                  <a:pt x="504451" y="569562"/>
                </a:lnTo>
                <a:lnTo>
                  <a:pt x="462036" y="595035"/>
                </a:lnTo>
                <a:lnTo>
                  <a:pt x="415000" y="614955"/>
                </a:lnTo>
                <a:lnTo>
                  <a:pt x="365650" y="627928"/>
                </a:lnTo>
                <a:lnTo>
                  <a:pt x="316293" y="632562"/>
                </a:lnTo>
                <a:close/>
              </a:path>
              <a:path w="633095" h="633095">
                <a:moveTo>
                  <a:pt x="264052" y="417881"/>
                </a:moveTo>
                <a:lnTo>
                  <a:pt x="101600" y="417881"/>
                </a:lnTo>
                <a:lnTo>
                  <a:pt x="141145" y="409897"/>
                </a:lnTo>
                <a:lnTo>
                  <a:pt x="173440" y="388122"/>
                </a:lnTo>
                <a:lnTo>
                  <a:pt x="195215" y="355827"/>
                </a:lnTo>
                <a:lnTo>
                  <a:pt x="203200" y="316280"/>
                </a:lnTo>
                <a:lnTo>
                  <a:pt x="204773" y="341028"/>
                </a:lnTo>
                <a:lnTo>
                  <a:pt x="210154" y="360752"/>
                </a:lnTo>
                <a:lnTo>
                  <a:pt x="220339" y="378230"/>
                </a:lnTo>
                <a:lnTo>
                  <a:pt x="236321" y="396241"/>
                </a:lnTo>
                <a:lnTo>
                  <a:pt x="254339" y="412222"/>
                </a:lnTo>
                <a:lnTo>
                  <a:pt x="264052" y="417881"/>
                </a:lnTo>
                <a:close/>
              </a:path>
            </a:pathLst>
          </a:custGeom>
          <a:solidFill>
            <a:srgbClr val="21A8C3">
              <a:alpha val="59999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9477653" y="0"/>
            <a:ext cx="1187450" cy="779780"/>
          </a:xfrm>
          <a:custGeom>
            <a:avLst/>
            <a:gdLst/>
            <a:ahLst/>
            <a:cxnLst/>
            <a:rect l="0" t="0" r="r" b="b"/>
            <a:pathLst>
              <a:path w="1187450" h="779780">
                <a:moveTo>
                  <a:pt x="191009" y="622528"/>
                </a:moveTo>
                <a:lnTo>
                  <a:pt x="157590" y="588794"/>
                </a:lnTo>
                <a:lnTo>
                  <a:pt x="126908" y="551927"/>
                </a:lnTo>
                <a:lnTo>
                  <a:pt x="99131" y="512453"/>
                </a:lnTo>
                <a:lnTo>
                  <a:pt x="74427" y="470898"/>
                </a:lnTo>
                <a:lnTo>
                  <a:pt x="52965" y="427786"/>
                </a:lnTo>
                <a:lnTo>
                  <a:pt x="34916" y="383644"/>
                </a:lnTo>
                <a:lnTo>
                  <a:pt x="20446" y="338998"/>
                </a:lnTo>
                <a:lnTo>
                  <a:pt x="9725" y="294371"/>
                </a:lnTo>
                <a:lnTo>
                  <a:pt x="2922" y="250291"/>
                </a:lnTo>
                <a:lnTo>
                  <a:pt x="0" y="205784"/>
                </a:lnTo>
                <a:lnTo>
                  <a:pt x="783" y="159894"/>
                </a:lnTo>
                <a:lnTo>
                  <a:pt x="5221" y="113171"/>
                </a:lnTo>
                <a:lnTo>
                  <a:pt x="13264" y="66164"/>
                </a:lnTo>
                <a:lnTo>
                  <a:pt x="24860" y="19424"/>
                </a:lnTo>
                <a:lnTo>
                  <a:pt x="31246" y="0"/>
                </a:lnTo>
                <a:lnTo>
                  <a:pt x="289140" y="0"/>
                </a:lnTo>
                <a:lnTo>
                  <a:pt x="271949" y="28297"/>
                </a:lnTo>
                <a:lnTo>
                  <a:pt x="252071" y="74891"/>
                </a:lnTo>
                <a:lnTo>
                  <a:pt x="240232" y="122369"/>
                </a:lnTo>
                <a:lnTo>
                  <a:pt x="235907" y="171842"/>
                </a:lnTo>
                <a:lnTo>
                  <a:pt x="238570" y="224420"/>
                </a:lnTo>
                <a:lnTo>
                  <a:pt x="247375" y="276323"/>
                </a:lnTo>
                <a:lnTo>
                  <a:pt x="262329" y="323679"/>
                </a:lnTo>
                <a:lnTo>
                  <a:pt x="284186" y="367458"/>
                </a:lnTo>
                <a:lnTo>
                  <a:pt x="313700" y="408631"/>
                </a:lnTo>
                <a:lnTo>
                  <a:pt x="351627" y="448166"/>
                </a:lnTo>
                <a:lnTo>
                  <a:pt x="394136" y="482724"/>
                </a:lnTo>
                <a:lnTo>
                  <a:pt x="437587" y="508767"/>
                </a:lnTo>
                <a:lnTo>
                  <a:pt x="483009" y="526965"/>
                </a:lnTo>
                <a:lnTo>
                  <a:pt x="519819" y="535346"/>
                </a:lnTo>
                <a:lnTo>
                  <a:pt x="271324" y="535346"/>
                </a:lnTo>
                <a:lnTo>
                  <a:pt x="191009" y="622528"/>
                </a:lnTo>
                <a:close/>
              </a:path>
              <a:path w="1187450" h="779780">
                <a:moveTo>
                  <a:pt x="1058949" y="552441"/>
                </a:moveTo>
                <a:lnTo>
                  <a:pt x="896380" y="552441"/>
                </a:lnTo>
                <a:lnTo>
                  <a:pt x="820954" y="461001"/>
                </a:lnTo>
                <a:lnTo>
                  <a:pt x="860981" y="423597"/>
                </a:lnTo>
                <a:lnTo>
                  <a:pt x="892701" y="384099"/>
                </a:lnTo>
                <a:lnTo>
                  <a:pt x="916921" y="341580"/>
                </a:lnTo>
                <a:lnTo>
                  <a:pt x="934444" y="295112"/>
                </a:lnTo>
                <a:lnTo>
                  <a:pt x="946075" y="243767"/>
                </a:lnTo>
                <a:lnTo>
                  <a:pt x="951607" y="191414"/>
                </a:lnTo>
                <a:lnTo>
                  <a:pt x="949990" y="141779"/>
                </a:lnTo>
                <a:lnTo>
                  <a:pt x="940760" y="93725"/>
                </a:lnTo>
                <a:lnTo>
                  <a:pt x="923455" y="46113"/>
                </a:lnTo>
                <a:lnTo>
                  <a:pt x="898784" y="0"/>
                </a:lnTo>
                <a:lnTo>
                  <a:pt x="1156657" y="0"/>
                </a:lnTo>
                <a:lnTo>
                  <a:pt x="1170665" y="50758"/>
                </a:lnTo>
                <a:lnTo>
                  <a:pt x="1179689" y="98063"/>
                </a:lnTo>
                <a:lnTo>
                  <a:pt x="1185151" y="145439"/>
                </a:lnTo>
                <a:lnTo>
                  <a:pt x="1187030" y="192334"/>
                </a:lnTo>
                <a:lnTo>
                  <a:pt x="1185306" y="238198"/>
                </a:lnTo>
                <a:lnTo>
                  <a:pt x="1179958" y="282479"/>
                </a:lnTo>
                <a:lnTo>
                  <a:pt x="1170754" y="326122"/>
                </a:lnTo>
                <a:lnTo>
                  <a:pt x="1157609" y="370096"/>
                </a:lnTo>
                <a:lnTo>
                  <a:pt x="1140719" y="413885"/>
                </a:lnTo>
                <a:lnTo>
                  <a:pt x="1120282" y="456974"/>
                </a:lnTo>
                <a:lnTo>
                  <a:pt x="1096496" y="498848"/>
                </a:lnTo>
                <a:lnTo>
                  <a:pt x="1069557" y="538992"/>
                </a:lnTo>
                <a:lnTo>
                  <a:pt x="1058949" y="552441"/>
                </a:lnTo>
                <a:close/>
              </a:path>
              <a:path w="1187450" h="779780">
                <a:moveTo>
                  <a:pt x="888193" y="542516"/>
                </a:moveTo>
                <a:lnTo>
                  <a:pt x="583883" y="542516"/>
                </a:lnTo>
                <a:lnTo>
                  <a:pt x="636505" y="540864"/>
                </a:lnTo>
                <a:lnTo>
                  <a:pt x="685458" y="532501"/>
                </a:lnTo>
                <a:lnTo>
                  <a:pt x="731807" y="516812"/>
                </a:lnTo>
                <a:lnTo>
                  <a:pt x="776617" y="493184"/>
                </a:lnTo>
                <a:lnTo>
                  <a:pt x="820954" y="461001"/>
                </a:lnTo>
                <a:lnTo>
                  <a:pt x="888193" y="542516"/>
                </a:lnTo>
                <a:close/>
              </a:path>
              <a:path w="1187450" h="779780">
                <a:moveTo>
                  <a:pt x="577406" y="779494"/>
                </a:moveTo>
                <a:lnTo>
                  <a:pt x="532916" y="776322"/>
                </a:lnTo>
                <a:lnTo>
                  <a:pt x="487561" y="769292"/>
                </a:lnTo>
                <a:lnTo>
                  <a:pt x="441878" y="758527"/>
                </a:lnTo>
                <a:lnTo>
                  <a:pt x="396405" y="744154"/>
                </a:lnTo>
                <a:lnTo>
                  <a:pt x="351680" y="726296"/>
                </a:lnTo>
                <a:lnTo>
                  <a:pt x="308241" y="705080"/>
                </a:lnTo>
                <a:lnTo>
                  <a:pt x="266624" y="680630"/>
                </a:lnTo>
                <a:lnTo>
                  <a:pt x="227367" y="653071"/>
                </a:lnTo>
                <a:lnTo>
                  <a:pt x="191009" y="622528"/>
                </a:lnTo>
                <a:lnTo>
                  <a:pt x="271324" y="535346"/>
                </a:lnTo>
                <a:lnTo>
                  <a:pt x="519819" y="535346"/>
                </a:lnTo>
                <a:lnTo>
                  <a:pt x="531431" y="537990"/>
                </a:lnTo>
                <a:lnTo>
                  <a:pt x="583883" y="542516"/>
                </a:lnTo>
                <a:lnTo>
                  <a:pt x="888193" y="542516"/>
                </a:lnTo>
                <a:lnTo>
                  <a:pt x="896380" y="552441"/>
                </a:lnTo>
                <a:lnTo>
                  <a:pt x="1058949" y="552441"/>
                </a:lnTo>
                <a:lnTo>
                  <a:pt x="1007014" y="612023"/>
                </a:lnTo>
                <a:lnTo>
                  <a:pt x="971802" y="643883"/>
                </a:lnTo>
                <a:lnTo>
                  <a:pt x="933831" y="672391"/>
                </a:lnTo>
                <a:lnTo>
                  <a:pt x="893126" y="697763"/>
                </a:lnTo>
                <a:lnTo>
                  <a:pt x="850235" y="719902"/>
                </a:lnTo>
                <a:lnTo>
                  <a:pt x="805701" y="738712"/>
                </a:lnTo>
                <a:lnTo>
                  <a:pt x="760067" y="754099"/>
                </a:lnTo>
                <a:lnTo>
                  <a:pt x="713877" y="765966"/>
                </a:lnTo>
                <a:lnTo>
                  <a:pt x="667675" y="774217"/>
                </a:lnTo>
                <a:lnTo>
                  <a:pt x="622003" y="778759"/>
                </a:lnTo>
                <a:lnTo>
                  <a:pt x="577406" y="779494"/>
                </a:lnTo>
                <a:close/>
              </a:path>
            </a:pathLst>
          </a:custGeom>
          <a:solidFill>
            <a:srgbClr val="85CA21">
              <a:alpha val="65097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1357795" y="1023070"/>
            <a:ext cx="4876165" cy="429259"/>
          </a:xfrm>
          <a:custGeom>
            <a:avLst/>
            <a:gdLst/>
            <a:ahLst/>
            <a:cxnLst/>
            <a:rect l="0" t="0" r="r" b="b"/>
            <a:pathLst>
              <a:path w="4876165" h="429259">
                <a:moveTo>
                  <a:pt x="84137" y="421872"/>
                </a:moveTo>
                <a:lnTo>
                  <a:pt x="0" y="421872"/>
                </a:lnTo>
                <a:lnTo>
                  <a:pt x="0" y="7341"/>
                </a:lnTo>
                <a:lnTo>
                  <a:pt x="84137" y="7341"/>
                </a:lnTo>
                <a:lnTo>
                  <a:pt x="84137" y="421872"/>
                </a:lnTo>
                <a:close/>
              </a:path>
              <a:path w="4876165" h="429259">
                <a:moveTo>
                  <a:pt x="258368" y="421872"/>
                </a:moveTo>
                <a:lnTo>
                  <a:pt x="174231" y="421872"/>
                </a:lnTo>
                <a:lnTo>
                  <a:pt x="174231" y="7341"/>
                </a:lnTo>
                <a:lnTo>
                  <a:pt x="317500" y="7341"/>
                </a:lnTo>
                <a:lnTo>
                  <a:pt x="340227" y="101202"/>
                </a:lnTo>
                <a:lnTo>
                  <a:pt x="258368" y="101202"/>
                </a:lnTo>
                <a:lnTo>
                  <a:pt x="258368" y="421872"/>
                </a:lnTo>
                <a:close/>
              </a:path>
              <a:path w="4876165" h="429259">
                <a:moveTo>
                  <a:pt x="457982" y="309756"/>
                </a:moveTo>
                <a:lnTo>
                  <a:pt x="390728" y="309756"/>
                </a:lnTo>
                <a:lnTo>
                  <a:pt x="463943" y="7341"/>
                </a:lnTo>
                <a:lnTo>
                  <a:pt x="607225" y="7341"/>
                </a:lnTo>
                <a:lnTo>
                  <a:pt x="607225" y="101202"/>
                </a:lnTo>
                <a:lnTo>
                  <a:pt x="513956" y="101202"/>
                </a:lnTo>
                <a:lnTo>
                  <a:pt x="457982" y="309756"/>
                </a:lnTo>
                <a:close/>
              </a:path>
              <a:path w="4876165" h="429259">
                <a:moveTo>
                  <a:pt x="432790" y="403622"/>
                </a:moveTo>
                <a:lnTo>
                  <a:pt x="348653" y="403622"/>
                </a:lnTo>
                <a:lnTo>
                  <a:pt x="267500" y="101202"/>
                </a:lnTo>
                <a:lnTo>
                  <a:pt x="340227" y="101202"/>
                </a:lnTo>
                <a:lnTo>
                  <a:pt x="390728" y="309756"/>
                </a:lnTo>
                <a:lnTo>
                  <a:pt x="457982" y="309756"/>
                </a:lnTo>
                <a:lnTo>
                  <a:pt x="432790" y="403622"/>
                </a:lnTo>
                <a:close/>
              </a:path>
              <a:path w="4876165" h="429259">
                <a:moveTo>
                  <a:pt x="607225" y="421872"/>
                </a:moveTo>
                <a:lnTo>
                  <a:pt x="523087" y="421872"/>
                </a:lnTo>
                <a:lnTo>
                  <a:pt x="523087" y="101202"/>
                </a:lnTo>
                <a:lnTo>
                  <a:pt x="607225" y="101202"/>
                </a:lnTo>
                <a:lnTo>
                  <a:pt x="607225" y="421872"/>
                </a:lnTo>
                <a:close/>
              </a:path>
              <a:path w="4876165" h="429259">
                <a:moveTo>
                  <a:pt x="781253" y="421872"/>
                </a:moveTo>
                <a:lnTo>
                  <a:pt x="697115" y="421872"/>
                </a:lnTo>
                <a:lnTo>
                  <a:pt x="697115" y="7341"/>
                </a:lnTo>
                <a:lnTo>
                  <a:pt x="849515" y="7341"/>
                </a:lnTo>
                <a:lnTo>
                  <a:pt x="902665" y="13096"/>
                </a:lnTo>
                <a:lnTo>
                  <a:pt x="944003" y="30360"/>
                </a:lnTo>
                <a:lnTo>
                  <a:pt x="973531" y="59134"/>
                </a:lnTo>
                <a:lnTo>
                  <a:pt x="982346" y="79176"/>
                </a:lnTo>
                <a:lnTo>
                  <a:pt x="781253" y="79176"/>
                </a:lnTo>
                <a:lnTo>
                  <a:pt x="781253" y="229195"/>
                </a:lnTo>
                <a:lnTo>
                  <a:pt x="981465" y="229195"/>
                </a:lnTo>
                <a:lnTo>
                  <a:pt x="976054" y="241066"/>
                </a:lnTo>
                <a:lnTo>
                  <a:pt x="938700" y="279464"/>
                </a:lnTo>
                <a:lnTo>
                  <a:pt x="883631" y="298805"/>
                </a:lnTo>
                <a:lnTo>
                  <a:pt x="849515" y="301222"/>
                </a:lnTo>
                <a:lnTo>
                  <a:pt x="781253" y="301222"/>
                </a:lnTo>
                <a:lnTo>
                  <a:pt x="781253" y="421872"/>
                </a:lnTo>
                <a:close/>
              </a:path>
              <a:path w="4876165" h="429259">
                <a:moveTo>
                  <a:pt x="981465" y="229195"/>
                </a:moveTo>
                <a:lnTo>
                  <a:pt x="848918" y="229195"/>
                </a:lnTo>
                <a:lnTo>
                  <a:pt x="876438" y="224321"/>
                </a:lnTo>
                <a:lnTo>
                  <a:pt x="896096" y="209698"/>
                </a:lnTo>
                <a:lnTo>
                  <a:pt x="907890" y="185328"/>
                </a:lnTo>
                <a:lnTo>
                  <a:pt x="911821" y="151208"/>
                </a:lnTo>
                <a:lnTo>
                  <a:pt x="910867" y="133318"/>
                </a:lnTo>
                <a:lnTo>
                  <a:pt x="896543" y="95944"/>
                </a:lnTo>
                <a:lnTo>
                  <a:pt x="848918" y="79176"/>
                </a:lnTo>
                <a:lnTo>
                  <a:pt x="982346" y="79176"/>
                </a:lnTo>
                <a:lnTo>
                  <a:pt x="991247" y="99416"/>
                </a:lnTo>
                <a:lnTo>
                  <a:pt x="997153" y="151208"/>
                </a:lnTo>
                <a:lnTo>
                  <a:pt x="994808" y="185402"/>
                </a:lnTo>
                <a:lnTo>
                  <a:pt x="987774" y="215354"/>
                </a:lnTo>
                <a:lnTo>
                  <a:pt x="981465" y="229195"/>
                </a:lnTo>
                <a:close/>
              </a:path>
              <a:path w="4876165" h="429259">
                <a:moveTo>
                  <a:pt x="1292034" y="421872"/>
                </a:moveTo>
                <a:lnTo>
                  <a:pt x="1056081" y="421872"/>
                </a:lnTo>
                <a:lnTo>
                  <a:pt x="1056081" y="7341"/>
                </a:lnTo>
                <a:lnTo>
                  <a:pt x="1140218" y="7341"/>
                </a:lnTo>
                <a:lnTo>
                  <a:pt x="1140218" y="347463"/>
                </a:lnTo>
                <a:lnTo>
                  <a:pt x="1292034" y="347463"/>
                </a:lnTo>
                <a:lnTo>
                  <a:pt x="1292034" y="421872"/>
                </a:lnTo>
                <a:close/>
              </a:path>
              <a:path w="4876165" h="429259">
                <a:moveTo>
                  <a:pt x="1611909" y="421872"/>
                </a:moveTo>
                <a:lnTo>
                  <a:pt x="1343621" y="421872"/>
                </a:lnTo>
                <a:lnTo>
                  <a:pt x="1343621" y="7341"/>
                </a:lnTo>
                <a:lnTo>
                  <a:pt x="1611909" y="7341"/>
                </a:lnTo>
                <a:lnTo>
                  <a:pt x="1611909" y="80564"/>
                </a:lnTo>
                <a:lnTo>
                  <a:pt x="1427759" y="80564"/>
                </a:lnTo>
                <a:lnTo>
                  <a:pt x="1427759" y="177402"/>
                </a:lnTo>
                <a:lnTo>
                  <a:pt x="1575396" y="177402"/>
                </a:lnTo>
                <a:lnTo>
                  <a:pt x="1575396" y="249431"/>
                </a:lnTo>
                <a:lnTo>
                  <a:pt x="1427759" y="249431"/>
                </a:lnTo>
                <a:lnTo>
                  <a:pt x="1427759" y="348656"/>
                </a:lnTo>
                <a:lnTo>
                  <a:pt x="1611909" y="348656"/>
                </a:lnTo>
                <a:lnTo>
                  <a:pt x="1611909" y="421872"/>
                </a:lnTo>
                <a:close/>
              </a:path>
              <a:path w="4876165" h="429259">
                <a:moveTo>
                  <a:pt x="1765300" y="421872"/>
                </a:moveTo>
                <a:lnTo>
                  <a:pt x="1681162" y="421872"/>
                </a:lnTo>
                <a:lnTo>
                  <a:pt x="1681162" y="7341"/>
                </a:lnTo>
                <a:lnTo>
                  <a:pt x="1824431" y="7341"/>
                </a:lnTo>
                <a:lnTo>
                  <a:pt x="1847159" y="101202"/>
                </a:lnTo>
                <a:lnTo>
                  <a:pt x="1765300" y="101202"/>
                </a:lnTo>
                <a:lnTo>
                  <a:pt x="1765300" y="421872"/>
                </a:lnTo>
                <a:close/>
              </a:path>
              <a:path w="4876165" h="429259">
                <a:moveTo>
                  <a:pt x="1964922" y="309756"/>
                </a:moveTo>
                <a:lnTo>
                  <a:pt x="1897659" y="309756"/>
                </a:lnTo>
                <a:lnTo>
                  <a:pt x="1970887" y="7341"/>
                </a:lnTo>
                <a:lnTo>
                  <a:pt x="2114156" y="7341"/>
                </a:lnTo>
                <a:lnTo>
                  <a:pt x="2114156" y="101202"/>
                </a:lnTo>
                <a:lnTo>
                  <a:pt x="2020887" y="101202"/>
                </a:lnTo>
                <a:lnTo>
                  <a:pt x="1964922" y="309756"/>
                </a:lnTo>
                <a:close/>
              </a:path>
              <a:path w="4876165" h="429259">
                <a:moveTo>
                  <a:pt x="1939734" y="403622"/>
                </a:moveTo>
                <a:lnTo>
                  <a:pt x="1855597" y="403622"/>
                </a:lnTo>
                <a:lnTo>
                  <a:pt x="1774431" y="101202"/>
                </a:lnTo>
                <a:lnTo>
                  <a:pt x="1847159" y="101202"/>
                </a:lnTo>
                <a:lnTo>
                  <a:pt x="1897659" y="309756"/>
                </a:lnTo>
                <a:lnTo>
                  <a:pt x="1964922" y="309756"/>
                </a:lnTo>
                <a:lnTo>
                  <a:pt x="1939734" y="403622"/>
                </a:lnTo>
                <a:close/>
              </a:path>
              <a:path w="4876165" h="429259">
                <a:moveTo>
                  <a:pt x="2114156" y="421872"/>
                </a:moveTo>
                <a:lnTo>
                  <a:pt x="2030018" y="421872"/>
                </a:lnTo>
                <a:lnTo>
                  <a:pt x="2030018" y="101202"/>
                </a:lnTo>
                <a:lnTo>
                  <a:pt x="2114156" y="101202"/>
                </a:lnTo>
                <a:lnTo>
                  <a:pt x="2114156" y="421872"/>
                </a:lnTo>
                <a:close/>
              </a:path>
              <a:path w="4876165" h="429259">
                <a:moveTo>
                  <a:pt x="2472334" y="421872"/>
                </a:moveTo>
                <a:lnTo>
                  <a:pt x="2204046" y="421872"/>
                </a:lnTo>
                <a:lnTo>
                  <a:pt x="2204046" y="7341"/>
                </a:lnTo>
                <a:lnTo>
                  <a:pt x="2472334" y="7341"/>
                </a:lnTo>
                <a:lnTo>
                  <a:pt x="2472334" y="80564"/>
                </a:lnTo>
                <a:lnTo>
                  <a:pt x="2288184" y="80564"/>
                </a:lnTo>
                <a:lnTo>
                  <a:pt x="2288184" y="177402"/>
                </a:lnTo>
                <a:lnTo>
                  <a:pt x="2435821" y="177402"/>
                </a:lnTo>
                <a:lnTo>
                  <a:pt x="2435821" y="249431"/>
                </a:lnTo>
                <a:lnTo>
                  <a:pt x="2288184" y="249431"/>
                </a:lnTo>
                <a:lnTo>
                  <a:pt x="2288184" y="348656"/>
                </a:lnTo>
                <a:lnTo>
                  <a:pt x="2472334" y="348656"/>
                </a:lnTo>
                <a:lnTo>
                  <a:pt x="2472334" y="421872"/>
                </a:lnTo>
                <a:close/>
              </a:path>
              <a:path w="4876165" h="429259">
                <a:moveTo>
                  <a:pt x="2625725" y="421872"/>
                </a:moveTo>
                <a:lnTo>
                  <a:pt x="2541587" y="421872"/>
                </a:lnTo>
                <a:lnTo>
                  <a:pt x="2541587" y="7341"/>
                </a:lnTo>
                <a:lnTo>
                  <a:pt x="2683675" y="7341"/>
                </a:lnTo>
                <a:lnTo>
                  <a:pt x="2705131" y="80564"/>
                </a:lnTo>
                <a:lnTo>
                  <a:pt x="2625725" y="80564"/>
                </a:lnTo>
                <a:lnTo>
                  <a:pt x="2625725" y="421872"/>
                </a:lnTo>
                <a:close/>
              </a:path>
              <a:path w="4876165" h="429259">
                <a:moveTo>
                  <a:pt x="2873971" y="348656"/>
                </a:moveTo>
                <a:lnTo>
                  <a:pt x="2789834" y="348656"/>
                </a:lnTo>
                <a:lnTo>
                  <a:pt x="2789834" y="7341"/>
                </a:lnTo>
                <a:lnTo>
                  <a:pt x="2873971" y="7341"/>
                </a:lnTo>
                <a:lnTo>
                  <a:pt x="2873971" y="348656"/>
                </a:lnTo>
                <a:close/>
              </a:path>
              <a:path w="4876165" h="429259">
                <a:moveTo>
                  <a:pt x="2873971" y="421872"/>
                </a:moveTo>
                <a:lnTo>
                  <a:pt x="2735465" y="421872"/>
                </a:lnTo>
                <a:lnTo>
                  <a:pt x="2631884" y="80564"/>
                </a:lnTo>
                <a:lnTo>
                  <a:pt x="2705131" y="80564"/>
                </a:lnTo>
                <a:lnTo>
                  <a:pt x="2783687" y="348656"/>
                </a:lnTo>
                <a:lnTo>
                  <a:pt x="2873971" y="348656"/>
                </a:lnTo>
                <a:lnTo>
                  <a:pt x="2873971" y="421872"/>
                </a:lnTo>
                <a:close/>
              </a:path>
              <a:path w="4876165" h="429259">
                <a:moveTo>
                  <a:pt x="3231553" y="81756"/>
                </a:moveTo>
                <a:lnTo>
                  <a:pt x="2926753" y="81756"/>
                </a:lnTo>
                <a:lnTo>
                  <a:pt x="2926753" y="7341"/>
                </a:lnTo>
                <a:lnTo>
                  <a:pt x="3231553" y="7341"/>
                </a:lnTo>
                <a:lnTo>
                  <a:pt x="3231553" y="81756"/>
                </a:lnTo>
                <a:close/>
              </a:path>
              <a:path w="4876165" h="429259">
                <a:moveTo>
                  <a:pt x="3121825" y="421872"/>
                </a:moveTo>
                <a:lnTo>
                  <a:pt x="3037687" y="421872"/>
                </a:lnTo>
                <a:lnTo>
                  <a:pt x="3037687" y="81756"/>
                </a:lnTo>
                <a:lnTo>
                  <a:pt x="3121825" y="81756"/>
                </a:lnTo>
                <a:lnTo>
                  <a:pt x="3121825" y="421872"/>
                </a:lnTo>
                <a:close/>
              </a:path>
              <a:path w="4876165" h="429259">
                <a:moveTo>
                  <a:pt x="3333750" y="421872"/>
                </a:moveTo>
                <a:lnTo>
                  <a:pt x="3249612" y="421872"/>
                </a:lnTo>
                <a:lnTo>
                  <a:pt x="3342881" y="7341"/>
                </a:lnTo>
                <a:lnTo>
                  <a:pt x="3502621" y="7341"/>
                </a:lnTo>
                <a:lnTo>
                  <a:pt x="3518248" y="76795"/>
                </a:lnTo>
                <a:lnTo>
                  <a:pt x="3408172" y="76795"/>
                </a:lnTo>
                <a:lnTo>
                  <a:pt x="3366096" y="273650"/>
                </a:lnTo>
                <a:lnTo>
                  <a:pt x="3562541" y="273650"/>
                </a:lnTo>
                <a:lnTo>
                  <a:pt x="3579014" y="346866"/>
                </a:lnTo>
                <a:lnTo>
                  <a:pt x="3350221" y="346866"/>
                </a:lnTo>
                <a:lnTo>
                  <a:pt x="3333750" y="421872"/>
                </a:lnTo>
                <a:close/>
              </a:path>
              <a:path w="4876165" h="429259">
                <a:moveTo>
                  <a:pt x="3562541" y="273650"/>
                </a:moveTo>
                <a:lnTo>
                  <a:pt x="3479406" y="273650"/>
                </a:lnTo>
                <a:lnTo>
                  <a:pt x="3437331" y="76795"/>
                </a:lnTo>
                <a:lnTo>
                  <a:pt x="3518248" y="76795"/>
                </a:lnTo>
                <a:lnTo>
                  <a:pt x="3562541" y="273650"/>
                </a:lnTo>
                <a:close/>
              </a:path>
              <a:path w="4876165" h="429259">
                <a:moveTo>
                  <a:pt x="3595890" y="421872"/>
                </a:moveTo>
                <a:lnTo>
                  <a:pt x="3511753" y="421872"/>
                </a:lnTo>
                <a:lnTo>
                  <a:pt x="3495281" y="346866"/>
                </a:lnTo>
                <a:lnTo>
                  <a:pt x="3579014" y="346866"/>
                </a:lnTo>
                <a:lnTo>
                  <a:pt x="3595890" y="421872"/>
                </a:lnTo>
                <a:close/>
              </a:path>
              <a:path w="4876165" h="429259">
                <a:moveTo>
                  <a:pt x="3918940" y="81756"/>
                </a:moveTo>
                <a:lnTo>
                  <a:pt x="3614140" y="81756"/>
                </a:lnTo>
                <a:lnTo>
                  <a:pt x="3614140" y="7341"/>
                </a:lnTo>
                <a:lnTo>
                  <a:pt x="3918940" y="7341"/>
                </a:lnTo>
                <a:lnTo>
                  <a:pt x="3918940" y="81756"/>
                </a:lnTo>
                <a:close/>
              </a:path>
              <a:path w="4876165" h="429259">
                <a:moveTo>
                  <a:pt x="3809212" y="421872"/>
                </a:moveTo>
                <a:lnTo>
                  <a:pt x="3725075" y="421872"/>
                </a:lnTo>
                <a:lnTo>
                  <a:pt x="3725075" y="81756"/>
                </a:lnTo>
                <a:lnTo>
                  <a:pt x="3809212" y="81756"/>
                </a:lnTo>
                <a:lnTo>
                  <a:pt x="3809212" y="421872"/>
                </a:lnTo>
                <a:close/>
              </a:path>
              <a:path w="4876165" h="429259">
                <a:moveTo>
                  <a:pt x="4055872" y="421872"/>
                </a:moveTo>
                <a:lnTo>
                  <a:pt x="3971734" y="421872"/>
                </a:lnTo>
                <a:lnTo>
                  <a:pt x="3971734" y="7341"/>
                </a:lnTo>
                <a:lnTo>
                  <a:pt x="4055872" y="7341"/>
                </a:lnTo>
                <a:lnTo>
                  <a:pt x="4055872" y="421872"/>
                </a:lnTo>
                <a:close/>
              </a:path>
              <a:path w="4876165" h="429259">
                <a:moveTo>
                  <a:pt x="4299648" y="429225"/>
                </a:moveTo>
                <a:lnTo>
                  <a:pt x="4255859" y="426006"/>
                </a:lnTo>
                <a:lnTo>
                  <a:pt x="4189236" y="400256"/>
                </a:lnTo>
                <a:lnTo>
                  <a:pt x="4149466" y="348340"/>
                </a:lnTo>
                <a:lnTo>
                  <a:pt x="4137374" y="311672"/>
                </a:lnTo>
                <a:lnTo>
                  <a:pt x="4130120" y="267723"/>
                </a:lnTo>
                <a:lnTo>
                  <a:pt x="4127703" y="216495"/>
                </a:lnTo>
                <a:lnTo>
                  <a:pt x="4130120" y="165149"/>
                </a:lnTo>
                <a:lnTo>
                  <a:pt x="4137374" y="120848"/>
                </a:lnTo>
                <a:lnTo>
                  <a:pt x="4149466" y="83591"/>
                </a:lnTo>
                <a:lnTo>
                  <a:pt x="4189236" y="30025"/>
                </a:lnTo>
                <a:lnTo>
                  <a:pt x="4255859" y="3336"/>
                </a:lnTo>
                <a:lnTo>
                  <a:pt x="4299648" y="0"/>
                </a:lnTo>
                <a:lnTo>
                  <a:pt x="4343432" y="3336"/>
                </a:lnTo>
                <a:lnTo>
                  <a:pt x="4380236" y="13344"/>
                </a:lnTo>
                <a:lnTo>
                  <a:pt x="4410058" y="30025"/>
                </a:lnTo>
                <a:lnTo>
                  <a:pt x="4432897" y="53379"/>
                </a:lnTo>
                <a:lnTo>
                  <a:pt x="4444015" y="73223"/>
                </a:lnTo>
                <a:lnTo>
                  <a:pt x="4299648" y="73223"/>
                </a:lnTo>
                <a:lnTo>
                  <a:pt x="4277189" y="75356"/>
                </a:lnTo>
                <a:lnTo>
                  <a:pt x="4232579" y="107354"/>
                </a:lnTo>
                <a:lnTo>
                  <a:pt x="4218806" y="151779"/>
                </a:lnTo>
                <a:lnTo>
                  <a:pt x="4214215" y="216792"/>
                </a:lnTo>
                <a:lnTo>
                  <a:pt x="4215344" y="251735"/>
                </a:lnTo>
                <a:lnTo>
                  <a:pt x="4224374" y="305361"/>
                </a:lnTo>
                <a:lnTo>
                  <a:pt x="4258146" y="348007"/>
                </a:lnTo>
                <a:lnTo>
                  <a:pt x="4299648" y="355997"/>
                </a:lnTo>
                <a:lnTo>
                  <a:pt x="4445414" y="355997"/>
                </a:lnTo>
                <a:lnTo>
                  <a:pt x="4432897" y="377727"/>
                </a:lnTo>
                <a:lnTo>
                  <a:pt x="4410058" y="400256"/>
                </a:lnTo>
                <a:lnTo>
                  <a:pt x="4380236" y="416349"/>
                </a:lnTo>
                <a:lnTo>
                  <a:pt x="4343432" y="426006"/>
                </a:lnTo>
                <a:lnTo>
                  <a:pt x="4299648" y="429225"/>
                </a:lnTo>
                <a:close/>
              </a:path>
              <a:path w="4876165" h="429259">
                <a:moveTo>
                  <a:pt x="4445414" y="355997"/>
                </a:moveTo>
                <a:lnTo>
                  <a:pt x="4299648" y="355997"/>
                </a:lnTo>
                <a:lnTo>
                  <a:pt x="4322348" y="353999"/>
                </a:lnTo>
                <a:lnTo>
                  <a:pt x="4341145" y="348007"/>
                </a:lnTo>
                <a:lnTo>
                  <a:pt x="4374915" y="305361"/>
                </a:lnTo>
                <a:lnTo>
                  <a:pt x="4383940" y="251735"/>
                </a:lnTo>
                <a:lnTo>
                  <a:pt x="4385068" y="216792"/>
                </a:lnTo>
                <a:lnTo>
                  <a:pt x="4383922" y="181712"/>
                </a:lnTo>
                <a:lnTo>
                  <a:pt x="4374749" y="126993"/>
                </a:lnTo>
                <a:lnTo>
                  <a:pt x="4355644" y="92421"/>
                </a:lnTo>
                <a:lnTo>
                  <a:pt x="4299648" y="73223"/>
                </a:lnTo>
                <a:lnTo>
                  <a:pt x="4444015" y="73223"/>
                </a:lnTo>
                <a:lnTo>
                  <a:pt x="4449825" y="83591"/>
                </a:lnTo>
                <a:lnTo>
                  <a:pt x="4461918" y="120848"/>
                </a:lnTo>
                <a:lnTo>
                  <a:pt x="4469174" y="165149"/>
                </a:lnTo>
                <a:lnTo>
                  <a:pt x="4471593" y="216495"/>
                </a:lnTo>
                <a:lnTo>
                  <a:pt x="4469174" y="267723"/>
                </a:lnTo>
                <a:lnTo>
                  <a:pt x="4461918" y="311672"/>
                </a:lnTo>
                <a:lnTo>
                  <a:pt x="4449825" y="348340"/>
                </a:lnTo>
                <a:lnTo>
                  <a:pt x="4445414" y="355997"/>
                </a:lnTo>
                <a:close/>
              </a:path>
              <a:path w="4876165" h="429259">
                <a:moveTo>
                  <a:pt x="4627372" y="421872"/>
                </a:moveTo>
                <a:lnTo>
                  <a:pt x="4543234" y="421872"/>
                </a:lnTo>
                <a:lnTo>
                  <a:pt x="4543234" y="7341"/>
                </a:lnTo>
                <a:lnTo>
                  <a:pt x="4685309" y="7341"/>
                </a:lnTo>
                <a:lnTo>
                  <a:pt x="4706765" y="80564"/>
                </a:lnTo>
                <a:lnTo>
                  <a:pt x="4627372" y="80564"/>
                </a:lnTo>
                <a:lnTo>
                  <a:pt x="4627372" y="421872"/>
                </a:lnTo>
                <a:close/>
              </a:path>
              <a:path w="4876165" h="429259">
                <a:moveTo>
                  <a:pt x="4875606" y="348656"/>
                </a:moveTo>
                <a:lnTo>
                  <a:pt x="4791468" y="348656"/>
                </a:lnTo>
                <a:lnTo>
                  <a:pt x="4791468" y="7341"/>
                </a:lnTo>
                <a:lnTo>
                  <a:pt x="4875606" y="7341"/>
                </a:lnTo>
                <a:lnTo>
                  <a:pt x="4875606" y="348656"/>
                </a:lnTo>
                <a:close/>
              </a:path>
              <a:path w="4876165" h="429259">
                <a:moveTo>
                  <a:pt x="4875606" y="421872"/>
                </a:moveTo>
                <a:lnTo>
                  <a:pt x="4737100" y="421872"/>
                </a:lnTo>
                <a:lnTo>
                  <a:pt x="4633518" y="80564"/>
                </a:lnTo>
                <a:lnTo>
                  <a:pt x="4706765" y="80564"/>
                </a:lnTo>
                <a:lnTo>
                  <a:pt x="4785321" y="348656"/>
                </a:lnTo>
                <a:lnTo>
                  <a:pt x="4875606" y="348656"/>
                </a:lnTo>
                <a:lnTo>
                  <a:pt x="4875606" y="421872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6412522" y="1023070"/>
            <a:ext cx="4268470" cy="517525"/>
          </a:xfrm>
          <a:custGeom>
            <a:avLst/>
            <a:gdLst/>
            <a:ahLst/>
            <a:cxnLst/>
            <a:rect l="0" t="0" r="r" b="b"/>
            <a:pathLst>
              <a:path w="4268470" h="517525">
                <a:moveTo>
                  <a:pt x="84137" y="421872"/>
                </a:moveTo>
                <a:lnTo>
                  <a:pt x="0" y="421872"/>
                </a:lnTo>
                <a:lnTo>
                  <a:pt x="0" y="7341"/>
                </a:lnTo>
                <a:lnTo>
                  <a:pt x="160934" y="7341"/>
                </a:lnTo>
                <a:lnTo>
                  <a:pt x="213657" y="12802"/>
                </a:lnTo>
                <a:lnTo>
                  <a:pt x="254662" y="29185"/>
                </a:lnTo>
                <a:lnTo>
                  <a:pt x="283949" y="56490"/>
                </a:lnTo>
                <a:lnTo>
                  <a:pt x="294377" y="79176"/>
                </a:lnTo>
                <a:lnTo>
                  <a:pt x="84137" y="79176"/>
                </a:lnTo>
                <a:lnTo>
                  <a:pt x="84137" y="210939"/>
                </a:lnTo>
                <a:lnTo>
                  <a:pt x="293331" y="210939"/>
                </a:lnTo>
                <a:lnTo>
                  <a:pt x="292147" y="214311"/>
                </a:lnTo>
                <a:lnTo>
                  <a:pt x="273109" y="241497"/>
                </a:lnTo>
                <a:lnTo>
                  <a:pt x="246456" y="263325"/>
                </a:lnTo>
                <a:lnTo>
                  <a:pt x="253785" y="282972"/>
                </a:lnTo>
                <a:lnTo>
                  <a:pt x="84137" y="282972"/>
                </a:lnTo>
                <a:lnTo>
                  <a:pt x="84137" y="421872"/>
                </a:lnTo>
                <a:close/>
              </a:path>
              <a:path w="4268470" h="517525">
                <a:moveTo>
                  <a:pt x="293331" y="210939"/>
                </a:moveTo>
                <a:lnTo>
                  <a:pt x="162318" y="210939"/>
                </a:lnTo>
                <a:lnTo>
                  <a:pt x="176263" y="209798"/>
                </a:lnTo>
                <a:lnTo>
                  <a:pt x="188320" y="206375"/>
                </a:lnTo>
                <a:lnTo>
                  <a:pt x="217787" y="171524"/>
                </a:lnTo>
                <a:lnTo>
                  <a:pt x="221462" y="144561"/>
                </a:lnTo>
                <a:lnTo>
                  <a:pt x="220488" y="130385"/>
                </a:lnTo>
                <a:lnTo>
                  <a:pt x="197228" y="89166"/>
                </a:lnTo>
                <a:lnTo>
                  <a:pt x="160934" y="79176"/>
                </a:lnTo>
                <a:lnTo>
                  <a:pt x="294377" y="79176"/>
                </a:lnTo>
                <a:lnTo>
                  <a:pt x="301521" y="94717"/>
                </a:lnTo>
                <a:lnTo>
                  <a:pt x="307378" y="143866"/>
                </a:lnTo>
                <a:lnTo>
                  <a:pt x="303570" y="181768"/>
                </a:lnTo>
                <a:lnTo>
                  <a:pt x="293331" y="210939"/>
                </a:lnTo>
                <a:close/>
              </a:path>
              <a:path w="4268470" h="517525">
                <a:moveTo>
                  <a:pt x="305600" y="421872"/>
                </a:moveTo>
                <a:lnTo>
                  <a:pt x="213525" y="421872"/>
                </a:lnTo>
                <a:lnTo>
                  <a:pt x="165303" y="282972"/>
                </a:lnTo>
                <a:lnTo>
                  <a:pt x="253785" y="282972"/>
                </a:lnTo>
                <a:lnTo>
                  <a:pt x="305600" y="421872"/>
                </a:lnTo>
                <a:close/>
              </a:path>
              <a:path w="4268470" h="517525">
                <a:moveTo>
                  <a:pt x="646112" y="421872"/>
                </a:moveTo>
                <a:lnTo>
                  <a:pt x="377825" y="421872"/>
                </a:lnTo>
                <a:lnTo>
                  <a:pt x="377825" y="7341"/>
                </a:lnTo>
                <a:lnTo>
                  <a:pt x="646112" y="7341"/>
                </a:lnTo>
                <a:lnTo>
                  <a:pt x="646112" y="80564"/>
                </a:lnTo>
                <a:lnTo>
                  <a:pt x="461962" y="80564"/>
                </a:lnTo>
                <a:lnTo>
                  <a:pt x="461962" y="177402"/>
                </a:lnTo>
                <a:lnTo>
                  <a:pt x="609600" y="177402"/>
                </a:lnTo>
                <a:lnTo>
                  <a:pt x="609600" y="249431"/>
                </a:lnTo>
                <a:lnTo>
                  <a:pt x="461962" y="249431"/>
                </a:lnTo>
                <a:lnTo>
                  <a:pt x="461962" y="348656"/>
                </a:lnTo>
                <a:lnTo>
                  <a:pt x="646112" y="348656"/>
                </a:lnTo>
                <a:lnTo>
                  <a:pt x="646112" y="421872"/>
                </a:lnTo>
                <a:close/>
              </a:path>
              <a:path w="4268470" h="517525">
                <a:moveTo>
                  <a:pt x="869162" y="429225"/>
                </a:moveTo>
                <a:lnTo>
                  <a:pt x="825090" y="426025"/>
                </a:lnTo>
                <a:lnTo>
                  <a:pt x="788123" y="416424"/>
                </a:lnTo>
                <a:lnTo>
                  <a:pt x="735507" y="378019"/>
                </a:lnTo>
                <a:lnTo>
                  <a:pt x="706715" y="312117"/>
                </a:lnTo>
                <a:lnTo>
                  <a:pt x="699515" y="268132"/>
                </a:lnTo>
                <a:lnTo>
                  <a:pt x="697115" y="216792"/>
                </a:lnTo>
                <a:lnTo>
                  <a:pt x="699533" y="165317"/>
                </a:lnTo>
                <a:lnTo>
                  <a:pt x="706786" y="120922"/>
                </a:lnTo>
                <a:lnTo>
                  <a:pt x="718879" y="83610"/>
                </a:lnTo>
                <a:lnTo>
                  <a:pt x="758648" y="30025"/>
                </a:lnTo>
                <a:lnTo>
                  <a:pt x="825271" y="3336"/>
                </a:lnTo>
                <a:lnTo>
                  <a:pt x="869060" y="0"/>
                </a:lnTo>
                <a:lnTo>
                  <a:pt x="912844" y="3336"/>
                </a:lnTo>
                <a:lnTo>
                  <a:pt x="949648" y="13344"/>
                </a:lnTo>
                <a:lnTo>
                  <a:pt x="979471" y="30025"/>
                </a:lnTo>
                <a:lnTo>
                  <a:pt x="1002309" y="53379"/>
                </a:lnTo>
                <a:lnTo>
                  <a:pt x="1013414" y="73223"/>
                </a:lnTo>
                <a:lnTo>
                  <a:pt x="869060" y="73223"/>
                </a:lnTo>
                <a:lnTo>
                  <a:pt x="846601" y="75356"/>
                </a:lnTo>
                <a:lnTo>
                  <a:pt x="801992" y="107354"/>
                </a:lnTo>
                <a:lnTo>
                  <a:pt x="788219" y="151854"/>
                </a:lnTo>
                <a:lnTo>
                  <a:pt x="783628" y="217089"/>
                </a:lnTo>
                <a:lnTo>
                  <a:pt x="784756" y="252144"/>
                </a:lnTo>
                <a:lnTo>
                  <a:pt x="793786" y="305772"/>
                </a:lnTo>
                <a:lnTo>
                  <a:pt x="827558" y="348083"/>
                </a:lnTo>
                <a:lnTo>
                  <a:pt x="869060" y="355997"/>
                </a:lnTo>
                <a:lnTo>
                  <a:pt x="1012118" y="355997"/>
                </a:lnTo>
                <a:lnTo>
                  <a:pt x="1004953" y="370309"/>
                </a:lnTo>
                <a:lnTo>
                  <a:pt x="976909" y="399253"/>
                </a:lnTo>
                <a:lnTo>
                  <a:pt x="994348" y="427435"/>
                </a:lnTo>
                <a:lnTo>
                  <a:pt x="895946" y="427435"/>
                </a:lnTo>
                <a:lnTo>
                  <a:pt x="891965" y="428218"/>
                </a:lnTo>
                <a:lnTo>
                  <a:pt x="886174" y="428778"/>
                </a:lnTo>
                <a:lnTo>
                  <a:pt x="878573" y="429113"/>
                </a:lnTo>
                <a:lnTo>
                  <a:pt x="869162" y="429225"/>
                </a:lnTo>
                <a:close/>
              </a:path>
              <a:path w="4268470" h="517525">
                <a:moveTo>
                  <a:pt x="1012118" y="355997"/>
                </a:moveTo>
                <a:lnTo>
                  <a:pt x="869060" y="355997"/>
                </a:lnTo>
                <a:lnTo>
                  <a:pt x="891761" y="354018"/>
                </a:lnTo>
                <a:lnTo>
                  <a:pt x="910558" y="348083"/>
                </a:lnTo>
                <a:lnTo>
                  <a:pt x="944328" y="305772"/>
                </a:lnTo>
                <a:lnTo>
                  <a:pt x="953352" y="252144"/>
                </a:lnTo>
                <a:lnTo>
                  <a:pt x="954481" y="217089"/>
                </a:lnTo>
                <a:lnTo>
                  <a:pt x="953335" y="181880"/>
                </a:lnTo>
                <a:lnTo>
                  <a:pt x="944162" y="127012"/>
                </a:lnTo>
                <a:lnTo>
                  <a:pt x="925057" y="92421"/>
                </a:lnTo>
                <a:lnTo>
                  <a:pt x="869060" y="73223"/>
                </a:lnTo>
                <a:lnTo>
                  <a:pt x="1013414" y="73223"/>
                </a:lnTo>
                <a:lnTo>
                  <a:pt x="1019237" y="83628"/>
                </a:lnTo>
                <a:lnTo>
                  <a:pt x="1031330" y="120997"/>
                </a:lnTo>
                <a:lnTo>
                  <a:pt x="1038587" y="165484"/>
                </a:lnTo>
                <a:lnTo>
                  <a:pt x="1041006" y="217089"/>
                </a:lnTo>
                <a:lnTo>
                  <a:pt x="1037000" y="279228"/>
                </a:lnTo>
                <a:lnTo>
                  <a:pt x="1024983" y="330301"/>
                </a:lnTo>
                <a:lnTo>
                  <a:pt x="1012118" y="355997"/>
                </a:lnTo>
                <a:close/>
              </a:path>
              <a:path w="4268470" h="517525">
                <a:moveTo>
                  <a:pt x="950722" y="516931"/>
                </a:moveTo>
                <a:lnTo>
                  <a:pt x="895946" y="427435"/>
                </a:lnTo>
                <a:lnTo>
                  <a:pt x="994348" y="427435"/>
                </a:lnTo>
                <a:lnTo>
                  <a:pt x="1027506" y="481016"/>
                </a:lnTo>
                <a:lnTo>
                  <a:pt x="950722" y="516931"/>
                </a:lnTo>
                <a:close/>
              </a:path>
              <a:path w="4268470" h="517525">
                <a:moveTo>
                  <a:pt x="1266926" y="429225"/>
                </a:moveTo>
                <a:lnTo>
                  <a:pt x="1197651" y="420292"/>
                </a:lnTo>
                <a:lnTo>
                  <a:pt x="1148359" y="393500"/>
                </a:lnTo>
                <a:lnTo>
                  <a:pt x="1118892" y="347664"/>
                </a:lnTo>
                <a:lnTo>
                  <a:pt x="1109065" y="281588"/>
                </a:lnTo>
                <a:lnTo>
                  <a:pt x="1109065" y="7341"/>
                </a:lnTo>
                <a:lnTo>
                  <a:pt x="1193203" y="7341"/>
                </a:lnTo>
                <a:lnTo>
                  <a:pt x="1193203" y="283569"/>
                </a:lnTo>
                <a:lnTo>
                  <a:pt x="1197810" y="315256"/>
                </a:lnTo>
                <a:lnTo>
                  <a:pt x="1211633" y="337890"/>
                </a:lnTo>
                <a:lnTo>
                  <a:pt x="1234672" y="351470"/>
                </a:lnTo>
                <a:lnTo>
                  <a:pt x="1266926" y="355997"/>
                </a:lnTo>
                <a:lnTo>
                  <a:pt x="1410939" y="355997"/>
                </a:lnTo>
                <a:lnTo>
                  <a:pt x="1402681" y="373112"/>
                </a:lnTo>
                <a:lnTo>
                  <a:pt x="1385493" y="393500"/>
                </a:lnTo>
                <a:lnTo>
                  <a:pt x="1363345" y="409128"/>
                </a:lnTo>
                <a:lnTo>
                  <a:pt x="1336201" y="420292"/>
                </a:lnTo>
                <a:lnTo>
                  <a:pt x="1304062" y="426992"/>
                </a:lnTo>
                <a:lnTo>
                  <a:pt x="1266926" y="429225"/>
                </a:lnTo>
                <a:close/>
              </a:path>
              <a:path w="4268470" h="517525">
                <a:moveTo>
                  <a:pt x="1410939" y="355997"/>
                </a:moveTo>
                <a:lnTo>
                  <a:pt x="1266926" y="355997"/>
                </a:lnTo>
                <a:lnTo>
                  <a:pt x="1299180" y="351470"/>
                </a:lnTo>
                <a:lnTo>
                  <a:pt x="1322219" y="337890"/>
                </a:lnTo>
                <a:lnTo>
                  <a:pt x="1336042" y="315256"/>
                </a:lnTo>
                <a:lnTo>
                  <a:pt x="1340650" y="283569"/>
                </a:lnTo>
                <a:lnTo>
                  <a:pt x="1340650" y="7341"/>
                </a:lnTo>
                <a:lnTo>
                  <a:pt x="1424787" y="7341"/>
                </a:lnTo>
                <a:lnTo>
                  <a:pt x="1424787" y="281588"/>
                </a:lnTo>
                <a:lnTo>
                  <a:pt x="1422330" y="317157"/>
                </a:lnTo>
                <a:lnTo>
                  <a:pt x="1414960" y="347664"/>
                </a:lnTo>
                <a:lnTo>
                  <a:pt x="1410939" y="355997"/>
                </a:lnTo>
                <a:close/>
              </a:path>
              <a:path w="4268470" h="517525">
                <a:moveTo>
                  <a:pt x="1595437" y="421872"/>
                </a:moveTo>
                <a:lnTo>
                  <a:pt x="1511300" y="421872"/>
                </a:lnTo>
                <a:lnTo>
                  <a:pt x="1511300" y="7341"/>
                </a:lnTo>
                <a:lnTo>
                  <a:pt x="1595437" y="7341"/>
                </a:lnTo>
                <a:lnTo>
                  <a:pt x="1595437" y="421872"/>
                </a:lnTo>
                <a:close/>
              </a:path>
              <a:path w="4268470" h="517525">
                <a:moveTo>
                  <a:pt x="1769668" y="421872"/>
                </a:moveTo>
                <a:lnTo>
                  <a:pt x="1685531" y="421872"/>
                </a:lnTo>
                <a:lnTo>
                  <a:pt x="1685531" y="7341"/>
                </a:lnTo>
                <a:lnTo>
                  <a:pt x="1846465" y="7341"/>
                </a:lnTo>
                <a:lnTo>
                  <a:pt x="1899183" y="12802"/>
                </a:lnTo>
                <a:lnTo>
                  <a:pt x="1940187" y="29185"/>
                </a:lnTo>
                <a:lnTo>
                  <a:pt x="1969477" y="56490"/>
                </a:lnTo>
                <a:lnTo>
                  <a:pt x="1979906" y="79176"/>
                </a:lnTo>
                <a:lnTo>
                  <a:pt x="1769668" y="79176"/>
                </a:lnTo>
                <a:lnTo>
                  <a:pt x="1769668" y="210939"/>
                </a:lnTo>
                <a:lnTo>
                  <a:pt x="1978862" y="210939"/>
                </a:lnTo>
                <a:lnTo>
                  <a:pt x="1977678" y="214311"/>
                </a:lnTo>
                <a:lnTo>
                  <a:pt x="1958640" y="241497"/>
                </a:lnTo>
                <a:lnTo>
                  <a:pt x="1931987" y="263325"/>
                </a:lnTo>
                <a:lnTo>
                  <a:pt x="1939314" y="282972"/>
                </a:lnTo>
                <a:lnTo>
                  <a:pt x="1769668" y="282972"/>
                </a:lnTo>
                <a:lnTo>
                  <a:pt x="1769668" y="421872"/>
                </a:lnTo>
                <a:close/>
              </a:path>
              <a:path w="4268470" h="517525">
                <a:moveTo>
                  <a:pt x="1978862" y="210939"/>
                </a:moveTo>
                <a:lnTo>
                  <a:pt x="1847850" y="210939"/>
                </a:lnTo>
                <a:lnTo>
                  <a:pt x="1861792" y="209798"/>
                </a:lnTo>
                <a:lnTo>
                  <a:pt x="1873846" y="206375"/>
                </a:lnTo>
                <a:lnTo>
                  <a:pt x="1903312" y="171524"/>
                </a:lnTo>
                <a:lnTo>
                  <a:pt x="1906981" y="144561"/>
                </a:lnTo>
                <a:lnTo>
                  <a:pt x="1906009" y="130385"/>
                </a:lnTo>
                <a:lnTo>
                  <a:pt x="1882757" y="89166"/>
                </a:lnTo>
                <a:lnTo>
                  <a:pt x="1846465" y="79176"/>
                </a:lnTo>
                <a:lnTo>
                  <a:pt x="1979906" y="79176"/>
                </a:lnTo>
                <a:lnTo>
                  <a:pt x="1987051" y="94717"/>
                </a:lnTo>
                <a:lnTo>
                  <a:pt x="1992909" y="143866"/>
                </a:lnTo>
                <a:lnTo>
                  <a:pt x="1989101" y="181768"/>
                </a:lnTo>
                <a:lnTo>
                  <a:pt x="1978862" y="210939"/>
                </a:lnTo>
                <a:close/>
              </a:path>
              <a:path w="4268470" h="517525">
                <a:moveTo>
                  <a:pt x="1991118" y="421872"/>
                </a:moveTo>
                <a:lnTo>
                  <a:pt x="1899043" y="421872"/>
                </a:lnTo>
                <a:lnTo>
                  <a:pt x="1850834" y="282972"/>
                </a:lnTo>
                <a:lnTo>
                  <a:pt x="1939314" y="282972"/>
                </a:lnTo>
                <a:lnTo>
                  <a:pt x="1991118" y="421872"/>
                </a:lnTo>
                <a:close/>
              </a:path>
              <a:path w="4268470" h="517525">
                <a:moveTo>
                  <a:pt x="2331643" y="421872"/>
                </a:moveTo>
                <a:lnTo>
                  <a:pt x="2063356" y="421872"/>
                </a:lnTo>
                <a:lnTo>
                  <a:pt x="2063356" y="7341"/>
                </a:lnTo>
                <a:lnTo>
                  <a:pt x="2331643" y="7341"/>
                </a:lnTo>
                <a:lnTo>
                  <a:pt x="2331643" y="80564"/>
                </a:lnTo>
                <a:lnTo>
                  <a:pt x="2147493" y="80564"/>
                </a:lnTo>
                <a:lnTo>
                  <a:pt x="2147493" y="177402"/>
                </a:lnTo>
                <a:lnTo>
                  <a:pt x="2295131" y="177402"/>
                </a:lnTo>
                <a:lnTo>
                  <a:pt x="2295131" y="249431"/>
                </a:lnTo>
                <a:lnTo>
                  <a:pt x="2147493" y="249431"/>
                </a:lnTo>
                <a:lnTo>
                  <a:pt x="2147493" y="348656"/>
                </a:lnTo>
                <a:lnTo>
                  <a:pt x="2331643" y="348656"/>
                </a:lnTo>
                <a:lnTo>
                  <a:pt x="2331643" y="421872"/>
                </a:lnTo>
                <a:close/>
              </a:path>
              <a:path w="4268470" h="517525">
                <a:moveTo>
                  <a:pt x="2485034" y="421872"/>
                </a:moveTo>
                <a:lnTo>
                  <a:pt x="2400896" y="421872"/>
                </a:lnTo>
                <a:lnTo>
                  <a:pt x="2400896" y="7341"/>
                </a:lnTo>
                <a:lnTo>
                  <a:pt x="2544165" y="7341"/>
                </a:lnTo>
                <a:lnTo>
                  <a:pt x="2566893" y="101202"/>
                </a:lnTo>
                <a:lnTo>
                  <a:pt x="2485034" y="101202"/>
                </a:lnTo>
                <a:lnTo>
                  <a:pt x="2485034" y="421872"/>
                </a:lnTo>
                <a:close/>
              </a:path>
              <a:path w="4268470" h="517525">
                <a:moveTo>
                  <a:pt x="2684648" y="309756"/>
                </a:moveTo>
                <a:lnTo>
                  <a:pt x="2617393" y="309756"/>
                </a:lnTo>
                <a:lnTo>
                  <a:pt x="2690622" y="7341"/>
                </a:lnTo>
                <a:lnTo>
                  <a:pt x="2833890" y="7341"/>
                </a:lnTo>
                <a:lnTo>
                  <a:pt x="2833890" y="101202"/>
                </a:lnTo>
                <a:lnTo>
                  <a:pt x="2740621" y="101202"/>
                </a:lnTo>
                <a:lnTo>
                  <a:pt x="2684648" y="309756"/>
                </a:lnTo>
                <a:close/>
              </a:path>
              <a:path w="4268470" h="517525">
                <a:moveTo>
                  <a:pt x="2659456" y="403622"/>
                </a:moveTo>
                <a:lnTo>
                  <a:pt x="2575318" y="403622"/>
                </a:lnTo>
                <a:lnTo>
                  <a:pt x="2494165" y="101202"/>
                </a:lnTo>
                <a:lnTo>
                  <a:pt x="2566893" y="101202"/>
                </a:lnTo>
                <a:lnTo>
                  <a:pt x="2617393" y="309756"/>
                </a:lnTo>
                <a:lnTo>
                  <a:pt x="2684648" y="309756"/>
                </a:lnTo>
                <a:lnTo>
                  <a:pt x="2659456" y="403622"/>
                </a:lnTo>
                <a:close/>
              </a:path>
              <a:path w="4268470" h="517525">
                <a:moveTo>
                  <a:pt x="2833890" y="421872"/>
                </a:moveTo>
                <a:lnTo>
                  <a:pt x="2749753" y="421872"/>
                </a:lnTo>
                <a:lnTo>
                  <a:pt x="2749753" y="101202"/>
                </a:lnTo>
                <a:lnTo>
                  <a:pt x="2833890" y="101202"/>
                </a:lnTo>
                <a:lnTo>
                  <a:pt x="2833890" y="421872"/>
                </a:lnTo>
                <a:close/>
              </a:path>
              <a:path w="4268470" h="517525">
                <a:moveTo>
                  <a:pt x="3192068" y="421872"/>
                </a:moveTo>
                <a:lnTo>
                  <a:pt x="2923781" y="421872"/>
                </a:lnTo>
                <a:lnTo>
                  <a:pt x="2923781" y="7341"/>
                </a:lnTo>
                <a:lnTo>
                  <a:pt x="3192068" y="7341"/>
                </a:lnTo>
                <a:lnTo>
                  <a:pt x="3192068" y="80564"/>
                </a:lnTo>
                <a:lnTo>
                  <a:pt x="3007918" y="80564"/>
                </a:lnTo>
                <a:lnTo>
                  <a:pt x="3007918" y="177402"/>
                </a:lnTo>
                <a:lnTo>
                  <a:pt x="3155556" y="177402"/>
                </a:lnTo>
                <a:lnTo>
                  <a:pt x="3155556" y="249431"/>
                </a:lnTo>
                <a:lnTo>
                  <a:pt x="3007918" y="249431"/>
                </a:lnTo>
                <a:lnTo>
                  <a:pt x="3007918" y="348656"/>
                </a:lnTo>
                <a:lnTo>
                  <a:pt x="3192068" y="348656"/>
                </a:lnTo>
                <a:lnTo>
                  <a:pt x="3192068" y="421872"/>
                </a:lnTo>
                <a:close/>
              </a:path>
              <a:path w="4268470" h="517525">
                <a:moveTo>
                  <a:pt x="3345459" y="421872"/>
                </a:moveTo>
                <a:lnTo>
                  <a:pt x="3261321" y="421872"/>
                </a:lnTo>
                <a:lnTo>
                  <a:pt x="3261321" y="7341"/>
                </a:lnTo>
                <a:lnTo>
                  <a:pt x="3403409" y="7341"/>
                </a:lnTo>
                <a:lnTo>
                  <a:pt x="3424865" y="80564"/>
                </a:lnTo>
                <a:lnTo>
                  <a:pt x="3345459" y="80564"/>
                </a:lnTo>
                <a:lnTo>
                  <a:pt x="3345459" y="421872"/>
                </a:lnTo>
                <a:close/>
              </a:path>
              <a:path w="4268470" h="517525">
                <a:moveTo>
                  <a:pt x="3593706" y="348656"/>
                </a:moveTo>
                <a:lnTo>
                  <a:pt x="3509568" y="348656"/>
                </a:lnTo>
                <a:lnTo>
                  <a:pt x="3509568" y="7341"/>
                </a:lnTo>
                <a:lnTo>
                  <a:pt x="3593706" y="7341"/>
                </a:lnTo>
                <a:lnTo>
                  <a:pt x="3593706" y="348656"/>
                </a:lnTo>
                <a:close/>
              </a:path>
              <a:path w="4268470" h="517525">
                <a:moveTo>
                  <a:pt x="3593706" y="421872"/>
                </a:moveTo>
                <a:lnTo>
                  <a:pt x="3455200" y="421872"/>
                </a:lnTo>
                <a:lnTo>
                  <a:pt x="3351606" y="80564"/>
                </a:lnTo>
                <a:lnTo>
                  <a:pt x="3424865" y="80564"/>
                </a:lnTo>
                <a:lnTo>
                  <a:pt x="3503422" y="348656"/>
                </a:lnTo>
                <a:lnTo>
                  <a:pt x="3593706" y="348656"/>
                </a:lnTo>
                <a:lnTo>
                  <a:pt x="3593706" y="421872"/>
                </a:lnTo>
                <a:close/>
              </a:path>
              <a:path w="4268470" h="517525">
                <a:moveTo>
                  <a:pt x="3951287" y="81756"/>
                </a:moveTo>
                <a:lnTo>
                  <a:pt x="3646487" y="81756"/>
                </a:lnTo>
                <a:lnTo>
                  <a:pt x="3646487" y="7341"/>
                </a:lnTo>
                <a:lnTo>
                  <a:pt x="3951287" y="7341"/>
                </a:lnTo>
                <a:lnTo>
                  <a:pt x="3951287" y="81756"/>
                </a:lnTo>
                <a:close/>
              </a:path>
              <a:path w="4268470" h="517525">
                <a:moveTo>
                  <a:pt x="3841559" y="421872"/>
                </a:moveTo>
                <a:lnTo>
                  <a:pt x="3757422" y="421872"/>
                </a:lnTo>
                <a:lnTo>
                  <a:pt x="3757422" y="81756"/>
                </a:lnTo>
                <a:lnTo>
                  <a:pt x="3841559" y="81756"/>
                </a:lnTo>
                <a:lnTo>
                  <a:pt x="3841559" y="421872"/>
                </a:lnTo>
                <a:close/>
              </a:path>
              <a:path w="4268470" h="517525">
                <a:moveTo>
                  <a:pt x="4257298" y="355997"/>
                </a:moveTo>
                <a:lnTo>
                  <a:pt x="4119956" y="355997"/>
                </a:lnTo>
                <a:lnTo>
                  <a:pt x="4148259" y="352649"/>
                </a:lnTo>
                <a:lnTo>
                  <a:pt x="4168476" y="342603"/>
                </a:lnTo>
                <a:lnTo>
                  <a:pt x="4180606" y="325859"/>
                </a:lnTo>
                <a:lnTo>
                  <a:pt x="4184650" y="302416"/>
                </a:lnTo>
                <a:lnTo>
                  <a:pt x="4183714" y="293219"/>
                </a:lnTo>
                <a:lnTo>
                  <a:pt x="4147321" y="260476"/>
                </a:lnTo>
                <a:lnTo>
                  <a:pt x="4110240" y="248047"/>
                </a:lnTo>
                <a:lnTo>
                  <a:pt x="4077519" y="237542"/>
                </a:lnTo>
                <a:lnTo>
                  <a:pt x="4027712" y="213629"/>
                </a:lnTo>
                <a:lnTo>
                  <a:pt x="3997946" y="184993"/>
                </a:lnTo>
                <a:lnTo>
                  <a:pt x="3983463" y="146496"/>
                </a:lnTo>
                <a:lnTo>
                  <a:pt x="3981653" y="123229"/>
                </a:lnTo>
                <a:lnTo>
                  <a:pt x="3984015" y="94065"/>
                </a:lnTo>
                <a:lnTo>
                  <a:pt x="4002912" y="47680"/>
                </a:lnTo>
                <a:lnTo>
                  <a:pt x="4040096" y="17133"/>
                </a:lnTo>
                <a:lnTo>
                  <a:pt x="4091841" y="1903"/>
                </a:lnTo>
                <a:lnTo>
                  <a:pt x="4122940" y="0"/>
                </a:lnTo>
                <a:lnTo>
                  <a:pt x="4147074" y="756"/>
                </a:lnTo>
                <a:lnTo>
                  <a:pt x="4174234" y="3026"/>
                </a:lnTo>
                <a:lnTo>
                  <a:pt x="4204420" y="6808"/>
                </a:lnTo>
                <a:lnTo>
                  <a:pt x="4237635" y="12104"/>
                </a:lnTo>
                <a:lnTo>
                  <a:pt x="4259656" y="16470"/>
                </a:lnTo>
                <a:lnTo>
                  <a:pt x="4253899" y="73223"/>
                </a:lnTo>
                <a:lnTo>
                  <a:pt x="4131475" y="73223"/>
                </a:lnTo>
                <a:lnTo>
                  <a:pt x="4102478" y="75964"/>
                </a:lnTo>
                <a:lnTo>
                  <a:pt x="4081765" y="84187"/>
                </a:lnTo>
                <a:lnTo>
                  <a:pt x="4069336" y="97891"/>
                </a:lnTo>
                <a:lnTo>
                  <a:pt x="4065193" y="117077"/>
                </a:lnTo>
                <a:lnTo>
                  <a:pt x="4066217" y="126237"/>
                </a:lnTo>
                <a:lnTo>
                  <a:pt x="4109021" y="159618"/>
                </a:lnTo>
                <a:lnTo>
                  <a:pt x="4158653" y="176808"/>
                </a:lnTo>
                <a:lnTo>
                  <a:pt x="4186747" y="186859"/>
                </a:lnTo>
                <a:lnTo>
                  <a:pt x="4229310" y="208935"/>
                </a:lnTo>
                <a:lnTo>
                  <a:pt x="4262091" y="252287"/>
                </a:lnTo>
                <a:lnTo>
                  <a:pt x="4268190" y="296866"/>
                </a:lnTo>
                <a:lnTo>
                  <a:pt x="4265711" y="327524"/>
                </a:lnTo>
                <a:lnTo>
                  <a:pt x="4258271" y="354214"/>
                </a:lnTo>
                <a:lnTo>
                  <a:pt x="4257298" y="355997"/>
                </a:lnTo>
                <a:close/>
              </a:path>
              <a:path w="4268470" h="517525">
                <a:moveTo>
                  <a:pt x="4252912" y="82946"/>
                </a:moveTo>
                <a:lnTo>
                  <a:pt x="4213103" y="78692"/>
                </a:lnTo>
                <a:lnTo>
                  <a:pt x="4179592" y="75653"/>
                </a:lnTo>
                <a:lnTo>
                  <a:pt x="4152382" y="73830"/>
                </a:lnTo>
                <a:lnTo>
                  <a:pt x="4131475" y="73223"/>
                </a:lnTo>
                <a:lnTo>
                  <a:pt x="4253899" y="73223"/>
                </a:lnTo>
                <a:lnTo>
                  <a:pt x="4252912" y="82946"/>
                </a:lnTo>
                <a:close/>
              </a:path>
              <a:path w="4268470" h="517525">
                <a:moveTo>
                  <a:pt x="4124921" y="429225"/>
                </a:moveTo>
                <a:lnTo>
                  <a:pt x="4099782" y="428306"/>
                </a:lnTo>
                <a:lnTo>
                  <a:pt x="4071989" y="425550"/>
                </a:lnTo>
                <a:lnTo>
                  <a:pt x="4041541" y="420958"/>
                </a:lnTo>
                <a:lnTo>
                  <a:pt x="3986417" y="410355"/>
                </a:lnTo>
                <a:lnTo>
                  <a:pt x="3994950" y="345088"/>
                </a:lnTo>
                <a:lnTo>
                  <a:pt x="4033418" y="349857"/>
                </a:lnTo>
                <a:lnTo>
                  <a:pt x="4067078" y="353267"/>
                </a:lnTo>
                <a:lnTo>
                  <a:pt x="4095925" y="355314"/>
                </a:lnTo>
                <a:lnTo>
                  <a:pt x="4119956" y="355997"/>
                </a:lnTo>
                <a:lnTo>
                  <a:pt x="4257298" y="355997"/>
                </a:lnTo>
                <a:lnTo>
                  <a:pt x="4245869" y="376935"/>
                </a:lnTo>
                <a:lnTo>
                  <a:pt x="4228503" y="395685"/>
                </a:lnTo>
                <a:lnTo>
                  <a:pt x="4207123" y="410366"/>
                </a:lnTo>
                <a:lnTo>
                  <a:pt x="4182765" y="420837"/>
                </a:lnTo>
                <a:lnTo>
                  <a:pt x="4155356" y="427128"/>
                </a:lnTo>
                <a:lnTo>
                  <a:pt x="4124921" y="429225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1312748" y="1508442"/>
            <a:ext cx="4921250" cy="0"/>
          </a:xfrm>
          <a:custGeom>
            <a:avLst/>
            <a:gdLst/>
            <a:ahLst/>
            <a:cxnLst/>
            <a:rect l="0" t="0" r="r" b="b"/>
            <a:pathLst>
              <a:path w="4921250">
                <a:moveTo>
                  <a:pt x="0" y="0"/>
                </a:moveTo>
                <a:lnTo>
                  <a:pt x="49206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/>
          <p:nvPr/>
        </p:nvSpPr>
        <p:spPr>
          <a:xfrm>
            <a:off x="1312748" y="1508442"/>
            <a:ext cx="4921250" cy="0"/>
          </a:xfrm>
          <a:custGeom>
            <a:avLst/>
            <a:gdLst/>
            <a:ahLst/>
            <a:cxnLst/>
            <a:rect l="0" t="0" r="r" b="b"/>
            <a:pathLst>
              <a:path w="4921250">
                <a:moveTo>
                  <a:pt x="0" y="0"/>
                </a:moveTo>
                <a:lnTo>
                  <a:pt x="4920653" y="0"/>
                </a:lnTo>
              </a:path>
            </a:pathLst>
          </a:custGeom>
          <a:ln w="25400">
            <a:solidFill>
              <a:srgbClr val="595959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9" name="object 9"/>
          <p:cNvSpPr/>
          <p:nvPr/>
        </p:nvSpPr>
        <p:spPr>
          <a:xfrm>
            <a:off x="6233400" y="1508442"/>
            <a:ext cx="134620" cy="0"/>
          </a:xfrm>
          <a:custGeom>
            <a:avLst/>
            <a:gdLst/>
            <a:ahLst/>
            <a:cxnLst/>
            <a:rect l="0" t="0" r="r" b="b"/>
            <a:pathLst>
              <a:path w="134620">
                <a:moveTo>
                  <a:pt x="0" y="0"/>
                </a:moveTo>
                <a:lnTo>
                  <a:pt x="1340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0" name="object 10"/>
          <p:cNvSpPr/>
          <p:nvPr/>
        </p:nvSpPr>
        <p:spPr>
          <a:xfrm>
            <a:off x="6233400" y="1508442"/>
            <a:ext cx="134620" cy="0"/>
          </a:xfrm>
          <a:custGeom>
            <a:avLst/>
            <a:gdLst/>
            <a:ahLst/>
            <a:cxnLst/>
            <a:rect l="0" t="0" r="r" b="b"/>
            <a:pathLst>
              <a:path w="134620">
                <a:moveTo>
                  <a:pt x="0" y="0"/>
                </a:moveTo>
                <a:lnTo>
                  <a:pt x="134073" y="0"/>
                </a:lnTo>
              </a:path>
            </a:pathLst>
          </a:custGeom>
          <a:ln w="25400">
            <a:solidFill>
              <a:srgbClr val="595959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1" name="object 11"/>
          <p:cNvSpPr/>
          <p:nvPr/>
        </p:nvSpPr>
        <p:spPr>
          <a:xfrm>
            <a:off x="6367475" y="1508442"/>
            <a:ext cx="4332605" cy="0"/>
          </a:xfrm>
          <a:custGeom>
            <a:avLst/>
            <a:gdLst/>
            <a:ahLst/>
            <a:cxnLst/>
            <a:rect l="0" t="0" r="r" b="b"/>
            <a:pathLst>
              <a:path w="4332605">
                <a:moveTo>
                  <a:pt x="0" y="0"/>
                </a:moveTo>
                <a:lnTo>
                  <a:pt x="433208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2" name="object 12"/>
          <p:cNvSpPr/>
          <p:nvPr/>
        </p:nvSpPr>
        <p:spPr>
          <a:xfrm>
            <a:off x="6367475" y="1508442"/>
            <a:ext cx="4332605" cy="0"/>
          </a:xfrm>
          <a:custGeom>
            <a:avLst/>
            <a:gdLst/>
            <a:ahLst/>
            <a:cxnLst/>
            <a:rect l="0" t="0" r="r" b="b"/>
            <a:pathLst>
              <a:path w="4332605">
                <a:moveTo>
                  <a:pt x="0" y="0"/>
                </a:moveTo>
                <a:lnTo>
                  <a:pt x="4332084" y="0"/>
                </a:lnTo>
              </a:path>
            </a:pathLst>
          </a:custGeom>
          <a:ln w="25400">
            <a:solidFill>
              <a:srgbClr val="595959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3" name="object 13"/>
          <p:cNvSpPr/>
          <p:nvPr/>
        </p:nvSpPr>
        <p:spPr>
          <a:xfrm>
            <a:off x="1735696" y="2879026"/>
            <a:ext cx="187921" cy="237134"/>
          </a:xfrm>
          <a:prstGeom prst="rect">
            <a:avLst/>
          </a:prstGeom>
          <a:blipFill dpi="0" rotWithShape="1">
            <a:blip r:embed="rId1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4" name="object 14"/>
          <p:cNvSpPr/>
          <p:nvPr/>
        </p:nvSpPr>
        <p:spPr>
          <a:xfrm>
            <a:off x="2030844" y="2876244"/>
            <a:ext cx="1266825" cy="316865"/>
          </a:xfrm>
          <a:custGeom>
            <a:avLst/>
            <a:gdLst/>
            <a:ahLst/>
            <a:cxnLst/>
            <a:rect l="0" t="0" r="r" b="b"/>
            <a:pathLst>
              <a:path w="1266825" h="316865">
                <a:moveTo>
                  <a:pt x="119370" y="80759"/>
                </a:moveTo>
                <a:lnTo>
                  <a:pt x="25400" y="80759"/>
                </a:lnTo>
                <a:lnTo>
                  <a:pt x="38434" y="73901"/>
                </a:lnTo>
                <a:lnTo>
                  <a:pt x="51346" y="69003"/>
                </a:lnTo>
                <a:lnTo>
                  <a:pt x="64133" y="66066"/>
                </a:lnTo>
                <a:lnTo>
                  <a:pt x="76796" y="65087"/>
                </a:lnTo>
                <a:lnTo>
                  <a:pt x="91955" y="66383"/>
                </a:lnTo>
                <a:lnTo>
                  <a:pt x="104895" y="70270"/>
                </a:lnTo>
                <a:lnTo>
                  <a:pt x="115616" y="76751"/>
                </a:lnTo>
                <a:lnTo>
                  <a:pt x="119370" y="80759"/>
                </a:lnTo>
                <a:close/>
              </a:path>
              <a:path w="1266825" h="316865">
                <a:moveTo>
                  <a:pt x="25793" y="316116"/>
                </a:moveTo>
                <a:lnTo>
                  <a:pt x="0" y="316116"/>
                </a:lnTo>
                <a:lnTo>
                  <a:pt x="0" y="68465"/>
                </a:lnTo>
                <a:lnTo>
                  <a:pt x="25400" y="68465"/>
                </a:lnTo>
                <a:lnTo>
                  <a:pt x="25400" y="80759"/>
                </a:lnTo>
                <a:lnTo>
                  <a:pt x="119370" y="80759"/>
                </a:lnTo>
                <a:lnTo>
                  <a:pt x="124117" y="85826"/>
                </a:lnTo>
                <a:lnTo>
                  <a:pt x="125344" y="88112"/>
                </a:lnTo>
                <a:lnTo>
                  <a:pt x="66281" y="88112"/>
                </a:lnTo>
                <a:lnTo>
                  <a:pt x="58928" y="89230"/>
                </a:lnTo>
                <a:lnTo>
                  <a:pt x="43053" y="93725"/>
                </a:lnTo>
                <a:lnTo>
                  <a:pt x="36842" y="96050"/>
                </a:lnTo>
                <a:lnTo>
                  <a:pt x="32346" y="98425"/>
                </a:lnTo>
                <a:lnTo>
                  <a:pt x="25793" y="101803"/>
                </a:lnTo>
                <a:lnTo>
                  <a:pt x="25793" y="217285"/>
                </a:lnTo>
                <a:lnTo>
                  <a:pt x="37264" y="218935"/>
                </a:lnTo>
                <a:lnTo>
                  <a:pt x="47272" y="220114"/>
                </a:lnTo>
                <a:lnTo>
                  <a:pt x="55818" y="220821"/>
                </a:lnTo>
                <a:lnTo>
                  <a:pt x="62903" y="221057"/>
                </a:lnTo>
                <a:lnTo>
                  <a:pt x="122572" y="221057"/>
                </a:lnTo>
                <a:lnTo>
                  <a:pt x="121640" y="222543"/>
                </a:lnTo>
                <a:lnTo>
                  <a:pt x="111570" y="231618"/>
                </a:lnTo>
                <a:lnTo>
                  <a:pt x="98621" y="238099"/>
                </a:lnTo>
                <a:lnTo>
                  <a:pt x="92876" y="239510"/>
                </a:lnTo>
                <a:lnTo>
                  <a:pt x="25793" y="239510"/>
                </a:lnTo>
                <a:lnTo>
                  <a:pt x="25793" y="316116"/>
                </a:lnTo>
                <a:close/>
              </a:path>
              <a:path w="1266825" h="316865">
                <a:moveTo>
                  <a:pt x="122572" y="221057"/>
                </a:moveTo>
                <a:lnTo>
                  <a:pt x="62903" y="221057"/>
                </a:lnTo>
                <a:lnTo>
                  <a:pt x="75671" y="220071"/>
                </a:lnTo>
                <a:lnTo>
                  <a:pt x="86393" y="217113"/>
                </a:lnTo>
                <a:lnTo>
                  <a:pt x="110102" y="184547"/>
                </a:lnTo>
                <a:lnTo>
                  <a:pt x="112903" y="153885"/>
                </a:lnTo>
                <a:lnTo>
                  <a:pt x="112271" y="137359"/>
                </a:lnTo>
                <a:lnTo>
                  <a:pt x="97133" y="96588"/>
                </a:lnTo>
                <a:lnTo>
                  <a:pt x="73025" y="88112"/>
                </a:lnTo>
                <a:lnTo>
                  <a:pt x="125344" y="88112"/>
                </a:lnTo>
                <a:lnTo>
                  <a:pt x="130584" y="97872"/>
                </a:lnTo>
                <a:lnTo>
                  <a:pt x="135204" y="113284"/>
                </a:lnTo>
                <a:lnTo>
                  <a:pt x="137975" y="132057"/>
                </a:lnTo>
                <a:lnTo>
                  <a:pt x="138899" y="154190"/>
                </a:lnTo>
                <a:lnTo>
                  <a:pt x="137821" y="176323"/>
                </a:lnTo>
                <a:lnTo>
                  <a:pt x="134585" y="195092"/>
                </a:lnTo>
                <a:lnTo>
                  <a:pt x="129191" y="210498"/>
                </a:lnTo>
                <a:lnTo>
                  <a:pt x="122572" y="221057"/>
                </a:lnTo>
                <a:close/>
              </a:path>
              <a:path w="1266825" h="316865">
                <a:moveTo>
                  <a:pt x="64096" y="243282"/>
                </a:moveTo>
                <a:lnTo>
                  <a:pt x="53888" y="243046"/>
                </a:lnTo>
                <a:lnTo>
                  <a:pt x="44102" y="242339"/>
                </a:lnTo>
                <a:lnTo>
                  <a:pt x="34737" y="241160"/>
                </a:lnTo>
                <a:lnTo>
                  <a:pt x="25793" y="239510"/>
                </a:lnTo>
                <a:lnTo>
                  <a:pt x="92876" y="239510"/>
                </a:lnTo>
                <a:lnTo>
                  <a:pt x="82796" y="241986"/>
                </a:lnTo>
                <a:lnTo>
                  <a:pt x="64096" y="243282"/>
                </a:lnTo>
                <a:close/>
              </a:path>
              <a:path w="1266825" h="316865">
                <a:moveTo>
                  <a:pt x="263903" y="91871"/>
                </a:moveTo>
                <a:lnTo>
                  <a:pt x="205981" y="91871"/>
                </a:lnTo>
                <a:lnTo>
                  <a:pt x="221135" y="82437"/>
                </a:lnTo>
                <a:lnTo>
                  <a:pt x="236635" y="74763"/>
                </a:lnTo>
                <a:lnTo>
                  <a:pt x="252483" y="68849"/>
                </a:lnTo>
                <a:lnTo>
                  <a:pt x="268681" y="64693"/>
                </a:lnTo>
                <a:lnTo>
                  <a:pt x="268681" y="90881"/>
                </a:lnTo>
                <a:lnTo>
                  <a:pt x="263903" y="91871"/>
                </a:lnTo>
                <a:close/>
              </a:path>
              <a:path w="1266825" h="316865">
                <a:moveTo>
                  <a:pt x="206375" y="239916"/>
                </a:moveTo>
                <a:lnTo>
                  <a:pt x="180581" y="239916"/>
                </a:lnTo>
                <a:lnTo>
                  <a:pt x="180581" y="68465"/>
                </a:lnTo>
                <a:lnTo>
                  <a:pt x="205981" y="68465"/>
                </a:lnTo>
                <a:lnTo>
                  <a:pt x="205981" y="91871"/>
                </a:lnTo>
                <a:lnTo>
                  <a:pt x="263903" y="91871"/>
                </a:lnTo>
                <a:lnTo>
                  <a:pt x="225051" y="104851"/>
                </a:lnTo>
                <a:lnTo>
                  <a:pt x="206375" y="114096"/>
                </a:lnTo>
                <a:lnTo>
                  <a:pt x="206375" y="239916"/>
                </a:lnTo>
                <a:close/>
              </a:path>
              <a:path w="1266825" h="316865">
                <a:moveTo>
                  <a:pt x="364921" y="243282"/>
                </a:moveTo>
                <a:lnTo>
                  <a:pt x="316794" y="231339"/>
                </a:lnTo>
                <a:lnTo>
                  <a:pt x="295446" y="194396"/>
                </a:lnTo>
                <a:lnTo>
                  <a:pt x="291503" y="153885"/>
                </a:lnTo>
                <a:lnTo>
                  <a:pt x="292557" y="132047"/>
                </a:lnTo>
                <a:lnTo>
                  <a:pt x="308368" y="86017"/>
                </a:lnTo>
                <a:lnTo>
                  <a:pt x="346619" y="66396"/>
                </a:lnTo>
                <a:lnTo>
                  <a:pt x="365125" y="65087"/>
                </a:lnTo>
                <a:lnTo>
                  <a:pt x="383617" y="66396"/>
                </a:lnTo>
                <a:lnTo>
                  <a:pt x="399207" y="70323"/>
                </a:lnTo>
                <a:lnTo>
                  <a:pt x="411893" y="76863"/>
                </a:lnTo>
                <a:lnTo>
                  <a:pt x="421678" y="86017"/>
                </a:lnTo>
                <a:lnTo>
                  <a:pt x="422459" y="87312"/>
                </a:lnTo>
                <a:lnTo>
                  <a:pt x="365125" y="87312"/>
                </a:lnTo>
                <a:lnTo>
                  <a:pt x="352682" y="88205"/>
                </a:lnTo>
                <a:lnTo>
                  <a:pt x="320418" y="121743"/>
                </a:lnTo>
                <a:lnTo>
                  <a:pt x="317893" y="153390"/>
                </a:lnTo>
                <a:lnTo>
                  <a:pt x="318465" y="170743"/>
                </a:lnTo>
                <a:lnTo>
                  <a:pt x="332828" y="212575"/>
                </a:lnTo>
                <a:lnTo>
                  <a:pt x="365125" y="221057"/>
                </a:lnTo>
                <a:lnTo>
                  <a:pt x="423126" y="221057"/>
                </a:lnTo>
                <a:lnTo>
                  <a:pt x="422567" y="222047"/>
                </a:lnTo>
                <a:lnTo>
                  <a:pt x="413049" y="231339"/>
                </a:lnTo>
                <a:lnTo>
                  <a:pt x="400269" y="237975"/>
                </a:lnTo>
                <a:lnTo>
                  <a:pt x="384226" y="241955"/>
                </a:lnTo>
                <a:lnTo>
                  <a:pt x="364921" y="243282"/>
                </a:lnTo>
                <a:close/>
              </a:path>
              <a:path w="1266825" h="316865">
                <a:moveTo>
                  <a:pt x="423126" y="221057"/>
                </a:moveTo>
                <a:lnTo>
                  <a:pt x="365125" y="221057"/>
                </a:lnTo>
                <a:lnTo>
                  <a:pt x="378410" y="220114"/>
                </a:lnTo>
                <a:lnTo>
                  <a:pt x="389083" y="217339"/>
                </a:lnTo>
                <a:lnTo>
                  <a:pt x="411392" y="171018"/>
                </a:lnTo>
                <a:lnTo>
                  <a:pt x="411942" y="153390"/>
                </a:lnTo>
                <a:lnTo>
                  <a:pt x="411315" y="136088"/>
                </a:lnTo>
                <a:lnTo>
                  <a:pt x="396003" y="95349"/>
                </a:lnTo>
                <a:lnTo>
                  <a:pt x="365125" y="87312"/>
                </a:lnTo>
                <a:lnTo>
                  <a:pt x="422459" y="87312"/>
                </a:lnTo>
                <a:lnTo>
                  <a:pt x="428969" y="98111"/>
                </a:lnTo>
                <a:lnTo>
                  <a:pt x="434176" y="113455"/>
                </a:lnTo>
                <a:lnTo>
                  <a:pt x="437299" y="132047"/>
                </a:lnTo>
                <a:lnTo>
                  <a:pt x="438340" y="153885"/>
                </a:lnTo>
                <a:lnTo>
                  <a:pt x="437354" y="175749"/>
                </a:lnTo>
                <a:lnTo>
                  <a:pt x="434397" y="194396"/>
                </a:lnTo>
                <a:lnTo>
                  <a:pt x="429467" y="209829"/>
                </a:lnTo>
                <a:lnTo>
                  <a:pt x="423126" y="221057"/>
                </a:lnTo>
                <a:close/>
              </a:path>
              <a:path w="1266825" h="316865">
                <a:moveTo>
                  <a:pt x="448868" y="316307"/>
                </a:moveTo>
                <a:lnTo>
                  <a:pt x="438543" y="296469"/>
                </a:lnTo>
                <a:lnTo>
                  <a:pt x="450733" y="289018"/>
                </a:lnTo>
                <a:lnTo>
                  <a:pt x="460517" y="282152"/>
                </a:lnTo>
                <a:lnTo>
                  <a:pt x="479944" y="246641"/>
                </a:lnTo>
                <a:lnTo>
                  <a:pt x="480415" y="68465"/>
                </a:lnTo>
                <a:lnTo>
                  <a:pt x="505815" y="68465"/>
                </a:lnTo>
                <a:lnTo>
                  <a:pt x="505815" y="235751"/>
                </a:lnTo>
                <a:lnTo>
                  <a:pt x="505108" y="250538"/>
                </a:lnTo>
                <a:lnTo>
                  <a:pt x="487411" y="291064"/>
                </a:lnTo>
                <a:lnTo>
                  <a:pt x="464594" y="307685"/>
                </a:lnTo>
                <a:lnTo>
                  <a:pt x="448868" y="316307"/>
                </a:lnTo>
                <a:close/>
              </a:path>
              <a:path w="1266825" h="316865">
                <a:moveTo>
                  <a:pt x="505815" y="29768"/>
                </a:moveTo>
                <a:lnTo>
                  <a:pt x="480415" y="29768"/>
                </a:lnTo>
                <a:lnTo>
                  <a:pt x="480415" y="0"/>
                </a:lnTo>
                <a:lnTo>
                  <a:pt x="505815" y="0"/>
                </a:lnTo>
                <a:lnTo>
                  <a:pt x="505815" y="29768"/>
                </a:lnTo>
                <a:close/>
              </a:path>
              <a:path w="1266825" h="316865">
                <a:moveTo>
                  <a:pt x="615353" y="243282"/>
                </a:moveTo>
                <a:lnTo>
                  <a:pt x="571910" y="231232"/>
                </a:lnTo>
                <a:lnTo>
                  <a:pt x="551330" y="194472"/>
                </a:lnTo>
                <a:lnTo>
                  <a:pt x="547484" y="155181"/>
                </a:lnTo>
                <a:lnTo>
                  <a:pt x="551949" y="115767"/>
                </a:lnTo>
                <a:lnTo>
                  <a:pt x="565343" y="87612"/>
                </a:lnTo>
                <a:lnTo>
                  <a:pt x="587667" y="70718"/>
                </a:lnTo>
                <a:lnTo>
                  <a:pt x="618921" y="65087"/>
                </a:lnTo>
                <a:lnTo>
                  <a:pt x="635007" y="66296"/>
                </a:lnTo>
                <a:lnTo>
                  <a:pt x="648935" y="69924"/>
                </a:lnTo>
                <a:lnTo>
                  <a:pt x="660705" y="75969"/>
                </a:lnTo>
                <a:lnTo>
                  <a:pt x="670318" y="84429"/>
                </a:lnTo>
                <a:lnTo>
                  <a:pt x="671862" y="86715"/>
                </a:lnTo>
                <a:lnTo>
                  <a:pt x="619226" y="86715"/>
                </a:lnTo>
                <a:lnTo>
                  <a:pt x="608480" y="87572"/>
                </a:lnTo>
                <a:lnTo>
                  <a:pt x="576160" y="118217"/>
                </a:lnTo>
                <a:lnTo>
                  <a:pt x="573278" y="144259"/>
                </a:lnTo>
                <a:lnTo>
                  <a:pt x="687332" y="144259"/>
                </a:lnTo>
                <a:lnTo>
                  <a:pt x="687387" y="164897"/>
                </a:lnTo>
                <a:lnTo>
                  <a:pt x="573684" y="164897"/>
                </a:lnTo>
                <a:lnTo>
                  <a:pt x="574329" y="178171"/>
                </a:lnTo>
                <a:lnTo>
                  <a:pt x="590114" y="212964"/>
                </a:lnTo>
                <a:lnTo>
                  <a:pt x="619912" y="220663"/>
                </a:lnTo>
                <a:lnTo>
                  <a:pt x="682028" y="220663"/>
                </a:lnTo>
                <a:lnTo>
                  <a:pt x="681989" y="237927"/>
                </a:lnTo>
                <a:lnTo>
                  <a:pt x="663201" y="240271"/>
                </a:lnTo>
                <a:lnTo>
                  <a:pt x="645814" y="241945"/>
                </a:lnTo>
                <a:lnTo>
                  <a:pt x="629864" y="242948"/>
                </a:lnTo>
                <a:lnTo>
                  <a:pt x="615353" y="243282"/>
                </a:lnTo>
                <a:close/>
              </a:path>
              <a:path w="1266825" h="316865">
                <a:moveTo>
                  <a:pt x="687332" y="144259"/>
                </a:moveTo>
                <a:lnTo>
                  <a:pt x="662381" y="144259"/>
                </a:lnTo>
                <a:lnTo>
                  <a:pt x="661747" y="129645"/>
                </a:lnTo>
                <a:lnTo>
                  <a:pt x="659849" y="117351"/>
                </a:lnTo>
                <a:lnTo>
                  <a:pt x="629885" y="87527"/>
                </a:lnTo>
                <a:lnTo>
                  <a:pt x="619226" y="86715"/>
                </a:lnTo>
                <a:lnTo>
                  <a:pt x="671862" y="86715"/>
                </a:lnTo>
                <a:lnTo>
                  <a:pt x="677786" y="95488"/>
                </a:lnTo>
                <a:lnTo>
                  <a:pt x="683120" y="109312"/>
                </a:lnTo>
                <a:lnTo>
                  <a:pt x="686320" y="125902"/>
                </a:lnTo>
                <a:lnTo>
                  <a:pt x="687332" y="144259"/>
                </a:lnTo>
                <a:close/>
              </a:path>
              <a:path w="1266825" h="316865">
                <a:moveTo>
                  <a:pt x="682028" y="220663"/>
                </a:moveTo>
                <a:lnTo>
                  <a:pt x="619912" y="220663"/>
                </a:lnTo>
                <a:lnTo>
                  <a:pt x="632763" y="220539"/>
                </a:lnTo>
                <a:lnTo>
                  <a:pt x="645714" y="220168"/>
                </a:lnTo>
                <a:lnTo>
                  <a:pt x="658761" y="219549"/>
                </a:lnTo>
                <a:lnTo>
                  <a:pt x="671906" y="218682"/>
                </a:lnTo>
                <a:lnTo>
                  <a:pt x="682028" y="217691"/>
                </a:lnTo>
                <a:lnTo>
                  <a:pt x="682028" y="220663"/>
                </a:lnTo>
                <a:close/>
              </a:path>
              <a:path w="1266825" h="316865">
                <a:moveTo>
                  <a:pt x="791171" y="243282"/>
                </a:moveTo>
                <a:lnTo>
                  <a:pt x="745239" y="231730"/>
                </a:lnTo>
                <a:lnTo>
                  <a:pt x="724714" y="195141"/>
                </a:lnTo>
                <a:lnTo>
                  <a:pt x="720915" y="153390"/>
                </a:lnTo>
                <a:lnTo>
                  <a:pt x="721939" y="130802"/>
                </a:lnTo>
                <a:lnTo>
                  <a:pt x="737298" y="84836"/>
                </a:lnTo>
                <a:lnTo>
                  <a:pt x="774076" y="66321"/>
                </a:lnTo>
                <a:lnTo>
                  <a:pt x="791768" y="65087"/>
                </a:lnTo>
                <a:lnTo>
                  <a:pt x="798399" y="65347"/>
                </a:lnTo>
                <a:lnTo>
                  <a:pt x="806994" y="66127"/>
                </a:lnTo>
                <a:lnTo>
                  <a:pt x="817548" y="67428"/>
                </a:lnTo>
                <a:lnTo>
                  <a:pt x="830059" y="69253"/>
                </a:lnTo>
                <a:lnTo>
                  <a:pt x="838200" y="70243"/>
                </a:lnTo>
                <a:lnTo>
                  <a:pt x="838200" y="88112"/>
                </a:lnTo>
                <a:lnTo>
                  <a:pt x="797521" y="88112"/>
                </a:lnTo>
                <a:lnTo>
                  <a:pt x="784098" y="88979"/>
                </a:lnTo>
                <a:lnTo>
                  <a:pt x="749947" y="121786"/>
                </a:lnTo>
                <a:lnTo>
                  <a:pt x="747318" y="153390"/>
                </a:lnTo>
                <a:lnTo>
                  <a:pt x="747931" y="170724"/>
                </a:lnTo>
                <a:lnTo>
                  <a:pt x="763358" y="212144"/>
                </a:lnTo>
                <a:lnTo>
                  <a:pt x="797712" y="220460"/>
                </a:lnTo>
                <a:lnTo>
                  <a:pt x="838593" y="220460"/>
                </a:lnTo>
                <a:lnTo>
                  <a:pt x="838593" y="238519"/>
                </a:lnTo>
                <a:lnTo>
                  <a:pt x="823722" y="240603"/>
                </a:lnTo>
                <a:lnTo>
                  <a:pt x="810863" y="242091"/>
                </a:lnTo>
                <a:lnTo>
                  <a:pt x="800013" y="242984"/>
                </a:lnTo>
                <a:lnTo>
                  <a:pt x="791171" y="243282"/>
                </a:lnTo>
                <a:close/>
              </a:path>
              <a:path w="1266825" h="316865">
                <a:moveTo>
                  <a:pt x="838200" y="91084"/>
                </a:moveTo>
                <a:lnTo>
                  <a:pt x="825312" y="89784"/>
                </a:lnTo>
                <a:lnTo>
                  <a:pt x="814236" y="88855"/>
                </a:lnTo>
                <a:lnTo>
                  <a:pt x="804972" y="88298"/>
                </a:lnTo>
                <a:lnTo>
                  <a:pt x="797521" y="88112"/>
                </a:lnTo>
                <a:lnTo>
                  <a:pt x="838200" y="88112"/>
                </a:lnTo>
                <a:lnTo>
                  <a:pt x="838200" y="91084"/>
                </a:lnTo>
                <a:close/>
              </a:path>
              <a:path w="1266825" h="316865">
                <a:moveTo>
                  <a:pt x="838593" y="220460"/>
                </a:moveTo>
                <a:lnTo>
                  <a:pt x="797712" y="220460"/>
                </a:lnTo>
                <a:lnTo>
                  <a:pt x="838593" y="217285"/>
                </a:lnTo>
                <a:lnTo>
                  <a:pt x="838593" y="220460"/>
                </a:lnTo>
                <a:close/>
              </a:path>
              <a:path w="1266825" h="316865">
                <a:moveTo>
                  <a:pt x="911821" y="68465"/>
                </a:moveTo>
                <a:lnTo>
                  <a:pt x="886421" y="68465"/>
                </a:lnTo>
                <a:lnTo>
                  <a:pt x="886421" y="16078"/>
                </a:lnTo>
                <a:lnTo>
                  <a:pt x="911821" y="16078"/>
                </a:lnTo>
                <a:lnTo>
                  <a:pt x="911821" y="68465"/>
                </a:lnTo>
                <a:close/>
              </a:path>
              <a:path w="1266825" h="316865">
                <a:moveTo>
                  <a:pt x="966393" y="90881"/>
                </a:moveTo>
                <a:lnTo>
                  <a:pt x="862203" y="90881"/>
                </a:lnTo>
                <a:lnTo>
                  <a:pt x="862203" y="68465"/>
                </a:lnTo>
                <a:lnTo>
                  <a:pt x="966393" y="68465"/>
                </a:lnTo>
                <a:lnTo>
                  <a:pt x="966393" y="90881"/>
                </a:lnTo>
                <a:close/>
              </a:path>
              <a:path w="1266825" h="316865">
                <a:moveTo>
                  <a:pt x="933843" y="243688"/>
                </a:moveTo>
                <a:lnTo>
                  <a:pt x="896734" y="230683"/>
                </a:lnTo>
                <a:lnTo>
                  <a:pt x="886421" y="180976"/>
                </a:lnTo>
                <a:lnTo>
                  <a:pt x="886421" y="90881"/>
                </a:lnTo>
                <a:lnTo>
                  <a:pt x="911821" y="90881"/>
                </a:lnTo>
                <a:lnTo>
                  <a:pt x="911821" y="172047"/>
                </a:lnTo>
                <a:lnTo>
                  <a:pt x="912088" y="185468"/>
                </a:lnTo>
                <a:lnTo>
                  <a:pt x="925779" y="219672"/>
                </a:lnTo>
                <a:lnTo>
                  <a:pt x="966978" y="219672"/>
                </a:lnTo>
                <a:lnTo>
                  <a:pt x="968768" y="239916"/>
                </a:lnTo>
                <a:lnTo>
                  <a:pt x="957955" y="241566"/>
                </a:lnTo>
                <a:lnTo>
                  <a:pt x="948529" y="242745"/>
                </a:lnTo>
                <a:lnTo>
                  <a:pt x="940491" y="243452"/>
                </a:lnTo>
                <a:lnTo>
                  <a:pt x="933843" y="243688"/>
                </a:lnTo>
                <a:close/>
              </a:path>
              <a:path w="1266825" h="316865">
                <a:moveTo>
                  <a:pt x="1063625" y="243282"/>
                </a:moveTo>
                <a:lnTo>
                  <a:pt x="1015497" y="231339"/>
                </a:lnTo>
                <a:lnTo>
                  <a:pt x="994149" y="194396"/>
                </a:lnTo>
                <a:lnTo>
                  <a:pt x="990206" y="153885"/>
                </a:lnTo>
                <a:lnTo>
                  <a:pt x="991259" y="132047"/>
                </a:lnTo>
                <a:lnTo>
                  <a:pt x="1007071" y="86017"/>
                </a:lnTo>
                <a:lnTo>
                  <a:pt x="1045315" y="66396"/>
                </a:lnTo>
                <a:lnTo>
                  <a:pt x="1063815" y="65087"/>
                </a:lnTo>
                <a:lnTo>
                  <a:pt x="1082310" y="66396"/>
                </a:lnTo>
                <a:lnTo>
                  <a:pt x="1097903" y="70323"/>
                </a:lnTo>
                <a:lnTo>
                  <a:pt x="1110594" y="76863"/>
                </a:lnTo>
                <a:lnTo>
                  <a:pt x="1120381" y="86017"/>
                </a:lnTo>
                <a:lnTo>
                  <a:pt x="1121162" y="87312"/>
                </a:lnTo>
                <a:lnTo>
                  <a:pt x="1063815" y="87312"/>
                </a:lnTo>
                <a:lnTo>
                  <a:pt x="1051380" y="88205"/>
                </a:lnTo>
                <a:lnTo>
                  <a:pt x="1019117" y="121743"/>
                </a:lnTo>
                <a:lnTo>
                  <a:pt x="1016596" y="153390"/>
                </a:lnTo>
                <a:lnTo>
                  <a:pt x="1017166" y="170743"/>
                </a:lnTo>
                <a:lnTo>
                  <a:pt x="1031525" y="212575"/>
                </a:lnTo>
                <a:lnTo>
                  <a:pt x="1063815" y="221057"/>
                </a:lnTo>
                <a:lnTo>
                  <a:pt x="1121829" y="221057"/>
                </a:lnTo>
                <a:lnTo>
                  <a:pt x="1121270" y="222047"/>
                </a:lnTo>
                <a:lnTo>
                  <a:pt x="1111752" y="231339"/>
                </a:lnTo>
                <a:lnTo>
                  <a:pt x="1098972" y="237975"/>
                </a:lnTo>
                <a:lnTo>
                  <a:pt x="1082929" y="241955"/>
                </a:lnTo>
                <a:lnTo>
                  <a:pt x="1063625" y="243282"/>
                </a:lnTo>
                <a:close/>
              </a:path>
              <a:path w="1266825" h="316865">
                <a:moveTo>
                  <a:pt x="1121829" y="221057"/>
                </a:moveTo>
                <a:lnTo>
                  <a:pt x="1063815" y="221057"/>
                </a:lnTo>
                <a:lnTo>
                  <a:pt x="1077103" y="220114"/>
                </a:lnTo>
                <a:lnTo>
                  <a:pt x="1087780" y="217339"/>
                </a:lnTo>
                <a:lnTo>
                  <a:pt x="1110095" y="171018"/>
                </a:lnTo>
                <a:lnTo>
                  <a:pt x="1110645" y="153390"/>
                </a:lnTo>
                <a:lnTo>
                  <a:pt x="1110018" y="136088"/>
                </a:lnTo>
                <a:lnTo>
                  <a:pt x="1094705" y="95349"/>
                </a:lnTo>
                <a:lnTo>
                  <a:pt x="1063815" y="87312"/>
                </a:lnTo>
                <a:lnTo>
                  <a:pt x="1121162" y="87312"/>
                </a:lnTo>
                <a:lnTo>
                  <a:pt x="1127672" y="98111"/>
                </a:lnTo>
                <a:lnTo>
                  <a:pt x="1132879" y="113455"/>
                </a:lnTo>
                <a:lnTo>
                  <a:pt x="1136002" y="132047"/>
                </a:lnTo>
                <a:lnTo>
                  <a:pt x="1137043" y="153885"/>
                </a:lnTo>
                <a:lnTo>
                  <a:pt x="1136057" y="175749"/>
                </a:lnTo>
                <a:lnTo>
                  <a:pt x="1133100" y="194396"/>
                </a:lnTo>
                <a:lnTo>
                  <a:pt x="1128171" y="209829"/>
                </a:lnTo>
                <a:lnTo>
                  <a:pt x="1121829" y="221057"/>
                </a:lnTo>
                <a:close/>
              </a:path>
              <a:path w="1266825" h="316865">
                <a:moveTo>
                  <a:pt x="1262047" y="91871"/>
                </a:moveTo>
                <a:lnTo>
                  <a:pt x="1204112" y="91871"/>
                </a:lnTo>
                <a:lnTo>
                  <a:pt x="1219269" y="82437"/>
                </a:lnTo>
                <a:lnTo>
                  <a:pt x="1234773" y="74763"/>
                </a:lnTo>
                <a:lnTo>
                  <a:pt x="1250625" y="68849"/>
                </a:lnTo>
                <a:lnTo>
                  <a:pt x="1266825" y="64693"/>
                </a:lnTo>
                <a:lnTo>
                  <a:pt x="1266825" y="90881"/>
                </a:lnTo>
                <a:lnTo>
                  <a:pt x="1262047" y="91871"/>
                </a:lnTo>
                <a:close/>
              </a:path>
              <a:path w="1266825" h="316865">
                <a:moveTo>
                  <a:pt x="1204518" y="239916"/>
                </a:moveTo>
                <a:lnTo>
                  <a:pt x="1178712" y="239916"/>
                </a:lnTo>
                <a:lnTo>
                  <a:pt x="1178712" y="68465"/>
                </a:lnTo>
                <a:lnTo>
                  <a:pt x="1204112" y="68465"/>
                </a:lnTo>
                <a:lnTo>
                  <a:pt x="1204112" y="91871"/>
                </a:lnTo>
                <a:lnTo>
                  <a:pt x="1262047" y="91871"/>
                </a:lnTo>
                <a:lnTo>
                  <a:pt x="1223192" y="104851"/>
                </a:lnTo>
                <a:lnTo>
                  <a:pt x="1204518" y="114096"/>
                </a:lnTo>
                <a:lnTo>
                  <a:pt x="1204518" y="239916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5" name="object 15"/>
          <p:cNvSpPr/>
          <p:nvPr/>
        </p:nvSpPr>
        <p:spPr>
          <a:xfrm>
            <a:off x="1735696" y="3366706"/>
            <a:ext cx="357505" cy="237490"/>
          </a:xfrm>
          <a:custGeom>
            <a:avLst/>
            <a:gdLst/>
            <a:ahLst/>
            <a:cxnLst/>
            <a:rect l="0" t="0" r="r" b="b"/>
            <a:pathLst>
              <a:path w="357505" h="237490">
                <a:moveTo>
                  <a:pt x="26187" y="237135"/>
                </a:moveTo>
                <a:lnTo>
                  <a:pt x="0" y="237135"/>
                </a:lnTo>
                <a:lnTo>
                  <a:pt x="65290" y="0"/>
                </a:lnTo>
                <a:lnTo>
                  <a:pt x="122834" y="0"/>
                </a:lnTo>
                <a:lnTo>
                  <a:pt x="129042" y="22618"/>
                </a:lnTo>
                <a:lnTo>
                  <a:pt x="85128" y="22618"/>
                </a:lnTo>
                <a:lnTo>
                  <a:pt x="49009" y="152401"/>
                </a:lnTo>
                <a:lnTo>
                  <a:pt x="164664" y="152401"/>
                </a:lnTo>
                <a:lnTo>
                  <a:pt x="171144" y="176010"/>
                </a:lnTo>
                <a:lnTo>
                  <a:pt x="43256" y="176010"/>
                </a:lnTo>
                <a:lnTo>
                  <a:pt x="26187" y="237135"/>
                </a:lnTo>
                <a:close/>
              </a:path>
              <a:path w="357505" h="237490">
                <a:moveTo>
                  <a:pt x="164664" y="152401"/>
                </a:moveTo>
                <a:lnTo>
                  <a:pt x="138899" y="152401"/>
                </a:lnTo>
                <a:lnTo>
                  <a:pt x="102984" y="22618"/>
                </a:lnTo>
                <a:lnTo>
                  <a:pt x="129042" y="22618"/>
                </a:lnTo>
                <a:lnTo>
                  <a:pt x="164664" y="152401"/>
                </a:lnTo>
                <a:close/>
              </a:path>
              <a:path w="357505" h="237490">
                <a:moveTo>
                  <a:pt x="187921" y="237135"/>
                </a:moveTo>
                <a:lnTo>
                  <a:pt x="161925" y="237135"/>
                </a:lnTo>
                <a:lnTo>
                  <a:pt x="144665" y="176010"/>
                </a:lnTo>
                <a:lnTo>
                  <a:pt x="171144" y="176010"/>
                </a:lnTo>
                <a:lnTo>
                  <a:pt x="187921" y="237135"/>
                </a:lnTo>
                <a:close/>
              </a:path>
              <a:path w="357505" h="237490">
                <a:moveTo>
                  <a:pt x="342610" y="77787"/>
                </a:moveTo>
                <a:lnTo>
                  <a:pt x="246062" y="77787"/>
                </a:lnTo>
                <a:lnTo>
                  <a:pt x="259802" y="71012"/>
                </a:lnTo>
                <a:lnTo>
                  <a:pt x="273245" y="66174"/>
                </a:lnTo>
                <a:lnTo>
                  <a:pt x="286390" y="63273"/>
                </a:lnTo>
                <a:lnTo>
                  <a:pt x="299237" y="62306"/>
                </a:lnTo>
                <a:lnTo>
                  <a:pt x="315001" y="63465"/>
                </a:lnTo>
                <a:lnTo>
                  <a:pt x="327945" y="66944"/>
                </a:lnTo>
                <a:lnTo>
                  <a:pt x="338070" y="72743"/>
                </a:lnTo>
                <a:lnTo>
                  <a:pt x="342610" y="77787"/>
                </a:lnTo>
                <a:close/>
              </a:path>
              <a:path w="357505" h="237490">
                <a:moveTo>
                  <a:pt x="246456" y="237135"/>
                </a:moveTo>
                <a:lnTo>
                  <a:pt x="220662" y="237135"/>
                </a:lnTo>
                <a:lnTo>
                  <a:pt x="220662" y="65684"/>
                </a:lnTo>
                <a:lnTo>
                  <a:pt x="246062" y="65684"/>
                </a:lnTo>
                <a:lnTo>
                  <a:pt x="246062" y="77787"/>
                </a:lnTo>
                <a:lnTo>
                  <a:pt x="342610" y="77787"/>
                </a:lnTo>
                <a:lnTo>
                  <a:pt x="345376" y="80860"/>
                </a:lnTo>
                <a:lnTo>
                  <a:pt x="347463" y="85331"/>
                </a:lnTo>
                <a:lnTo>
                  <a:pt x="287464" y="85331"/>
                </a:lnTo>
                <a:lnTo>
                  <a:pt x="279730" y="86410"/>
                </a:lnTo>
                <a:lnTo>
                  <a:pt x="263588" y="90779"/>
                </a:lnTo>
                <a:lnTo>
                  <a:pt x="257378" y="92862"/>
                </a:lnTo>
                <a:lnTo>
                  <a:pt x="253009" y="94856"/>
                </a:lnTo>
                <a:lnTo>
                  <a:pt x="246456" y="98031"/>
                </a:lnTo>
                <a:lnTo>
                  <a:pt x="246456" y="237135"/>
                </a:lnTo>
                <a:close/>
              </a:path>
              <a:path w="357505" h="237490">
                <a:moveTo>
                  <a:pt x="357187" y="237135"/>
                </a:moveTo>
                <a:lnTo>
                  <a:pt x="331787" y="237135"/>
                </a:lnTo>
                <a:lnTo>
                  <a:pt x="331771" y="146647"/>
                </a:lnTo>
                <a:lnTo>
                  <a:pt x="331346" y="130876"/>
                </a:lnTo>
                <a:lnTo>
                  <a:pt x="320236" y="92751"/>
                </a:lnTo>
                <a:lnTo>
                  <a:pt x="294881" y="85331"/>
                </a:lnTo>
                <a:lnTo>
                  <a:pt x="347463" y="85331"/>
                </a:lnTo>
                <a:lnTo>
                  <a:pt x="350543" y="91929"/>
                </a:lnTo>
                <a:lnTo>
                  <a:pt x="354234" y="106581"/>
                </a:lnTo>
                <a:lnTo>
                  <a:pt x="356449" y="124820"/>
                </a:lnTo>
                <a:lnTo>
                  <a:pt x="357187" y="146647"/>
                </a:lnTo>
                <a:lnTo>
                  <a:pt x="357187" y="237135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6" name="object 16"/>
          <p:cNvSpPr/>
          <p:nvPr/>
        </p:nvSpPr>
        <p:spPr>
          <a:xfrm>
            <a:off x="2219363" y="3363137"/>
            <a:ext cx="621029" cy="244475"/>
          </a:xfrm>
          <a:custGeom>
            <a:avLst/>
            <a:gdLst/>
            <a:ahLst/>
            <a:cxnLst/>
            <a:rect l="0" t="0" r="r" b="b"/>
            <a:pathLst>
              <a:path w="621030" h="244475">
                <a:moveTo>
                  <a:pt x="26390" y="240703"/>
                </a:moveTo>
                <a:lnTo>
                  <a:pt x="0" y="240703"/>
                </a:lnTo>
                <a:lnTo>
                  <a:pt x="0" y="3568"/>
                </a:lnTo>
                <a:lnTo>
                  <a:pt x="49415" y="3568"/>
                </a:lnTo>
                <a:lnTo>
                  <a:pt x="59256" y="26784"/>
                </a:lnTo>
                <a:lnTo>
                  <a:pt x="26390" y="26784"/>
                </a:lnTo>
                <a:lnTo>
                  <a:pt x="26390" y="240703"/>
                </a:lnTo>
                <a:close/>
              </a:path>
              <a:path w="621030" h="244475">
                <a:moveTo>
                  <a:pt x="173431" y="217487"/>
                </a:moveTo>
                <a:lnTo>
                  <a:pt x="147447" y="217487"/>
                </a:lnTo>
                <a:lnTo>
                  <a:pt x="147447" y="3568"/>
                </a:lnTo>
                <a:lnTo>
                  <a:pt x="173431" y="3568"/>
                </a:lnTo>
                <a:lnTo>
                  <a:pt x="173431" y="217487"/>
                </a:lnTo>
                <a:close/>
              </a:path>
              <a:path w="621030" h="244475">
                <a:moveTo>
                  <a:pt x="173431" y="240703"/>
                </a:moveTo>
                <a:lnTo>
                  <a:pt x="125018" y="240703"/>
                </a:lnTo>
                <a:lnTo>
                  <a:pt x="32943" y="26784"/>
                </a:lnTo>
                <a:lnTo>
                  <a:pt x="59256" y="26784"/>
                </a:lnTo>
                <a:lnTo>
                  <a:pt x="140093" y="217487"/>
                </a:lnTo>
                <a:lnTo>
                  <a:pt x="173431" y="217487"/>
                </a:lnTo>
                <a:lnTo>
                  <a:pt x="173431" y="240703"/>
                </a:lnTo>
                <a:close/>
              </a:path>
              <a:path w="621030" h="244475">
                <a:moveTo>
                  <a:pt x="313931" y="244068"/>
                </a:moveTo>
                <a:lnTo>
                  <a:pt x="270203" y="236629"/>
                </a:lnTo>
                <a:lnTo>
                  <a:pt x="233385" y="197398"/>
                </a:lnTo>
                <a:lnTo>
                  <a:pt x="223317" y="151406"/>
                </a:lnTo>
                <a:lnTo>
                  <a:pt x="222063" y="122237"/>
                </a:lnTo>
                <a:lnTo>
                  <a:pt x="223312" y="93234"/>
                </a:lnTo>
                <a:lnTo>
                  <a:pt x="233332" y="47100"/>
                </a:lnTo>
                <a:lnTo>
                  <a:pt x="269828" y="7515"/>
                </a:lnTo>
                <a:lnTo>
                  <a:pt x="312940" y="0"/>
                </a:lnTo>
                <a:lnTo>
                  <a:pt x="328966" y="433"/>
                </a:lnTo>
                <a:lnTo>
                  <a:pt x="345287" y="1733"/>
                </a:lnTo>
                <a:lnTo>
                  <a:pt x="361903" y="3900"/>
                </a:lnTo>
                <a:lnTo>
                  <a:pt x="390525" y="8928"/>
                </a:lnTo>
                <a:lnTo>
                  <a:pt x="390525" y="23609"/>
                </a:lnTo>
                <a:lnTo>
                  <a:pt x="316509" y="23609"/>
                </a:lnTo>
                <a:lnTo>
                  <a:pt x="298376" y="25035"/>
                </a:lnTo>
                <a:lnTo>
                  <a:pt x="263334" y="46431"/>
                </a:lnTo>
                <a:lnTo>
                  <a:pt x="250488" y="97626"/>
                </a:lnTo>
                <a:lnTo>
                  <a:pt x="249634" y="122326"/>
                </a:lnTo>
                <a:lnTo>
                  <a:pt x="250488" y="146840"/>
                </a:lnTo>
                <a:lnTo>
                  <a:pt x="257341" y="184736"/>
                </a:lnTo>
                <a:lnTo>
                  <a:pt x="283371" y="215147"/>
                </a:lnTo>
                <a:lnTo>
                  <a:pt x="316115" y="220852"/>
                </a:lnTo>
                <a:lnTo>
                  <a:pt x="391121" y="220852"/>
                </a:lnTo>
                <a:lnTo>
                  <a:pt x="391121" y="235940"/>
                </a:lnTo>
                <a:lnTo>
                  <a:pt x="370074" y="239498"/>
                </a:lnTo>
                <a:lnTo>
                  <a:pt x="350192" y="242038"/>
                </a:lnTo>
                <a:lnTo>
                  <a:pt x="331478" y="243561"/>
                </a:lnTo>
                <a:lnTo>
                  <a:pt x="313931" y="244068"/>
                </a:lnTo>
                <a:close/>
              </a:path>
              <a:path w="621030" h="244475">
                <a:moveTo>
                  <a:pt x="390525" y="30949"/>
                </a:moveTo>
                <a:lnTo>
                  <a:pt x="369903" y="27740"/>
                </a:lnTo>
                <a:lnTo>
                  <a:pt x="350693" y="25446"/>
                </a:lnTo>
                <a:lnTo>
                  <a:pt x="332894" y="24068"/>
                </a:lnTo>
                <a:lnTo>
                  <a:pt x="316509" y="23609"/>
                </a:lnTo>
                <a:lnTo>
                  <a:pt x="390525" y="23609"/>
                </a:lnTo>
                <a:lnTo>
                  <a:pt x="390525" y="30949"/>
                </a:lnTo>
                <a:close/>
              </a:path>
              <a:path w="621030" h="244475">
                <a:moveTo>
                  <a:pt x="391121" y="220852"/>
                </a:moveTo>
                <a:lnTo>
                  <a:pt x="316115" y="220852"/>
                </a:lnTo>
                <a:lnTo>
                  <a:pt x="328181" y="220555"/>
                </a:lnTo>
                <a:lnTo>
                  <a:pt x="340372" y="219662"/>
                </a:lnTo>
                <a:lnTo>
                  <a:pt x="352688" y="218174"/>
                </a:lnTo>
                <a:lnTo>
                  <a:pt x="365125" y="216090"/>
                </a:lnTo>
                <a:lnTo>
                  <a:pt x="365125" y="143065"/>
                </a:lnTo>
                <a:lnTo>
                  <a:pt x="325640" y="143065"/>
                </a:lnTo>
                <a:lnTo>
                  <a:pt x="325640" y="119252"/>
                </a:lnTo>
                <a:lnTo>
                  <a:pt x="391121" y="119252"/>
                </a:lnTo>
                <a:lnTo>
                  <a:pt x="391121" y="220852"/>
                </a:lnTo>
                <a:close/>
              </a:path>
              <a:path w="621030" h="244475">
                <a:moveTo>
                  <a:pt x="527050" y="244068"/>
                </a:moveTo>
                <a:lnTo>
                  <a:pt x="481957" y="236801"/>
                </a:lnTo>
                <a:lnTo>
                  <a:pt x="444576" y="198367"/>
                </a:lnTo>
                <a:lnTo>
                  <a:pt x="434461" y="152527"/>
                </a:lnTo>
                <a:lnTo>
                  <a:pt x="433205" y="123126"/>
                </a:lnTo>
                <a:lnTo>
                  <a:pt x="434485" y="94032"/>
                </a:lnTo>
                <a:lnTo>
                  <a:pt x="444802" y="47550"/>
                </a:lnTo>
                <a:lnTo>
                  <a:pt x="482407" y="7585"/>
                </a:lnTo>
                <a:lnTo>
                  <a:pt x="526859" y="0"/>
                </a:lnTo>
                <a:lnTo>
                  <a:pt x="551117" y="1895"/>
                </a:lnTo>
                <a:lnTo>
                  <a:pt x="571331" y="7537"/>
                </a:lnTo>
                <a:lnTo>
                  <a:pt x="587631" y="16962"/>
                </a:lnTo>
                <a:lnTo>
                  <a:pt x="593655" y="23406"/>
                </a:lnTo>
                <a:lnTo>
                  <a:pt x="526757" y="23406"/>
                </a:lnTo>
                <a:lnTo>
                  <a:pt x="508963" y="24906"/>
                </a:lnTo>
                <a:lnTo>
                  <a:pt x="474268" y="47218"/>
                </a:lnTo>
                <a:lnTo>
                  <a:pt x="461243" y="98844"/>
                </a:lnTo>
                <a:lnTo>
                  <a:pt x="460375" y="123126"/>
                </a:lnTo>
                <a:lnTo>
                  <a:pt x="461231" y="147339"/>
                </a:lnTo>
                <a:lnTo>
                  <a:pt x="474065" y="198031"/>
                </a:lnTo>
                <a:lnTo>
                  <a:pt x="509007" y="219426"/>
                </a:lnTo>
                <a:lnTo>
                  <a:pt x="527050" y="220852"/>
                </a:lnTo>
                <a:lnTo>
                  <a:pt x="595523" y="220852"/>
                </a:lnTo>
                <a:lnTo>
                  <a:pt x="588423" y="228107"/>
                </a:lnTo>
                <a:lnTo>
                  <a:pt x="572120" y="236974"/>
                </a:lnTo>
                <a:lnTo>
                  <a:pt x="551662" y="242294"/>
                </a:lnTo>
                <a:lnTo>
                  <a:pt x="527050" y="244068"/>
                </a:lnTo>
                <a:close/>
              </a:path>
              <a:path w="621030" h="244475">
                <a:moveTo>
                  <a:pt x="595523" y="220852"/>
                </a:moveTo>
                <a:lnTo>
                  <a:pt x="527050" y="220852"/>
                </a:lnTo>
                <a:lnTo>
                  <a:pt x="545085" y="219457"/>
                </a:lnTo>
                <a:lnTo>
                  <a:pt x="559893" y="215271"/>
                </a:lnTo>
                <a:lnTo>
                  <a:pt x="585739" y="185486"/>
                </a:lnTo>
                <a:lnTo>
                  <a:pt x="593331" y="123825"/>
                </a:lnTo>
                <a:lnTo>
                  <a:pt x="592457" y="99403"/>
                </a:lnTo>
                <a:lnTo>
                  <a:pt x="585460" y="61199"/>
                </a:lnTo>
                <a:lnTo>
                  <a:pt x="559200" y="29408"/>
                </a:lnTo>
                <a:lnTo>
                  <a:pt x="526757" y="23406"/>
                </a:lnTo>
                <a:lnTo>
                  <a:pt x="593655" y="23406"/>
                </a:lnTo>
                <a:lnTo>
                  <a:pt x="615529" y="68654"/>
                </a:lnTo>
                <a:lnTo>
                  <a:pt x="620712" y="123825"/>
                </a:lnTo>
                <a:lnTo>
                  <a:pt x="619454" y="153376"/>
                </a:lnTo>
                <a:lnTo>
                  <a:pt x="615680" y="178538"/>
                </a:lnTo>
                <a:lnTo>
                  <a:pt x="609386" y="199311"/>
                </a:lnTo>
                <a:lnTo>
                  <a:pt x="600570" y="215696"/>
                </a:lnTo>
                <a:lnTo>
                  <a:pt x="595523" y="220852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7" name="object 17"/>
          <p:cNvSpPr/>
          <p:nvPr/>
        </p:nvSpPr>
        <p:spPr>
          <a:xfrm>
            <a:off x="2943148" y="3380003"/>
            <a:ext cx="719455" cy="227965"/>
          </a:xfrm>
          <a:custGeom>
            <a:avLst/>
            <a:gdLst/>
            <a:ahLst/>
            <a:cxnLst/>
            <a:rect l="0" t="0" r="r" b="b"/>
            <a:pathLst>
              <a:path w="719455" h="227965">
                <a:moveTo>
                  <a:pt x="49606" y="52387"/>
                </a:moveTo>
                <a:lnTo>
                  <a:pt x="24206" y="52387"/>
                </a:lnTo>
                <a:lnTo>
                  <a:pt x="24206" y="0"/>
                </a:lnTo>
                <a:lnTo>
                  <a:pt x="49606" y="0"/>
                </a:lnTo>
                <a:lnTo>
                  <a:pt x="49606" y="52387"/>
                </a:lnTo>
                <a:close/>
              </a:path>
              <a:path w="719455" h="227965">
                <a:moveTo>
                  <a:pt x="104178" y="74802"/>
                </a:moveTo>
                <a:lnTo>
                  <a:pt x="0" y="74802"/>
                </a:lnTo>
                <a:lnTo>
                  <a:pt x="0" y="52387"/>
                </a:lnTo>
                <a:lnTo>
                  <a:pt x="104178" y="52387"/>
                </a:lnTo>
                <a:lnTo>
                  <a:pt x="104178" y="74802"/>
                </a:lnTo>
                <a:close/>
              </a:path>
              <a:path w="719455" h="227965">
                <a:moveTo>
                  <a:pt x="71627" y="227610"/>
                </a:moveTo>
                <a:lnTo>
                  <a:pt x="34518" y="214605"/>
                </a:lnTo>
                <a:lnTo>
                  <a:pt x="24206" y="164897"/>
                </a:lnTo>
                <a:lnTo>
                  <a:pt x="24206" y="74802"/>
                </a:lnTo>
                <a:lnTo>
                  <a:pt x="49606" y="74802"/>
                </a:lnTo>
                <a:lnTo>
                  <a:pt x="49606" y="155969"/>
                </a:lnTo>
                <a:lnTo>
                  <a:pt x="49872" y="169390"/>
                </a:lnTo>
                <a:lnTo>
                  <a:pt x="63563" y="203594"/>
                </a:lnTo>
                <a:lnTo>
                  <a:pt x="104775" y="203594"/>
                </a:lnTo>
                <a:lnTo>
                  <a:pt x="106552" y="223838"/>
                </a:lnTo>
                <a:lnTo>
                  <a:pt x="95739" y="225488"/>
                </a:lnTo>
                <a:lnTo>
                  <a:pt x="86313" y="226667"/>
                </a:lnTo>
                <a:lnTo>
                  <a:pt x="78276" y="227374"/>
                </a:lnTo>
                <a:lnTo>
                  <a:pt x="71627" y="227610"/>
                </a:lnTo>
                <a:close/>
              </a:path>
              <a:path w="719455" h="227965">
                <a:moveTo>
                  <a:pt x="195859" y="227203"/>
                </a:moveTo>
                <a:lnTo>
                  <a:pt x="152416" y="215154"/>
                </a:lnTo>
                <a:lnTo>
                  <a:pt x="131837" y="178394"/>
                </a:lnTo>
                <a:lnTo>
                  <a:pt x="127990" y="139104"/>
                </a:lnTo>
                <a:lnTo>
                  <a:pt x="132455" y="99688"/>
                </a:lnTo>
                <a:lnTo>
                  <a:pt x="145849" y="71534"/>
                </a:lnTo>
                <a:lnTo>
                  <a:pt x="168174" y="54640"/>
                </a:lnTo>
                <a:lnTo>
                  <a:pt x="199428" y="49009"/>
                </a:lnTo>
                <a:lnTo>
                  <a:pt x="215513" y="50218"/>
                </a:lnTo>
                <a:lnTo>
                  <a:pt x="229441" y="53846"/>
                </a:lnTo>
                <a:lnTo>
                  <a:pt x="241211" y="59891"/>
                </a:lnTo>
                <a:lnTo>
                  <a:pt x="250825" y="68351"/>
                </a:lnTo>
                <a:lnTo>
                  <a:pt x="252368" y="70637"/>
                </a:lnTo>
                <a:lnTo>
                  <a:pt x="199720" y="70637"/>
                </a:lnTo>
                <a:lnTo>
                  <a:pt x="188975" y="71494"/>
                </a:lnTo>
                <a:lnTo>
                  <a:pt x="156660" y="102139"/>
                </a:lnTo>
                <a:lnTo>
                  <a:pt x="153784" y="128182"/>
                </a:lnTo>
                <a:lnTo>
                  <a:pt x="267825" y="128182"/>
                </a:lnTo>
                <a:lnTo>
                  <a:pt x="267881" y="148819"/>
                </a:lnTo>
                <a:lnTo>
                  <a:pt x="154177" y="148819"/>
                </a:lnTo>
                <a:lnTo>
                  <a:pt x="154823" y="162092"/>
                </a:lnTo>
                <a:lnTo>
                  <a:pt x="170618" y="196886"/>
                </a:lnTo>
                <a:lnTo>
                  <a:pt x="200418" y="204585"/>
                </a:lnTo>
                <a:lnTo>
                  <a:pt x="262534" y="204585"/>
                </a:lnTo>
                <a:lnTo>
                  <a:pt x="262496" y="221849"/>
                </a:lnTo>
                <a:lnTo>
                  <a:pt x="243708" y="224192"/>
                </a:lnTo>
                <a:lnTo>
                  <a:pt x="226320" y="225867"/>
                </a:lnTo>
                <a:lnTo>
                  <a:pt x="210370" y="226870"/>
                </a:lnTo>
                <a:lnTo>
                  <a:pt x="195859" y="227203"/>
                </a:lnTo>
                <a:close/>
              </a:path>
              <a:path w="719455" h="227965">
                <a:moveTo>
                  <a:pt x="267825" y="128182"/>
                </a:moveTo>
                <a:lnTo>
                  <a:pt x="242887" y="128182"/>
                </a:lnTo>
                <a:lnTo>
                  <a:pt x="242254" y="113568"/>
                </a:lnTo>
                <a:lnTo>
                  <a:pt x="240355" y="101272"/>
                </a:lnTo>
                <a:lnTo>
                  <a:pt x="210380" y="71449"/>
                </a:lnTo>
                <a:lnTo>
                  <a:pt x="199720" y="70637"/>
                </a:lnTo>
                <a:lnTo>
                  <a:pt x="252368" y="70637"/>
                </a:lnTo>
                <a:lnTo>
                  <a:pt x="258290" y="79410"/>
                </a:lnTo>
                <a:lnTo>
                  <a:pt x="263620" y="93233"/>
                </a:lnTo>
                <a:lnTo>
                  <a:pt x="266816" y="109824"/>
                </a:lnTo>
                <a:lnTo>
                  <a:pt x="267825" y="128182"/>
                </a:lnTo>
                <a:close/>
              </a:path>
              <a:path w="719455" h="227965">
                <a:moveTo>
                  <a:pt x="262534" y="204585"/>
                </a:moveTo>
                <a:lnTo>
                  <a:pt x="200418" y="204585"/>
                </a:lnTo>
                <a:lnTo>
                  <a:pt x="213268" y="204461"/>
                </a:lnTo>
                <a:lnTo>
                  <a:pt x="226215" y="204089"/>
                </a:lnTo>
                <a:lnTo>
                  <a:pt x="239262" y="203470"/>
                </a:lnTo>
                <a:lnTo>
                  <a:pt x="252412" y="202604"/>
                </a:lnTo>
                <a:lnTo>
                  <a:pt x="262534" y="201613"/>
                </a:lnTo>
                <a:lnTo>
                  <a:pt x="262534" y="204585"/>
                </a:lnTo>
                <a:close/>
              </a:path>
              <a:path w="719455" h="227965">
                <a:moveTo>
                  <a:pt x="307568" y="75996"/>
                </a:moveTo>
                <a:lnTo>
                  <a:pt x="343120" y="50895"/>
                </a:lnTo>
                <a:lnTo>
                  <a:pt x="374346" y="49009"/>
                </a:lnTo>
                <a:lnTo>
                  <a:pt x="387883" y="49847"/>
                </a:lnTo>
                <a:lnTo>
                  <a:pt x="422249" y="70039"/>
                </a:lnTo>
                <a:lnTo>
                  <a:pt x="422933" y="71627"/>
                </a:lnTo>
                <a:lnTo>
                  <a:pt x="375641" y="71627"/>
                </a:lnTo>
                <a:lnTo>
                  <a:pt x="361713" y="71839"/>
                </a:lnTo>
                <a:lnTo>
                  <a:pt x="347512" y="72474"/>
                </a:lnTo>
                <a:lnTo>
                  <a:pt x="333037" y="73530"/>
                </a:lnTo>
                <a:lnTo>
                  <a:pt x="307568" y="75996"/>
                </a:lnTo>
                <a:close/>
              </a:path>
              <a:path w="719455" h="227965">
                <a:moveTo>
                  <a:pt x="346076" y="227203"/>
                </a:moveTo>
                <a:lnTo>
                  <a:pt x="309956" y="213907"/>
                </a:lnTo>
                <a:lnTo>
                  <a:pt x="297649" y="175514"/>
                </a:lnTo>
                <a:lnTo>
                  <a:pt x="298444" y="163794"/>
                </a:lnTo>
                <a:lnTo>
                  <a:pt x="326626" y="129055"/>
                </a:lnTo>
                <a:lnTo>
                  <a:pt x="404013" y="118860"/>
                </a:lnTo>
                <a:lnTo>
                  <a:pt x="404013" y="104178"/>
                </a:lnTo>
                <a:lnTo>
                  <a:pt x="384366" y="71627"/>
                </a:lnTo>
                <a:lnTo>
                  <a:pt x="422933" y="71627"/>
                </a:lnTo>
                <a:lnTo>
                  <a:pt x="426341" y="79544"/>
                </a:lnTo>
                <a:lnTo>
                  <a:pt x="428797" y="90923"/>
                </a:lnTo>
                <a:lnTo>
                  <a:pt x="429616" y="104178"/>
                </a:lnTo>
                <a:lnTo>
                  <a:pt x="429616" y="138507"/>
                </a:lnTo>
                <a:lnTo>
                  <a:pt x="404013" y="138507"/>
                </a:lnTo>
                <a:lnTo>
                  <a:pt x="342901" y="144196"/>
                </a:lnTo>
                <a:lnTo>
                  <a:pt x="335457" y="147168"/>
                </a:lnTo>
                <a:lnTo>
                  <a:pt x="326326" y="157226"/>
                </a:lnTo>
                <a:lnTo>
                  <a:pt x="324040" y="164567"/>
                </a:lnTo>
                <a:lnTo>
                  <a:pt x="324040" y="174219"/>
                </a:lnTo>
                <a:lnTo>
                  <a:pt x="325666" y="187937"/>
                </a:lnTo>
                <a:lnTo>
                  <a:pt x="330542" y="197736"/>
                </a:lnTo>
                <a:lnTo>
                  <a:pt x="338667" y="203616"/>
                </a:lnTo>
                <a:lnTo>
                  <a:pt x="350038" y="205575"/>
                </a:lnTo>
                <a:lnTo>
                  <a:pt x="438150" y="205575"/>
                </a:lnTo>
                <a:lnTo>
                  <a:pt x="448857" y="206972"/>
                </a:lnTo>
                <a:lnTo>
                  <a:pt x="448857" y="213513"/>
                </a:lnTo>
                <a:lnTo>
                  <a:pt x="407785" y="213513"/>
                </a:lnTo>
                <a:lnTo>
                  <a:pt x="392319" y="219504"/>
                </a:lnTo>
                <a:lnTo>
                  <a:pt x="376878" y="223782"/>
                </a:lnTo>
                <a:lnTo>
                  <a:pt x="361463" y="226348"/>
                </a:lnTo>
                <a:lnTo>
                  <a:pt x="346076" y="227203"/>
                </a:lnTo>
                <a:close/>
              </a:path>
              <a:path w="719455" h="227965">
                <a:moveTo>
                  <a:pt x="438150" y="205575"/>
                </a:moveTo>
                <a:lnTo>
                  <a:pt x="350038" y="205575"/>
                </a:lnTo>
                <a:lnTo>
                  <a:pt x="361696" y="205092"/>
                </a:lnTo>
                <a:lnTo>
                  <a:pt x="373381" y="203616"/>
                </a:lnTo>
                <a:lnTo>
                  <a:pt x="384717" y="201225"/>
                </a:lnTo>
                <a:lnTo>
                  <a:pt x="396075" y="197841"/>
                </a:lnTo>
                <a:lnTo>
                  <a:pt x="404013" y="195060"/>
                </a:lnTo>
                <a:lnTo>
                  <a:pt x="404013" y="138507"/>
                </a:lnTo>
                <a:lnTo>
                  <a:pt x="429616" y="138507"/>
                </a:lnTo>
                <a:lnTo>
                  <a:pt x="429616" y="191885"/>
                </a:lnTo>
                <a:lnTo>
                  <a:pt x="430277" y="200356"/>
                </a:lnTo>
                <a:lnTo>
                  <a:pt x="436690" y="205385"/>
                </a:lnTo>
                <a:lnTo>
                  <a:pt x="438150" y="205575"/>
                </a:lnTo>
                <a:close/>
              </a:path>
              <a:path w="719455" h="227965">
                <a:moveTo>
                  <a:pt x="448857" y="227203"/>
                </a:moveTo>
                <a:lnTo>
                  <a:pt x="436024" y="226348"/>
                </a:lnTo>
                <a:lnTo>
                  <a:pt x="424901" y="223782"/>
                </a:lnTo>
                <a:lnTo>
                  <a:pt x="415488" y="219504"/>
                </a:lnTo>
                <a:lnTo>
                  <a:pt x="407785" y="213513"/>
                </a:lnTo>
                <a:lnTo>
                  <a:pt x="448857" y="213513"/>
                </a:lnTo>
                <a:lnTo>
                  <a:pt x="448857" y="227203"/>
                </a:lnTo>
                <a:close/>
              </a:path>
              <a:path w="719455" h="227965">
                <a:moveTo>
                  <a:pt x="598309" y="64490"/>
                </a:moveTo>
                <a:lnTo>
                  <a:pt x="505613" y="64490"/>
                </a:lnTo>
                <a:lnTo>
                  <a:pt x="518412" y="57715"/>
                </a:lnTo>
                <a:lnTo>
                  <a:pt x="531014" y="52878"/>
                </a:lnTo>
                <a:lnTo>
                  <a:pt x="543419" y="49976"/>
                </a:lnTo>
                <a:lnTo>
                  <a:pt x="555626" y="49009"/>
                </a:lnTo>
                <a:lnTo>
                  <a:pt x="570396" y="50100"/>
                </a:lnTo>
                <a:lnTo>
                  <a:pt x="582761" y="53373"/>
                </a:lnTo>
                <a:lnTo>
                  <a:pt x="592718" y="58830"/>
                </a:lnTo>
                <a:lnTo>
                  <a:pt x="598309" y="64490"/>
                </a:lnTo>
                <a:close/>
              </a:path>
              <a:path w="719455" h="227965">
                <a:moveTo>
                  <a:pt x="706519" y="66471"/>
                </a:moveTo>
                <a:lnTo>
                  <a:pt x="600266" y="66471"/>
                </a:lnTo>
                <a:lnTo>
                  <a:pt x="606338" y="63185"/>
                </a:lnTo>
                <a:lnTo>
                  <a:pt x="646484" y="50350"/>
                </a:lnTo>
                <a:lnTo>
                  <a:pt x="661391" y="49009"/>
                </a:lnTo>
                <a:lnTo>
                  <a:pt x="677063" y="50156"/>
                </a:lnTo>
                <a:lnTo>
                  <a:pt x="689941" y="53598"/>
                </a:lnTo>
                <a:lnTo>
                  <a:pt x="700028" y="59333"/>
                </a:lnTo>
                <a:lnTo>
                  <a:pt x="706519" y="66471"/>
                </a:lnTo>
                <a:close/>
              </a:path>
              <a:path w="719455" h="227965">
                <a:moveTo>
                  <a:pt x="506007" y="223838"/>
                </a:moveTo>
                <a:lnTo>
                  <a:pt x="480213" y="223838"/>
                </a:lnTo>
                <a:lnTo>
                  <a:pt x="480213" y="52387"/>
                </a:lnTo>
                <a:lnTo>
                  <a:pt x="505613" y="52387"/>
                </a:lnTo>
                <a:lnTo>
                  <a:pt x="505613" y="64490"/>
                </a:lnTo>
                <a:lnTo>
                  <a:pt x="598309" y="64490"/>
                </a:lnTo>
                <a:lnTo>
                  <a:pt x="600266" y="66471"/>
                </a:lnTo>
                <a:lnTo>
                  <a:pt x="706519" y="66471"/>
                </a:lnTo>
                <a:lnTo>
                  <a:pt x="707327" y="67360"/>
                </a:lnTo>
                <a:lnTo>
                  <a:pt x="709520" y="72034"/>
                </a:lnTo>
                <a:lnTo>
                  <a:pt x="544577" y="72034"/>
                </a:lnTo>
                <a:lnTo>
                  <a:pt x="537096" y="73113"/>
                </a:lnTo>
                <a:lnTo>
                  <a:pt x="521755" y="77482"/>
                </a:lnTo>
                <a:lnTo>
                  <a:pt x="515874" y="79565"/>
                </a:lnTo>
                <a:lnTo>
                  <a:pt x="511772" y="81559"/>
                </a:lnTo>
                <a:lnTo>
                  <a:pt x="506007" y="84734"/>
                </a:lnTo>
                <a:lnTo>
                  <a:pt x="506007" y="223838"/>
                </a:lnTo>
                <a:close/>
              </a:path>
              <a:path w="719455" h="227965">
                <a:moveTo>
                  <a:pt x="613563" y="223838"/>
                </a:moveTo>
                <a:lnTo>
                  <a:pt x="587972" y="223838"/>
                </a:lnTo>
                <a:lnTo>
                  <a:pt x="587923" y="133351"/>
                </a:lnTo>
                <a:lnTo>
                  <a:pt x="587551" y="118356"/>
                </a:lnTo>
                <a:lnTo>
                  <a:pt x="576851" y="79454"/>
                </a:lnTo>
                <a:lnTo>
                  <a:pt x="551854" y="72034"/>
                </a:lnTo>
                <a:lnTo>
                  <a:pt x="650075" y="72034"/>
                </a:lnTo>
                <a:lnTo>
                  <a:pt x="609194" y="84734"/>
                </a:lnTo>
                <a:lnTo>
                  <a:pt x="611109" y="92096"/>
                </a:lnTo>
                <a:lnTo>
                  <a:pt x="612474" y="102885"/>
                </a:lnTo>
                <a:lnTo>
                  <a:pt x="613291" y="117100"/>
                </a:lnTo>
                <a:lnTo>
                  <a:pt x="613542" y="133351"/>
                </a:lnTo>
                <a:lnTo>
                  <a:pt x="613563" y="223838"/>
                </a:lnTo>
                <a:close/>
              </a:path>
              <a:path w="719455" h="227965">
                <a:moveTo>
                  <a:pt x="719138" y="223838"/>
                </a:moveTo>
                <a:lnTo>
                  <a:pt x="693535" y="223838"/>
                </a:lnTo>
                <a:lnTo>
                  <a:pt x="693519" y="133351"/>
                </a:lnTo>
                <a:lnTo>
                  <a:pt x="693127" y="118356"/>
                </a:lnTo>
                <a:lnTo>
                  <a:pt x="682308" y="79454"/>
                </a:lnTo>
                <a:lnTo>
                  <a:pt x="657619" y="72034"/>
                </a:lnTo>
                <a:lnTo>
                  <a:pt x="709520" y="72034"/>
                </a:lnTo>
                <a:lnTo>
                  <a:pt x="712494" y="78371"/>
                </a:lnTo>
                <a:lnTo>
                  <a:pt x="716185" y="93040"/>
                </a:lnTo>
                <a:lnTo>
                  <a:pt x="718400" y="111366"/>
                </a:lnTo>
                <a:lnTo>
                  <a:pt x="719138" y="133351"/>
                </a:lnTo>
                <a:lnTo>
                  <a:pt x="719138" y="223838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8" name="object 18"/>
          <p:cNvSpPr/>
          <p:nvPr/>
        </p:nvSpPr>
        <p:spPr>
          <a:xfrm>
            <a:off x="3770503" y="3357778"/>
            <a:ext cx="912494" cy="327025"/>
          </a:xfrm>
          <a:custGeom>
            <a:avLst/>
            <a:gdLst/>
            <a:ahLst/>
            <a:cxnLst/>
            <a:rect l="0" t="0" r="r" b="b"/>
            <a:pathLst>
              <a:path w="912494" h="327025">
                <a:moveTo>
                  <a:pt x="83540" y="246062"/>
                </a:moveTo>
                <a:lnTo>
                  <a:pt x="40678" y="246062"/>
                </a:lnTo>
                <a:lnTo>
                  <a:pt x="0" y="74612"/>
                </a:lnTo>
                <a:lnTo>
                  <a:pt x="25603" y="74612"/>
                </a:lnTo>
                <a:lnTo>
                  <a:pt x="60325" y="223837"/>
                </a:lnTo>
                <a:lnTo>
                  <a:pt x="89567" y="223837"/>
                </a:lnTo>
                <a:lnTo>
                  <a:pt x="83540" y="246062"/>
                </a:lnTo>
                <a:close/>
              </a:path>
              <a:path w="912494" h="327025">
                <a:moveTo>
                  <a:pt x="204333" y="223837"/>
                </a:moveTo>
                <a:lnTo>
                  <a:pt x="179984" y="223837"/>
                </a:lnTo>
                <a:lnTo>
                  <a:pt x="214109" y="74612"/>
                </a:lnTo>
                <a:lnTo>
                  <a:pt x="239915" y="74612"/>
                </a:lnTo>
                <a:lnTo>
                  <a:pt x="204333" y="223837"/>
                </a:lnTo>
                <a:close/>
              </a:path>
              <a:path w="912494" h="327025">
                <a:moveTo>
                  <a:pt x="89567" y="223837"/>
                </a:moveTo>
                <a:lnTo>
                  <a:pt x="65684" y="223837"/>
                </a:lnTo>
                <a:lnTo>
                  <a:pt x="106565" y="78181"/>
                </a:lnTo>
                <a:lnTo>
                  <a:pt x="133350" y="78181"/>
                </a:lnTo>
                <a:lnTo>
                  <a:pt x="142827" y="112115"/>
                </a:lnTo>
                <a:lnTo>
                  <a:pt x="119862" y="112115"/>
                </a:lnTo>
                <a:lnTo>
                  <a:pt x="89567" y="223837"/>
                </a:lnTo>
                <a:close/>
              </a:path>
              <a:path w="912494" h="327025">
                <a:moveTo>
                  <a:pt x="199034" y="246062"/>
                </a:moveTo>
                <a:lnTo>
                  <a:pt x="156171" y="246062"/>
                </a:lnTo>
                <a:lnTo>
                  <a:pt x="119862" y="112115"/>
                </a:lnTo>
                <a:lnTo>
                  <a:pt x="142827" y="112115"/>
                </a:lnTo>
                <a:lnTo>
                  <a:pt x="174028" y="223837"/>
                </a:lnTo>
                <a:lnTo>
                  <a:pt x="204333" y="223837"/>
                </a:lnTo>
                <a:lnTo>
                  <a:pt x="199034" y="246062"/>
                </a:lnTo>
                <a:close/>
              </a:path>
              <a:path w="912494" h="327025">
                <a:moveTo>
                  <a:pt x="300837" y="246062"/>
                </a:moveTo>
                <a:lnTo>
                  <a:pt x="275031" y="246062"/>
                </a:lnTo>
                <a:lnTo>
                  <a:pt x="275031" y="74612"/>
                </a:lnTo>
                <a:lnTo>
                  <a:pt x="300837" y="74612"/>
                </a:lnTo>
                <a:lnTo>
                  <a:pt x="300837" y="246062"/>
                </a:lnTo>
                <a:close/>
              </a:path>
              <a:path w="912494" h="327025">
                <a:moveTo>
                  <a:pt x="300837" y="35915"/>
                </a:moveTo>
                <a:lnTo>
                  <a:pt x="275031" y="35915"/>
                </a:lnTo>
                <a:lnTo>
                  <a:pt x="275031" y="6146"/>
                </a:lnTo>
                <a:lnTo>
                  <a:pt x="300837" y="6146"/>
                </a:lnTo>
                <a:lnTo>
                  <a:pt x="300837" y="35915"/>
                </a:lnTo>
                <a:close/>
              </a:path>
              <a:path w="912494" h="327025">
                <a:moveTo>
                  <a:pt x="377825" y="246062"/>
                </a:moveTo>
                <a:lnTo>
                  <a:pt x="352221" y="246062"/>
                </a:lnTo>
                <a:lnTo>
                  <a:pt x="352221" y="0"/>
                </a:lnTo>
                <a:lnTo>
                  <a:pt x="377825" y="0"/>
                </a:lnTo>
                <a:lnTo>
                  <a:pt x="377825" y="246062"/>
                </a:lnTo>
                <a:close/>
              </a:path>
              <a:path w="912494" h="327025">
                <a:moveTo>
                  <a:pt x="456996" y="246062"/>
                </a:moveTo>
                <a:lnTo>
                  <a:pt x="431406" y="246062"/>
                </a:lnTo>
                <a:lnTo>
                  <a:pt x="431406" y="0"/>
                </a:lnTo>
                <a:lnTo>
                  <a:pt x="456996" y="0"/>
                </a:lnTo>
                <a:lnTo>
                  <a:pt x="456996" y="246062"/>
                </a:lnTo>
                <a:close/>
              </a:path>
              <a:path w="912494" h="327025">
                <a:moveTo>
                  <a:pt x="534199" y="246062"/>
                </a:moveTo>
                <a:lnTo>
                  <a:pt x="508393" y="246062"/>
                </a:lnTo>
                <a:lnTo>
                  <a:pt x="508393" y="74612"/>
                </a:lnTo>
                <a:lnTo>
                  <a:pt x="534199" y="74612"/>
                </a:lnTo>
                <a:lnTo>
                  <a:pt x="534199" y="246062"/>
                </a:lnTo>
                <a:close/>
              </a:path>
              <a:path w="912494" h="327025">
                <a:moveTo>
                  <a:pt x="534199" y="35915"/>
                </a:moveTo>
                <a:lnTo>
                  <a:pt x="508393" y="35915"/>
                </a:lnTo>
                <a:lnTo>
                  <a:pt x="508393" y="6146"/>
                </a:lnTo>
                <a:lnTo>
                  <a:pt x="534199" y="6146"/>
                </a:lnTo>
                <a:lnTo>
                  <a:pt x="534199" y="35915"/>
                </a:lnTo>
                <a:close/>
              </a:path>
              <a:path w="912494" h="327025">
                <a:moveTo>
                  <a:pt x="705356" y="86715"/>
                </a:moveTo>
                <a:lnTo>
                  <a:pt x="608811" y="86715"/>
                </a:lnTo>
                <a:lnTo>
                  <a:pt x="622551" y="79940"/>
                </a:lnTo>
                <a:lnTo>
                  <a:pt x="635994" y="75103"/>
                </a:lnTo>
                <a:lnTo>
                  <a:pt x="649139" y="72201"/>
                </a:lnTo>
                <a:lnTo>
                  <a:pt x="661986" y="71234"/>
                </a:lnTo>
                <a:lnTo>
                  <a:pt x="677743" y="72393"/>
                </a:lnTo>
                <a:lnTo>
                  <a:pt x="690685" y="75872"/>
                </a:lnTo>
                <a:lnTo>
                  <a:pt x="700812" y="81671"/>
                </a:lnTo>
                <a:lnTo>
                  <a:pt x="705356" y="86715"/>
                </a:lnTo>
                <a:close/>
              </a:path>
              <a:path w="912494" h="327025">
                <a:moveTo>
                  <a:pt x="609205" y="246062"/>
                </a:moveTo>
                <a:lnTo>
                  <a:pt x="583412" y="246062"/>
                </a:lnTo>
                <a:lnTo>
                  <a:pt x="583412" y="74612"/>
                </a:lnTo>
                <a:lnTo>
                  <a:pt x="608811" y="74612"/>
                </a:lnTo>
                <a:lnTo>
                  <a:pt x="608811" y="86715"/>
                </a:lnTo>
                <a:lnTo>
                  <a:pt x="705356" y="86715"/>
                </a:lnTo>
                <a:lnTo>
                  <a:pt x="708125" y="89788"/>
                </a:lnTo>
                <a:lnTo>
                  <a:pt x="710212" y="94259"/>
                </a:lnTo>
                <a:lnTo>
                  <a:pt x="650213" y="94259"/>
                </a:lnTo>
                <a:lnTo>
                  <a:pt x="642479" y="95338"/>
                </a:lnTo>
                <a:lnTo>
                  <a:pt x="626337" y="99707"/>
                </a:lnTo>
                <a:lnTo>
                  <a:pt x="620114" y="101790"/>
                </a:lnTo>
                <a:lnTo>
                  <a:pt x="615745" y="103784"/>
                </a:lnTo>
                <a:lnTo>
                  <a:pt x="609205" y="106959"/>
                </a:lnTo>
                <a:lnTo>
                  <a:pt x="609205" y="246062"/>
                </a:lnTo>
                <a:close/>
              </a:path>
              <a:path w="912494" h="327025">
                <a:moveTo>
                  <a:pt x="719936" y="246062"/>
                </a:moveTo>
                <a:lnTo>
                  <a:pt x="694536" y="246062"/>
                </a:lnTo>
                <a:lnTo>
                  <a:pt x="694520" y="155575"/>
                </a:lnTo>
                <a:lnTo>
                  <a:pt x="694096" y="139803"/>
                </a:lnTo>
                <a:lnTo>
                  <a:pt x="682978" y="101679"/>
                </a:lnTo>
                <a:lnTo>
                  <a:pt x="657617" y="94259"/>
                </a:lnTo>
                <a:lnTo>
                  <a:pt x="710212" y="94259"/>
                </a:lnTo>
                <a:lnTo>
                  <a:pt x="713292" y="100857"/>
                </a:lnTo>
                <a:lnTo>
                  <a:pt x="716983" y="115509"/>
                </a:lnTo>
                <a:lnTo>
                  <a:pt x="719198" y="133748"/>
                </a:lnTo>
                <a:lnTo>
                  <a:pt x="719936" y="155575"/>
                </a:lnTo>
                <a:lnTo>
                  <a:pt x="719936" y="246062"/>
                </a:lnTo>
                <a:close/>
              </a:path>
              <a:path w="912494" h="327025">
                <a:moveTo>
                  <a:pt x="833639" y="326618"/>
                </a:moveTo>
                <a:lnTo>
                  <a:pt x="785787" y="320371"/>
                </a:lnTo>
                <a:lnTo>
                  <a:pt x="760831" y="288458"/>
                </a:lnTo>
                <a:lnTo>
                  <a:pt x="759814" y="274827"/>
                </a:lnTo>
                <a:lnTo>
                  <a:pt x="759814" y="265442"/>
                </a:lnTo>
                <a:lnTo>
                  <a:pt x="787005" y="232371"/>
                </a:lnTo>
                <a:lnTo>
                  <a:pt x="782747" y="228438"/>
                </a:lnTo>
                <a:lnTo>
                  <a:pt x="779707" y="223189"/>
                </a:lnTo>
                <a:lnTo>
                  <a:pt x="777884" y="216627"/>
                </a:lnTo>
                <a:lnTo>
                  <a:pt x="777277" y="208749"/>
                </a:lnTo>
                <a:lnTo>
                  <a:pt x="777277" y="204787"/>
                </a:lnTo>
                <a:lnTo>
                  <a:pt x="780185" y="197573"/>
                </a:lnTo>
                <a:lnTo>
                  <a:pt x="786123" y="186918"/>
                </a:lnTo>
                <a:lnTo>
                  <a:pt x="788986" y="181571"/>
                </a:lnTo>
                <a:lnTo>
                  <a:pt x="763685" y="147815"/>
                </a:lnTo>
                <a:lnTo>
                  <a:pt x="762012" y="129679"/>
                </a:lnTo>
                <a:lnTo>
                  <a:pt x="766004" y="104158"/>
                </a:lnTo>
                <a:lnTo>
                  <a:pt x="778021" y="85866"/>
                </a:lnTo>
                <a:lnTo>
                  <a:pt x="798051" y="74892"/>
                </a:lnTo>
                <a:lnTo>
                  <a:pt x="826095" y="71234"/>
                </a:lnTo>
                <a:lnTo>
                  <a:pt x="834185" y="71420"/>
                </a:lnTo>
                <a:lnTo>
                  <a:pt x="841974" y="71977"/>
                </a:lnTo>
                <a:lnTo>
                  <a:pt x="849463" y="72905"/>
                </a:lnTo>
                <a:lnTo>
                  <a:pt x="856652" y="74206"/>
                </a:lnTo>
                <a:lnTo>
                  <a:pt x="861617" y="75006"/>
                </a:lnTo>
                <a:lnTo>
                  <a:pt x="912417" y="75006"/>
                </a:lnTo>
                <a:lnTo>
                  <a:pt x="912417" y="92075"/>
                </a:lnTo>
                <a:lnTo>
                  <a:pt x="826794" y="92075"/>
                </a:lnTo>
                <a:lnTo>
                  <a:pt x="817064" y="92620"/>
                </a:lnTo>
                <a:lnTo>
                  <a:pt x="788171" y="120370"/>
                </a:lnTo>
                <a:lnTo>
                  <a:pt x="787607" y="129679"/>
                </a:lnTo>
                <a:lnTo>
                  <a:pt x="788171" y="139167"/>
                </a:lnTo>
                <a:lnTo>
                  <a:pt x="817064" y="166744"/>
                </a:lnTo>
                <a:lnTo>
                  <a:pt x="826794" y="167284"/>
                </a:lnTo>
                <a:lnTo>
                  <a:pt x="882210" y="167284"/>
                </a:lnTo>
                <a:lnTo>
                  <a:pt x="875206" y="174917"/>
                </a:lnTo>
                <a:lnTo>
                  <a:pt x="866088" y="180517"/>
                </a:lnTo>
                <a:lnTo>
                  <a:pt x="854699" y="184518"/>
                </a:lnTo>
                <a:lnTo>
                  <a:pt x="844363" y="186334"/>
                </a:lnTo>
                <a:lnTo>
                  <a:pt x="808239" y="186334"/>
                </a:lnTo>
                <a:lnTo>
                  <a:pt x="804137" y="196380"/>
                </a:lnTo>
                <a:lnTo>
                  <a:pt x="802080" y="202933"/>
                </a:lnTo>
                <a:lnTo>
                  <a:pt x="802080" y="212978"/>
                </a:lnTo>
                <a:lnTo>
                  <a:pt x="848028" y="221653"/>
                </a:lnTo>
                <a:lnTo>
                  <a:pt x="863295" y="222298"/>
                </a:lnTo>
                <a:lnTo>
                  <a:pt x="901546" y="238342"/>
                </a:lnTo>
                <a:lnTo>
                  <a:pt x="904268" y="243674"/>
                </a:lnTo>
                <a:lnTo>
                  <a:pt x="804467" y="243674"/>
                </a:lnTo>
                <a:lnTo>
                  <a:pt x="796924" y="249097"/>
                </a:lnTo>
                <a:lnTo>
                  <a:pt x="791831" y="253834"/>
                </a:lnTo>
                <a:lnTo>
                  <a:pt x="786535" y="261899"/>
                </a:lnTo>
                <a:lnTo>
                  <a:pt x="785214" y="267030"/>
                </a:lnTo>
                <a:lnTo>
                  <a:pt x="785336" y="274827"/>
                </a:lnTo>
                <a:lnTo>
                  <a:pt x="820169" y="304556"/>
                </a:lnTo>
                <a:lnTo>
                  <a:pt x="832737" y="304990"/>
                </a:lnTo>
                <a:lnTo>
                  <a:pt x="897312" y="304990"/>
                </a:lnTo>
                <a:lnTo>
                  <a:pt x="890635" y="312978"/>
                </a:lnTo>
                <a:lnTo>
                  <a:pt x="866886" y="323208"/>
                </a:lnTo>
                <a:lnTo>
                  <a:pt x="833639" y="326618"/>
                </a:lnTo>
                <a:close/>
              </a:path>
              <a:path w="912494" h="327025">
                <a:moveTo>
                  <a:pt x="882210" y="167284"/>
                </a:moveTo>
                <a:lnTo>
                  <a:pt x="826794" y="167284"/>
                </a:lnTo>
                <a:lnTo>
                  <a:pt x="836505" y="166744"/>
                </a:lnTo>
                <a:lnTo>
                  <a:pt x="844701" y="165123"/>
                </a:lnTo>
                <a:lnTo>
                  <a:pt x="865389" y="129679"/>
                </a:lnTo>
                <a:lnTo>
                  <a:pt x="864837" y="120238"/>
                </a:lnTo>
                <a:lnTo>
                  <a:pt x="836505" y="92613"/>
                </a:lnTo>
                <a:lnTo>
                  <a:pt x="826794" y="92075"/>
                </a:lnTo>
                <a:lnTo>
                  <a:pt x="912417" y="92075"/>
                </a:lnTo>
                <a:lnTo>
                  <a:pt x="912417" y="95846"/>
                </a:lnTo>
                <a:lnTo>
                  <a:pt x="879867" y="95846"/>
                </a:lnTo>
                <a:lnTo>
                  <a:pt x="884818" y="102216"/>
                </a:lnTo>
                <a:lnTo>
                  <a:pt x="888354" y="110028"/>
                </a:lnTo>
                <a:lnTo>
                  <a:pt x="890476" y="119280"/>
                </a:lnTo>
                <a:lnTo>
                  <a:pt x="891183" y="129971"/>
                </a:lnTo>
                <a:lnTo>
                  <a:pt x="890185" y="144838"/>
                </a:lnTo>
                <a:lnTo>
                  <a:pt x="887190" y="157283"/>
                </a:lnTo>
                <a:lnTo>
                  <a:pt x="882210" y="167284"/>
                </a:lnTo>
                <a:close/>
              </a:path>
              <a:path w="912494" h="327025">
                <a:moveTo>
                  <a:pt x="825105" y="187718"/>
                </a:moveTo>
                <a:lnTo>
                  <a:pt x="818882" y="187718"/>
                </a:lnTo>
                <a:lnTo>
                  <a:pt x="813268" y="187248"/>
                </a:lnTo>
                <a:lnTo>
                  <a:pt x="808239" y="186334"/>
                </a:lnTo>
                <a:lnTo>
                  <a:pt x="844363" y="186334"/>
                </a:lnTo>
                <a:lnTo>
                  <a:pt x="841038" y="186918"/>
                </a:lnTo>
                <a:lnTo>
                  <a:pt x="825105" y="187718"/>
                </a:lnTo>
                <a:close/>
              </a:path>
              <a:path w="912494" h="327025">
                <a:moveTo>
                  <a:pt x="897312" y="304990"/>
                </a:moveTo>
                <a:lnTo>
                  <a:pt x="832737" y="304990"/>
                </a:lnTo>
                <a:lnTo>
                  <a:pt x="845418" y="304514"/>
                </a:lnTo>
                <a:lnTo>
                  <a:pt x="856161" y="303083"/>
                </a:lnTo>
                <a:lnTo>
                  <a:pt x="883516" y="273240"/>
                </a:lnTo>
                <a:lnTo>
                  <a:pt x="883639" y="259943"/>
                </a:lnTo>
                <a:lnTo>
                  <a:pt x="880794" y="252272"/>
                </a:lnTo>
                <a:lnTo>
                  <a:pt x="841577" y="243674"/>
                </a:lnTo>
                <a:lnTo>
                  <a:pt x="904268" y="243674"/>
                </a:lnTo>
                <a:lnTo>
                  <a:pt x="906042" y="247149"/>
                </a:lnTo>
                <a:lnTo>
                  <a:pt x="908738" y="258388"/>
                </a:lnTo>
                <a:lnTo>
                  <a:pt x="909636" y="272059"/>
                </a:lnTo>
                <a:lnTo>
                  <a:pt x="904886" y="295929"/>
                </a:lnTo>
                <a:lnTo>
                  <a:pt x="897312" y="304990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9" name="object 19"/>
          <p:cNvSpPr/>
          <p:nvPr/>
        </p:nvSpPr>
        <p:spPr>
          <a:xfrm>
            <a:off x="4773282" y="3380003"/>
            <a:ext cx="274954" cy="227965"/>
          </a:xfrm>
          <a:custGeom>
            <a:avLst/>
            <a:gdLst/>
            <a:ahLst/>
            <a:cxnLst/>
            <a:rect l="0" t="0" r="r" b="b"/>
            <a:pathLst>
              <a:path w="274955" h="227965">
                <a:moveTo>
                  <a:pt x="49606" y="52387"/>
                </a:moveTo>
                <a:lnTo>
                  <a:pt x="24206" y="52387"/>
                </a:lnTo>
                <a:lnTo>
                  <a:pt x="24206" y="0"/>
                </a:lnTo>
                <a:lnTo>
                  <a:pt x="49606" y="0"/>
                </a:lnTo>
                <a:lnTo>
                  <a:pt x="49606" y="52387"/>
                </a:lnTo>
                <a:close/>
              </a:path>
              <a:path w="274955" h="227965">
                <a:moveTo>
                  <a:pt x="104178" y="74802"/>
                </a:moveTo>
                <a:lnTo>
                  <a:pt x="0" y="74802"/>
                </a:lnTo>
                <a:lnTo>
                  <a:pt x="0" y="52387"/>
                </a:lnTo>
                <a:lnTo>
                  <a:pt x="104178" y="52387"/>
                </a:lnTo>
                <a:lnTo>
                  <a:pt x="104178" y="74802"/>
                </a:lnTo>
                <a:close/>
              </a:path>
              <a:path w="274955" h="227965">
                <a:moveTo>
                  <a:pt x="71627" y="227610"/>
                </a:moveTo>
                <a:lnTo>
                  <a:pt x="34518" y="214605"/>
                </a:lnTo>
                <a:lnTo>
                  <a:pt x="24206" y="164897"/>
                </a:lnTo>
                <a:lnTo>
                  <a:pt x="24206" y="74802"/>
                </a:lnTo>
                <a:lnTo>
                  <a:pt x="49606" y="74802"/>
                </a:lnTo>
                <a:lnTo>
                  <a:pt x="49606" y="155969"/>
                </a:lnTo>
                <a:lnTo>
                  <a:pt x="49872" y="169390"/>
                </a:lnTo>
                <a:lnTo>
                  <a:pt x="63563" y="203594"/>
                </a:lnTo>
                <a:lnTo>
                  <a:pt x="104775" y="203594"/>
                </a:lnTo>
                <a:lnTo>
                  <a:pt x="106552" y="223838"/>
                </a:lnTo>
                <a:lnTo>
                  <a:pt x="95739" y="225488"/>
                </a:lnTo>
                <a:lnTo>
                  <a:pt x="86313" y="226667"/>
                </a:lnTo>
                <a:lnTo>
                  <a:pt x="78276" y="227374"/>
                </a:lnTo>
                <a:lnTo>
                  <a:pt x="71627" y="227610"/>
                </a:lnTo>
                <a:close/>
              </a:path>
              <a:path w="274955" h="227965">
                <a:moveTo>
                  <a:pt x="201410" y="227203"/>
                </a:moveTo>
                <a:lnTo>
                  <a:pt x="153282" y="215261"/>
                </a:lnTo>
                <a:lnTo>
                  <a:pt x="131933" y="178318"/>
                </a:lnTo>
                <a:lnTo>
                  <a:pt x="127990" y="137808"/>
                </a:lnTo>
                <a:lnTo>
                  <a:pt x="129045" y="115970"/>
                </a:lnTo>
                <a:lnTo>
                  <a:pt x="144857" y="69938"/>
                </a:lnTo>
                <a:lnTo>
                  <a:pt x="183106" y="50318"/>
                </a:lnTo>
                <a:lnTo>
                  <a:pt x="201613" y="49009"/>
                </a:lnTo>
                <a:lnTo>
                  <a:pt x="220101" y="50318"/>
                </a:lnTo>
                <a:lnTo>
                  <a:pt x="235690" y="54244"/>
                </a:lnTo>
                <a:lnTo>
                  <a:pt x="248380" y="60785"/>
                </a:lnTo>
                <a:lnTo>
                  <a:pt x="258166" y="69938"/>
                </a:lnTo>
                <a:lnTo>
                  <a:pt x="258947" y="71234"/>
                </a:lnTo>
                <a:lnTo>
                  <a:pt x="201613" y="71234"/>
                </a:lnTo>
                <a:lnTo>
                  <a:pt x="189171" y="72127"/>
                </a:lnTo>
                <a:lnTo>
                  <a:pt x="156907" y="105665"/>
                </a:lnTo>
                <a:lnTo>
                  <a:pt x="154382" y="137313"/>
                </a:lnTo>
                <a:lnTo>
                  <a:pt x="154953" y="154665"/>
                </a:lnTo>
                <a:lnTo>
                  <a:pt x="169316" y="196497"/>
                </a:lnTo>
                <a:lnTo>
                  <a:pt x="201613" y="204978"/>
                </a:lnTo>
                <a:lnTo>
                  <a:pt x="259615" y="204978"/>
                </a:lnTo>
                <a:lnTo>
                  <a:pt x="259055" y="205969"/>
                </a:lnTo>
                <a:lnTo>
                  <a:pt x="249537" y="215261"/>
                </a:lnTo>
                <a:lnTo>
                  <a:pt x="236757" y="221896"/>
                </a:lnTo>
                <a:lnTo>
                  <a:pt x="220715" y="225877"/>
                </a:lnTo>
                <a:lnTo>
                  <a:pt x="201410" y="227203"/>
                </a:lnTo>
                <a:close/>
              </a:path>
              <a:path w="274955" h="227965">
                <a:moveTo>
                  <a:pt x="259615" y="204978"/>
                </a:moveTo>
                <a:lnTo>
                  <a:pt x="201613" y="204978"/>
                </a:lnTo>
                <a:lnTo>
                  <a:pt x="214899" y="204036"/>
                </a:lnTo>
                <a:lnTo>
                  <a:pt x="225572" y="201261"/>
                </a:lnTo>
                <a:lnTo>
                  <a:pt x="247880" y="154940"/>
                </a:lnTo>
                <a:lnTo>
                  <a:pt x="248431" y="137313"/>
                </a:lnTo>
                <a:lnTo>
                  <a:pt x="247803" y="120011"/>
                </a:lnTo>
                <a:lnTo>
                  <a:pt x="232490" y="79271"/>
                </a:lnTo>
                <a:lnTo>
                  <a:pt x="201613" y="71234"/>
                </a:lnTo>
                <a:lnTo>
                  <a:pt x="258947" y="71234"/>
                </a:lnTo>
                <a:lnTo>
                  <a:pt x="265458" y="82032"/>
                </a:lnTo>
                <a:lnTo>
                  <a:pt x="270664" y="97377"/>
                </a:lnTo>
                <a:lnTo>
                  <a:pt x="273788" y="115970"/>
                </a:lnTo>
                <a:lnTo>
                  <a:pt x="274828" y="137808"/>
                </a:lnTo>
                <a:lnTo>
                  <a:pt x="273843" y="159670"/>
                </a:lnTo>
                <a:lnTo>
                  <a:pt x="270885" y="178318"/>
                </a:lnTo>
                <a:lnTo>
                  <a:pt x="265956" y="193751"/>
                </a:lnTo>
                <a:lnTo>
                  <a:pt x="259615" y="204978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0" name="object 20"/>
          <p:cNvSpPr/>
          <p:nvPr/>
        </p:nvSpPr>
        <p:spPr>
          <a:xfrm>
            <a:off x="5155144" y="3357778"/>
            <a:ext cx="944244" cy="322580"/>
          </a:xfrm>
          <a:custGeom>
            <a:avLst/>
            <a:gdLst/>
            <a:ahLst/>
            <a:cxnLst/>
            <a:rect l="0" t="0" r="r" b="b"/>
            <a:pathLst>
              <a:path w="944244" h="322580">
                <a:moveTo>
                  <a:pt x="121789" y="226607"/>
                </a:moveTo>
                <a:lnTo>
                  <a:pt x="62407" y="226607"/>
                </a:lnTo>
                <a:lnTo>
                  <a:pt x="71792" y="226211"/>
                </a:lnTo>
                <a:lnTo>
                  <a:pt x="79998" y="225022"/>
                </a:lnTo>
                <a:lnTo>
                  <a:pt x="87026" y="223038"/>
                </a:lnTo>
                <a:lnTo>
                  <a:pt x="92875" y="220257"/>
                </a:lnTo>
                <a:lnTo>
                  <a:pt x="99885" y="216027"/>
                </a:lnTo>
                <a:lnTo>
                  <a:pt x="103390" y="208915"/>
                </a:lnTo>
                <a:lnTo>
                  <a:pt x="103390" y="188938"/>
                </a:lnTo>
                <a:lnTo>
                  <a:pt x="69309" y="171022"/>
                </a:lnTo>
                <a:lnTo>
                  <a:pt x="55562" y="168568"/>
                </a:lnTo>
                <a:lnTo>
                  <a:pt x="41575" y="165865"/>
                </a:lnTo>
                <a:lnTo>
                  <a:pt x="7141" y="148879"/>
                </a:lnTo>
                <a:lnTo>
                  <a:pt x="0" y="120243"/>
                </a:lnTo>
                <a:lnTo>
                  <a:pt x="1097" y="108558"/>
                </a:lnTo>
                <a:lnTo>
                  <a:pt x="26896" y="77985"/>
                </a:lnTo>
                <a:lnTo>
                  <a:pt x="61518" y="71234"/>
                </a:lnTo>
                <a:lnTo>
                  <a:pt x="72594" y="71531"/>
                </a:lnTo>
                <a:lnTo>
                  <a:pt x="84982" y="72424"/>
                </a:lnTo>
                <a:lnTo>
                  <a:pt x="98684" y="73913"/>
                </a:lnTo>
                <a:lnTo>
                  <a:pt x="113703" y="75996"/>
                </a:lnTo>
                <a:lnTo>
                  <a:pt x="123431" y="77787"/>
                </a:lnTo>
                <a:lnTo>
                  <a:pt x="123431" y="94259"/>
                </a:lnTo>
                <a:lnTo>
                  <a:pt x="63106" y="94259"/>
                </a:lnTo>
                <a:lnTo>
                  <a:pt x="46696" y="95883"/>
                </a:lnTo>
                <a:lnTo>
                  <a:pt x="34977" y="100755"/>
                </a:lnTo>
                <a:lnTo>
                  <a:pt x="27946" y="108875"/>
                </a:lnTo>
                <a:lnTo>
                  <a:pt x="25603" y="120243"/>
                </a:lnTo>
                <a:lnTo>
                  <a:pt x="25603" y="128181"/>
                </a:lnTo>
                <a:lnTo>
                  <a:pt x="73329" y="147535"/>
                </a:lnTo>
                <a:lnTo>
                  <a:pt x="87448" y="150438"/>
                </a:lnTo>
                <a:lnTo>
                  <a:pt x="122042" y="168279"/>
                </a:lnTo>
                <a:lnTo>
                  <a:pt x="129184" y="198438"/>
                </a:lnTo>
                <a:lnTo>
                  <a:pt x="128129" y="210751"/>
                </a:lnTo>
                <a:lnTo>
                  <a:pt x="124966" y="221306"/>
                </a:lnTo>
                <a:lnTo>
                  <a:pt x="121789" y="226607"/>
                </a:lnTo>
                <a:close/>
              </a:path>
              <a:path w="944244" h="322580">
                <a:moveTo>
                  <a:pt x="123431" y="99606"/>
                </a:moveTo>
                <a:lnTo>
                  <a:pt x="105295" y="97265"/>
                </a:lnTo>
                <a:lnTo>
                  <a:pt x="89196" y="95594"/>
                </a:lnTo>
                <a:lnTo>
                  <a:pt x="75134" y="94592"/>
                </a:lnTo>
                <a:lnTo>
                  <a:pt x="63106" y="94259"/>
                </a:lnTo>
                <a:lnTo>
                  <a:pt x="123431" y="94259"/>
                </a:lnTo>
                <a:lnTo>
                  <a:pt x="123431" y="99606"/>
                </a:lnTo>
                <a:close/>
              </a:path>
              <a:path w="944244" h="322580">
                <a:moveTo>
                  <a:pt x="63106" y="249428"/>
                </a:moveTo>
                <a:lnTo>
                  <a:pt x="13296" y="244666"/>
                </a:lnTo>
                <a:lnTo>
                  <a:pt x="2971" y="242888"/>
                </a:lnTo>
                <a:lnTo>
                  <a:pt x="2971" y="220663"/>
                </a:lnTo>
                <a:lnTo>
                  <a:pt x="21495" y="223263"/>
                </a:lnTo>
                <a:lnTo>
                  <a:pt x="37576" y="225121"/>
                </a:lnTo>
                <a:lnTo>
                  <a:pt x="51213" y="226235"/>
                </a:lnTo>
                <a:lnTo>
                  <a:pt x="62407" y="226607"/>
                </a:lnTo>
                <a:lnTo>
                  <a:pt x="121789" y="226607"/>
                </a:lnTo>
                <a:lnTo>
                  <a:pt x="119695" y="230101"/>
                </a:lnTo>
                <a:lnTo>
                  <a:pt x="112318" y="237135"/>
                </a:lnTo>
                <a:lnTo>
                  <a:pt x="102914" y="242512"/>
                </a:lnTo>
                <a:lnTo>
                  <a:pt x="91579" y="246354"/>
                </a:lnTo>
                <a:lnTo>
                  <a:pt x="78310" y="248660"/>
                </a:lnTo>
                <a:lnTo>
                  <a:pt x="63106" y="249428"/>
                </a:lnTo>
                <a:close/>
              </a:path>
              <a:path w="944244" h="322580">
                <a:moveTo>
                  <a:pt x="287848" y="86906"/>
                </a:moveTo>
                <a:lnTo>
                  <a:pt x="193878" y="86906"/>
                </a:lnTo>
                <a:lnTo>
                  <a:pt x="206913" y="80047"/>
                </a:lnTo>
                <a:lnTo>
                  <a:pt x="219824" y="75150"/>
                </a:lnTo>
                <a:lnTo>
                  <a:pt x="232611" y="72213"/>
                </a:lnTo>
                <a:lnTo>
                  <a:pt x="245275" y="71234"/>
                </a:lnTo>
                <a:lnTo>
                  <a:pt x="260434" y="72529"/>
                </a:lnTo>
                <a:lnTo>
                  <a:pt x="273373" y="76417"/>
                </a:lnTo>
                <a:lnTo>
                  <a:pt x="284094" y="82898"/>
                </a:lnTo>
                <a:lnTo>
                  <a:pt x="287848" y="86906"/>
                </a:lnTo>
                <a:close/>
              </a:path>
              <a:path w="944244" h="322580">
                <a:moveTo>
                  <a:pt x="194271" y="322263"/>
                </a:moveTo>
                <a:lnTo>
                  <a:pt x="168478" y="322263"/>
                </a:lnTo>
                <a:lnTo>
                  <a:pt x="168478" y="74612"/>
                </a:lnTo>
                <a:lnTo>
                  <a:pt x="193878" y="74612"/>
                </a:lnTo>
                <a:lnTo>
                  <a:pt x="193878" y="86906"/>
                </a:lnTo>
                <a:lnTo>
                  <a:pt x="287848" y="86906"/>
                </a:lnTo>
                <a:lnTo>
                  <a:pt x="292595" y="91973"/>
                </a:lnTo>
                <a:lnTo>
                  <a:pt x="293822" y="94259"/>
                </a:lnTo>
                <a:lnTo>
                  <a:pt x="234746" y="94259"/>
                </a:lnTo>
                <a:lnTo>
                  <a:pt x="227406" y="95376"/>
                </a:lnTo>
                <a:lnTo>
                  <a:pt x="211531" y="99872"/>
                </a:lnTo>
                <a:lnTo>
                  <a:pt x="205320" y="102196"/>
                </a:lnTo>
                <a:lnTo>
                  <a:pt x="200825" y="104571"/>
                </a:lnTo>
                <a:lnTo>
                  <a:pt x="194271" y="107950"/>
                </a:lnTo>
                <a:lnTo>
                  <a:pt x="194271" y="223432"/>
                </a:lnTo>
                <a:lnTo>
                  <a:pt x="205742" y="225082"/>
                </a:lnTo>
                <a:lnTo>
                  <a:pt x="215750" y="226261"/>
                </a:lnTo>
                <a:lnTo>
                  <a:pt x="224297" y="226968"/>
                </a:lnTo>
                <a:lnTo>
                  <a:pt x="231381" y="227203"/>
                </a:lnTo>
                <a:lnTo>
                  <a:pt x="291050" y="227203"/>
                </a:lnTo>
                <a:lnTo>
                  <a:pt x="290118" y="228689"/>
                </a:lnTo>
                <a:lnTo>
                  <a:pt x="280048" y="237765"/>
                </a:lnTo>
                <a:lnTo>
                  <a:pt x="267100" y="244245"/>
                </a:lnTo>
                <a:lnTo>
                  <a:pt x="261355" y="245657"/>
                </a:lnTo>
                <a:lnTo>
                  <a:pt x="194271" y="245657"/>
                </a:lnTo>
                <a:lnTo>
                  <a:pt x="194271" y="322263"/>
                </a:lnTo>
                <a:close/>
              </a:path>
              <a:path w="944244" h="322580">
                <a:moveTo>
                  <a:pt x="291050" y="227203"/>
                </a:moveTo>
                <a:lnTo>
                  <a:pt x="231381" y="227203"/>
                </a:lnTo>
                <a:lnTo>
                  <a:pt x="244149" y="226218"/>
                </a:lnTo>
                <a:lnTo>
                  <a:pt x="254871" y="223260"/>
                </a:lnTo>
                <a:lnTo>
                  <a:pt x="278580" y="190694"/>
                </a:lnTo>
                <a:lnTo>
                  <a:pt x="281381" y="160033"/>
                </a:lnTo>
                <a:lnTo>
                  <a:pt x="280749" y="143506"/>
                </a:lnTo>
                <a:lnTo>
                  <a:pt x="265606" y="102735"/>
                </a:lnTo>
                <a:lnTo>
                  <a:pt x="241503" y="94259"/>
                </a:lnTo>
                <a:lnTo>
                  <a:pt x="293822" y="94259"/>
                </a:lnTo>
                <a:lnTo>
                  <a:pt x="299062" y="104019"/>
                </a:lnTo>
                <a:lnTo>
                  <a:pt x="303682" y="119430"/>
                </a:lnTo>
                <a:lnTo>
                  <a:pt x="306454" y="138204"/>
                </a:lnTo>
                <a:lnTo>
                  <a:pt x="307378" y="160338"/>
                </a:lnTo>
                <a:lnTo>
                  <a:pt x="306299" y="182469"/>
                </a:lnTo>
                <a:lnTo>
                  <a:pt x="303063" y="201238"/>
                </a:lnTo>
                <a:lnTo>
                  <a:pt x="297669" y="216645"/>
                </a:lnTo>
                <a:lnTo>
                  <a:pt x="291050" y="227203"/>
                </a:lnTo>
                <a:close/>
              </a:path>
              <a:path w="944244" h="322580">
                <a:moveTo>
                  <a:pt x="232575" y="249428"/>
                </a:moveTo>
                <a:lnTo>
                  <a:pt x="222366" y="249193"/>
                </a:lnTo>
                <a:lnTo>
                  <a:pt x="212580" y="248486"/>
                </a:lnTo>
                <a:lnTo>
                  <a:pt x="203216" y="247307"/>
                </a:lnTo>
                <a:lnTo>
                  <a:pt x="194271" y="245657"/>
                </a:lnTo>
                <a:lnTo>
                  <a:pt x="261355" y="245657"/>
                </a:lnTo>
                <a:lnTo>
                  <a:pt x="251274" y="248133"/>
                </a:lnTo>
                <a:lnTo>
                  <a:pt x="232575" y="249428"/>
                </a:lnTo>
                <a:close/>
              </a:path>
              <a:path w="944244" h="322580">
                <a:moveTo>
                  <a:pt x="432381" y="98018"/>
                </a:moveTo>
                <a:lnTo>
                  <a:pt x="374446" y="98018"/>
                </a:lnTo>
                <a:lnTo>
                  <a:pt x="389603" y="88583"/>
                </a:lnTo>
                <a:lnTo>
                  <a:pt x="405107" y="80910"/>
                </a:lnTo>
                <a:lnTo>
                  <a:pt x="420959" y="74996"/>
                </a:lnTo>
                <a:lnTo>
                  <a:pt x="437159" y="70840"/>
                </a:lnTo>
                <a:lnTo>
                  <a:pt x="437159" y="97027"/>
                </a:lnTo>
                <a:lnTo>
                  <a:pt x="432381" y="98018"/>
                </a:lnTo>
                <a:close/>
              </a:path>
              <a:path w="944244" h="322580">
                <a:moveTo>
                  <a:pt x="374853" y="246063"/>
                </a:moveTo>
                <a:lnTo>
                  <a:pt x="349046" y="246063"/>
                </a:lnTo>
                <a:lnTo>
                  <a:pt x="349046" y="74612"/>
                </a:lnTo>
                <a:lnTo>
                  <a:pt x="374446" y="74612"/>
                </a:lnTo>
                <a:lnTo>
                  <a:pt x="374446" y="98018"/>
                </a:lnTo>
                <a:lnTo>
                  <a:pt x="432381" y="98018"/>
                </a:lnTo>
                <a:lnTo>
                  <a:pt x="393528" y="110998"/>
                </a:lnTo>
                <a:lnTo>
                  <a:pt x="374853" y="120243"/>
                </a:lnTo>
                <a:lnTo>
                  <a:pt x="374853" y="246063"/>
                </a:lnTo>
                <a:close/>
              </a:path>
              <a:path w="944244" h="322580">
                <a:moveTo>
                  <a:pt x="527849" y="249428"/>
                </a:moveTo>
                <a:lnTo>
                  <a:pt x="484406" y="237379"/>
                </a:lnTo>
                <a:lnTo>
                  <a:pt x="463827" y="200619"/>
                </a:lnTo>
                <a:lnTo>
                  <a:pt x="459981" y="161329"/>
                </a:lnTo>
                <a:lnTo>
                  <a:pt x="464446" y="121913"/>
                </a:lnTo>
                <a:lnTo>
                  <a:pt x="477840" y="93759"/>
                </a:lnTo>
                <a:lnTo>
                  <a:pt x="500164" y="76865"/>
                </a:lnTo>
                <a:lnTo>
                  <a:pt x="531417" y="71234"/>
                </a:lnTo>
                <a:lnTo>
                  <a:pt x="547503" y="72443"/>
                </a:lnTo>
                <a:lnTo>
                  <a:pt x="561431" y="76071"/>
                </a:lnTo>
                <a:lnTo>
                  <a:pt x="573201" y="82116"/>
                </a:lnTo>
                <a:lnTo>
                  <a:pt x="582814" y="90576"/>
                </a:lnTo>
                <a:lnTo>
                  <a:pt x="584357" y="92862"/>
                </a:lnTo>
                <a:lnTo>
                  <a:pt x="531709" y="92862"/>
                </a:lnTo>
                <a:lnTo>
                  <a:pt x="520965" y="93719"/>
                </a:lnTo>
                <a:lnTo>
                  <a:pt x="488650" y="124364"/>
                </a:lnTo>
                <a:lnTo>
                  <a:pt x="485775" y="150406"/>
                </a:lnTo>
                <a:lnTo>
                  <a:pt x="599815" y="150406"/>
                </a:lnTo>
                <a:lnTo>
                  <a:pt x="599870" y="171044"/>
                </a:lnTo>
                <a:lnTo>
                  <a:pt x="486168" y="171044"/>
                </a:lnTo>
                <a:lnTo>
                  <a:pt x="486814" y="184317"/>
                </a:lnTo>
                <a:lnTo>
                  <a:pt x="502609" y="219111"/>
                </a:lnTo>
                <a:lnTo>
                  <a:pt x="532408" y="226810"/>
                </a:lnTo>
                <a:lnTo>
                  <a:pt x="594524" y="226810"/>
                </a:lnTo>
                <a:lnTo>
                  <a:pt x="594485" y="244074"/>
                </a:lnTo>
                <a:lnTo>
                  <a:pt x="575697" y="246417"/>
                </a:lnTo>
                <a:lnTo>
                  <a:pt x="558310" y="248092"/>
                </a:lnTo>
                <a:lnTo>
                  <a:pt x="542360" y="249095"/>
                </a:lnTo>
                <a:lnTo>
                  <a:pt x="527849" y="249428"/>
                </a:lnTo>
                <a:close/>
              </a:path>
              <a:path w="944244" h="322580">
                <a:moveTo>
                  <a:pt x="599815" y="150406"/>
                </a:moveTo>
                <a:lnTo>
                  <a:pt x="574878" y="150406"/>
                </a:lnTo>
                <a:lnTo>
                  <a:pt x="574243" y="135792"/>
                </a:lnTo>
                <a:lnTo>
                  <a:pt x="572345" y="123497"/>
                </a:lnTo>
                <a:lnTo>
                  <a:pt x="542370" y="93674"/>
                </a:lnTo>
                <a:lnTo>
                  <a:pt x="531709" y="92862"/>
                </a:lnTo>
                <a:lnTo>
                  <a:pt x="584357" y="92862"/>
                </a:lnTo>
                <a:lnTo>
                  <a:pt x="590280" y="101635"/>
                </a:lnTo>
                <a:lnTo>
                  <a:pt x="595609" y="115458"/>
                </a:lnTo>
                <a:lnTo>
                  <a:pt x="598805" y="132049"/>
                </a:lnTo>
                <a:lnTo>
                  <a:pt x="599815" y="150406"/>
                </a:lnTo>
                <a:close/>
              </a:path>
              <a:path w="944244" h="322580">
                <a:moveTo>
                  <a:pt x="594524" y="226810"/>
                </a:moveTo>
                <a:lnTo>
                  <a:pt x="532408" y="226810"/>
                </a:lnTo>
                <a:lnTo>
                  <a:pt x="545258" y="226686"/>
                </a:lnTo>
                <a:lnTo>
                  <a:pt x="558205" y="226314"/>
                </a:lnTo>
                <a:lnTo>
                  <a:pt x="571252" y="225695"/>
                </a:lnTo>
                <a:lnTo>
                  <a:pt x="584402" y="224829"/>
                </a:lnTo>
                <a:lnTo>
                  <a:pt x="594524" y="223838"/>
                </a:lnTo>
                <a:lnTo>
                  <a:pt x="594524" y="226810"/>
                </a:lnTo>
                <a:close/>
              </a:path>
              <a:path w="944244" h="322580">
                <a:moveTo>
                  <a:pt x="639558" y="98221"/>
                </a:moveTo>
                <a:lnTo>
                  <a:pt x="675108" y="73120"/>
                </a:lnTo>
                <a:lnTo>
                  <a:pt x="706334" y="71234"/>
                </a:lnTo>
                <a:lnTo>
                  <a:pt x="719872" y="72072"/>
                </a:lnTo>
                <a:lnTo>
                  <a:pt x="754238" y="92264"/>
                </a:lnTo>
                <a:lnTo>
                  <a:pt x="754921" y="93852"/>
                </a:lnTo>
                <a:lnTo>
                  <a:pt x="707630" y="93852"/>
                </a:lnTo>
                <a:lnTo>
                  <a:pt x="693702" y="94064"/>
                </a:lnTo>
                <a:lnTo>
                  <a:pt x="679501" y="94699"/>
                </a:lnTo>
                <a:lnTo>
                  <a:pt x="665026" y="95755"/>
                </a:lnTo>
                <a:lnTo>
                  <a:pt x="639558" y="98221"/>
                </a:lnTo>
                <a:close/>
              </a:path>
              <a:path w="944244" h="322580">
                <a:moveTo>
                  <a:pt x="678064" y="249428"/>
                </a:moveTo>
                <a:lnTo>
                  <a:pt x="641945" y="236132"/>
                </a:lnTo>
                <a:lnTo>
                  <a:pt x="629639" y="197739"/>
                </a:lnTo>
                <a:lnTo>
                  <a:pt x="630434" y="186019"/>
                </a:lnTo>
                <a:lnTo>
                  <a:pt x="658616" y="151279"/>
                </a:lnTo>
                <a:lnTo>
                  <a:pt x="736002" y="141084"/>
                </a:lnTo>
                <a:lnTo>
                  <a:pt x="736002" y="126403"/>
                </a:lnTo>
                <a:lnTo>
                  <a:pt x="716355" y="93852"/>
                </a:lnTo>
                <a:lnTo>
                  <a:pt x="754921" y="93852"/>
                </a:lnTo>
                <a:lnTo>
                  <a:pt x="758330" y="101769"/>
                </a:lnTo>
                <a:lnTo>
                  <a:pt x="760786" y="113148"/>
                </a:lnTo>
                <a:lnTo>
                  <a:pt x="761605" y="126403"/>
                </a:lnTo>
                <a:lnTo>
                  <a:pt x="761605" y="160732"/>
                </a:lnTo>
                <a:lnTo>
                  <a:pt x="736002" y="160732"/>
                </a:lnTo>
                <a:lnTo>
                  <a:pt x="674889" y="166421"/>
                </a:lnTo>
                <a:lnTo>
                  <a:pt x="667447" y="169393"/>
                </a:lnTo>
                <a:lnTo>
                  <a:pt x="658316" y="179451"/>
                </a:lnTo>
                <a:lnTo>
                  <a:pt x="656030" y="186792"/>
                </a:lnTo>
                <a:lnTo>
                  <a:pt x="656030" y="196444"/>
                </a:lnTo>
                <a:lnTo>
                  <a:pt x="657656" y="210162"/>
                </a:lnTo>
                <a:lnTo>
                  <a:pt x="662532" y="219961"/>
                </a:lnTo>
                <a:lnTo>
                  <a:pt x="670657" y="225841"/>
                </a:lnTo>
                <a:lnTo>
                  <a:pt x="682027" y="227800"/>
                </a:lnTo>
                <a:lnTo>
                  <a:pt x="770139" y="227800"/>
                </a:lnTo>
                <a:lnTo>
                  <a:pt x="780845" y="229197"/>
                </a:lnTo>
                <a:lnTo>
                  <a:pt x="780845" y="235738"/>
                </a:lnTo>
                <a:lnTo>
                  <a:pt x="739774" y="235738"/>
                </a:lnTo>
                <a:lnTo>
                  <a:pt x="724307" y="241729"/>
                </a:lnTo>
                <a:lnTo>
                  <a:pt x="708866" y="246007"/>
                </a:lnTo>
                <a:lnTo>
                  <a:pt x="693452" y="248573"/>
                </a:lnTo>
                <a:lnTo>
                  <a:pt x="678064" y="249428"/>
                </a:lnTo>
                <a:close/>
              </a:path>
              <a:path w="944244" h="322580">
                <a:moveTo>
                  <a:pt x="770139" y="227800"/>
                </a:moveTo>
                <a:lnTo>
                  <a:pt x="682027" y="227800"/>
                </a:lnTo>
                <a:lnTo>
                  <a:pt x="693685" y="227317"/>
                </a:lnTo>
                <a:lnTo>
                  <a:pt x="705370" y="225841"/>
                </a:lnTo>
                <a:lnTo>
                  <a:pt x="716706" y="223450"/>
                </a:lnTo>
                <a:lnTo>
                  <a:pt x="728064" y="220066"/>
                </a:lnTo>
                <a:lnTo>
                  <a:pt x="736002" y="217285"/>
                </a:lnTo>
                <a:lnTo>
                  <a:pt x="736002" y="160732"/>
                </a:lnTo>
                <a:lnTo>
                  <a:pt x="761605" y="160732"/>
                </a:lnTo>
                <a:lnTo>
                  <a:pt x="761605" y="214110"/>
                </a:lnTo>
                <a:lnTo>
                  <a:pt x="762265" y="222581"/>
                </a:lnTo>
                <a:lnTo>
                  <a:pt x="768679" y="227610"/>
                </a:lnTo>
                <a:lnTo>
                  <a:pt x="770139" y="227800"/>
                </a:lnTo>
                <a:close/>
              </a:path>
              <a:path w="944244" h="322580">
                <a:moveTo>
                  <a:pt x="780845" y="249428"/>
                </a:moveTo>
                <a:lnTo>
                  <a:pt x="768013" y="248573"/>
                </a:lnTo>
                <a:lnTo>
                  <a:pt x="756890" y="246007"/>
                </a:lnTo>
                <a:lnTo>
                  <a:pt x="747477" y="241729"/>
                </a:lnTo>
                <a:lnTo>
                  <a:pt x="739774" y="235738"/>
                </a:lnTo>
                <a:lnTo>
                  <a:pt x="780845" y="235738"/>
                </a:lnTo>
                <a:lnTo>
                  <a:pt x="780845" y="249428"/>
                </a:lnTo>
                <a:close/>
              </a:path>
              <a:path w="944244" h="322580">
                <a:moveTo>
                  <a:pt x="943964" y="75603"/>
                </a:moveTo>
                <a:lnTo>
                  <a:pt x="918564" y="75603"/>
                </a:lnTo>
                <a:lnTo>
                  <a:pt x="918564" y="0"/>
                </a:lnTo>
                <a:lnTo>
                  <a:pt x="943964" y="0"/>
                </a:lnTo>
                <a:lnTo>
                  <a:pt x="943964" y="75603"/>
                </a:lnTo>
                <a:close/>
              </a:path>
              <a:path w="944244" h="322580">
                <a:moveTo>
                  <a:pt x="866380" y="249428"/>
                </a:moveTo>
                <a:lnTo>
                  <a:pt x="857249" y="249428"/>
                </a:lnTo>
                <a:lnTo>
                  <a:pt x="849286" y="248311"/>
                </a:lnTo>
                <a:lnTo>
                  <a:pt x="815154" y="222562"/>
                </a:lnTo>
                <a:lnTo>
                  <a:pt x="804658" y="165393"/>
                </a:lnTo>
                <a:lnTo>
                  <a:pt x="805701" y="142174"/>
                </a:lnTo>
                <a:lnTo>
                  <a:pt x="821333" y="93357"/>
                </a:lnTo>
                <a:lnTo>
                  <a:pt x="858504" y="72617"/>
                </a:lnTo>
                <a:lnTo>
                  <a:pt x="876299" y="71234"/>
                </a:lnTo>
                <a:lnTo>
                  <a:pt x="886457" y="71507"/>
                </a:lnTo>
                <a:lnTo>
                  <a:pt x="896888" y="72328"/>
                </a:lnTo>
                <a:lnTo>
                  <a:pt x="907592" y="73693"/>
                </a:lnTo>
                <a:lnTo>
                  <a:pt x="918564" y="75603"/>
                </a:lnTo>
                <a:lnTo>
                  <a:pt x="943964" y="75603"/>
                </a:lnTo>
                <a:lnTo>
                  <a:pt x="943964" y="93459"/>
                </a:lnTo>
                <a:lnTo>
                  <a:pt x="877683" y="93459"/>
                </a:lnTo>
                <a:lnTo>
                  <a:pt x="865669" y="94502"/>
                </a:lnTo>
                <a:lnTo>
                  <a:pt x="836858" y="119609"/>
                </a:lnTo>
                <a:lnTo>
                  <a:pt x="831061" y="161721"/>
                </a:lnTo>
                <a:lnTo>
                  <a:pt x="831816" y="179953"/>
                </a:lnTo>
                <a:lnTo>
                  <a:pt x="846860" y="219533"/>
                </a:lnTo>
                <a:lnTo>
                  <a:pt x="864259" y="226607"/>
                </a:lnTo>
                <a:lnTo>
                  <a:pt x="943964" y="226607"/>
                </a:lnTo>
                <a:lnTo>
                  <a:pt x="943964" y="234354"/>
                </a:lnTo>
                <a:lnTo>
                  <a:pt x="918564" y="234354"/>
                </a:lnTo>
                <a:lnTo>
                  <a:pt x="905408" y="240947"/>
                </a:lnTo>
                <a:lnTo>
                  <a:pt x="892324" y="245658"/>
                </a:lnTo>
                <a:lnTo>
                  <a:pt x="879315" y="248486"/>
                </a:lnTo>
                <a:lnTo>
                  <a:pt x="866380" y="249428"/>
                </a:lnTo>
                <a:close/>
              </a:path>
              <a:path w="944244" h="322580">
                <a:moveTo>
                  <a:pt x="943964" y="226607"/>
                </a:moveTo>
                <a:lnTo>
                  <a:pt x="877226" y="226607"/>
                </a:lnTo>
                <a:lnTo>
                  <a:pt x="884541" y="225514"/>
                </a:lnTo>
                <a:lnTo>
                  <a:pt x="900810" y="221158"/>
                </a:lnTo>
                <a:lnTo>
                  <a:pt x="907121" y="218999"/>
                </a:lnTo>
                <a:lnTo>
                  <a:pt x="911617" y="216891"/>
                </a:lnTo>
                <a:lnTo>
                  <a:pt x="918564" y="213907"/>
                </a:lnTo>
                <a:lnTo>
                  <a:pt x="918564" y="97624"/>
                </a:lnTo>
                <a:lnTo>
                  <a:pt x="907751" y="95800"/>
                </a:lnTo>
                <a:lnTo>
                  <a:pt x="897333" y="94499"/>
                </a:lnTo>
                <a:lnTo>
                  <a:pt x="887310" y="93719"/>
                </a:lnTo>
                <a:lnTo>
                  <a:pt x="877683" y="93459"/>
                </a:lnTo>
                <a:lnTo>
                  <a:pt x="943964" y="93459"/>
                </a:lnTo>
                <a:lnTo>
                  <a:pt x="943964" y="226607"/>
                </a:lnTo>
                <a:close/>
              </a:path>
              <a:path w="944244" h="322580">
                <a:moveTo>
                  <a:pt x="943964" y="246063"/>
                </a:moveTo>
                <a:lnTo>
                  <a:pt x="918564" y="246063"/>
                </a:lnTo>
                <a:lnTo>
                  <a:pt x="918564" y="234354"/>
                </a:lnTo>
                <a:lnTo>
                  <a:pt x="943964" y="234354"/>
                </a:lnTo>
                <a:lnTo>
                  <a:pt x="943964" y="24606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1" name="object 21"/>
          <p:cNvSpPr/>
          <p:nvPr/>
        </p:nvSpPr>
        <p:spPr>
          <a:xfrm>
            <a:off x="6208915" y="3428619"/>
            <a:ext cx="1608937" cy="178587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2" name="object 22"/>
          <p:cNvSpPr/>
          <p:nvPr/>
        </p:nvSpPr>
        <p:spPr>
          <a:xfrm>
            <a:off x="1735696" y="3854385"/>
            <a:ext cx="187921" cy="237134"/>
          </a:xfrm>
          <a:prstGeom prst="rect">
            <a:avLst/>
          </a:prstGeom>
          <a:blipFill dpi="0" rotWithShape="1">
            <a:blip r:embed="rId3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3" name="object 23"/>
          <p:cNvSpPr/>
          <p:nvPr/>
        </p:nvSpPr>
        <p:spPr>
          <a:xfrm>
            <a:off x="2030844" y="3916298"/>
            <a:ext cx="949325" cy="251460"/>
          </a:xfrm>
          <a:custGeom>
            <a:avLst/>
            <a:gdLst/>
            <a:ahLst/>
            <a:cxnLst/>
            <a:rect l="0" t="0" r="r" b="b"/>
            <a:pathLst>
              <a:path w="949325" h="251460">
                <a:moveTo>
                  <a:pt x="119370" y="16065"/>
                </a:moveTo>
                <a:lnTo>
                  <a:pt x="25400" y="16065"/>
                </a:lnTo>
                <a:lnTo>
                  <a:pt x="38434" y="9207"/>
                </a:lnTo>
                <a:lnTo>
                  <a:pt x="51346" y="4310"/>
                </a:lnTo>
                <a:lnTo>
                  <a:pt x="64133" y="1372"/>
                </a:lnTo>
                <a:lnTo>
                  <a:pt x="76796" y="393"/>
                </a:lnTo>
                <a:lnTo>
                  <a:pt x="91955" y="1689"/>
                </a:lnTo>
                <a:lnTo>
                  <a:pt x="104895" y="5576"/>
                </a:lnTo>
                <a:lnTo>
                  <a:pt x="115616" y="12057"/>
                </a:lnTo>
                <a:lnTo>
                  <a:pt x="119370" y="16065"/>
                </a:lnTo>
                <a:close/>
              </a:path>
              <a:path w="949325" h="251460">
                <a:moveTo>
                  <a:pt x="25793" y="251421"/>
                </a:moveTo>
                <a:lnTo>
                  <a:pt x="0" y="251421"/>
                </a:lnTo>
                <a:lnTo>
                  <a:pt x="0" y="3771"/>
                </a:lnTo>
                <a:lnTo>
                  <a:pt x="25400" y="3771"/>
                </a:lnTo>
                <a:lnTo>
                  <a:pt x="25400" y="16065"/>
                </a:lnTo>
                <a:lnTo>
                  <a:pt x="119370" y="16065"/>
                </a:lnTo>
                <a:lnTo>
                  <a:pt x="124117" y="21132"/>
                </a:lnTo>
                <a:lnTo>
                  <a:pt x="125344" y="23418"/>
                </a:lnTo>
                <a:lnTo>
                  <a:pt x="66281" y="23418"/>
                </a:lnTo>
                <a:lnTo>
                  <a:pt x="58928" y="24536"/>
                </a:lnTo>
                <a:lnTo>
                  <a:pt x="43053" y="29032"/>
                </a:lnTo>
                <a:lnTo>
                  <a:pt x="36842" y="31356"/>
                </a:lnTo>
                <a:lnTo>
                  <a:pt x="32346" y="33731"/>
                </a:lnTo>
                <a:lnTo>
                  <a:pt x="25793" y="37109"/>
                </a:lnTo>
                <a:lnTo>
                  <a:pt x="25793" y="152590"/>
                </a:lnTo>
                <a:lnTo>
                  <a:pt x="37264" y="154240"/>
                </a:lnTo>
                <a:lnTo>
                  <a:pt x="47272" y="155419"/>
                </a:lnTo>
                <a:lnTo>
                  <a:pt x="55818" y="156126"/>
                </a:lnTo>
                <a:lnTo>
                  <a:pt x="62903" y="156362"/>
                </a:lnTo>
                <a:lnTo>
                  <a:pt x="122572" y="156362"/>
                </a:lnTo>
                <a:lnTo>
                  <a:pt x="121640" y="157848"/>
                </a:lnTo>
                <a:lnTo>
                  <a:pt x="111570" y="166923"/>
                </a:lnTo>
                <a:lnTo>
                  <a:pt x="98621" y="173404"/>
                </a:lnTo>
                <a:lnTo>
                  <a:pt x="92876" y="174815"/>
                </a:lnTo>
                <a:lnTo>
                  <a:pt x="25793" y="174815"/>
                </a:lnTo>
                <a:lnTo>
                  <a:pt x="25793" y="251421"/>
                </a:lnTo>
                <a:close/>
              </a:path>
              <a:path w="949325" h="251460">
                <a:moveTo>
                  <a:pt x="122572" y="156362"/>
                </a:moveTo>
                <a:lnTo>
                  <a:pt x="62903" y="156362"/>
                </a:lnTo>
                <a:lnTo>
                  <a:pt x="75671" y="155376"/>
                </a:lnTo>
                <a:lnTo>
                  <a:pt x="86393" y="152419"/>
                </a:lnTo>
                <a:lnTo>
                  <a:pt x="110102" y="119853"/>
                </a:lnTo>
                <a:lnTo>
                  <a:pt x="112903" y="89192"/>
                </a:lnTo>
                <a:lnTo>
                  <a:pt x="112271" y="72665"/>
                </a:lnTo>
                <a:lnTo>
                  <a:pt x="97133" y="31894"/>
                </a:lnTo>
                <a:lnTo>
                  <a:pt x="73025" y="23418"/>
                </a:lnTo>
                <a:lnTo>
                  <a:pt x="125344" y="23418"/>
                </a:lnTo>
                <a:lnTo>
                  <a:pt x="130584" y="33179"/>
                </a:lnTo>
                <a:lnTo>
                  <a:pt x="135204" y="48590"/>
                </a:lnTo>
                <a:lnTo>
                  <a:pt x="137975" y="67363"/>
                </a:lnTo>
                <a:lnTo>
                  <a:pt x="138899" y="89496"/>
                </a:lnTo>
                <a:lnTo>
                  <a:pt x="137821" y="111628"/>
                </a:lnTo>
                <a:lnTo>
                  <a:pt x="134585" y="130397"/>
                </a:lnTo>
                <a:lnTo>
                  <a:pt x="129191" y="145803"/>
                </a:lnTo>
                <a:lnTo>
                  <a:pt x="122572" y="156362"/>
                </a:lnTo>
                <a:close/>
              </a:path>
              <a:path w="949325" h="251460">
                <a:moveTo>
                  <a:pt x="64096" y="178587"/>
                </a:moveTo>
                <a:lnTo>
                  <a:pt x="53888" y="178351"/>
                </a:lnTo>
                <a:lnTo>
                  <a:pt x="44102" y="177644"/>
                </a:lnTo>
                <a:lnTo>
                  <a:pt x="34737" y="176465"/>
                </a:lnTo>
                <a:lnTo>
                  <a:pt x="25793" y="174815"/>
                </a:lnTo>
                <a:lnTo>
                  <a:pt x="92876" y="174815"/>
                </a:lnTo>
                <a:lnTo>
                  <a:pt x="82796" y="177291"/>
                </a:lnTo>
                <a:lnTo>
                  <a:pt x="64096" y="178587"/>
                </a:lnTo>
                <a:close/>
              </a:path>
              <a:path w="949325" h="251460">
                <a:moveTo>
                  <a:pt x="240906" y="178587"/>
                </a:moveTo>
                <a:lnTo>
                  <a:pt x="197463" y="166537"/>
                </a:lnTo>
                <a:lnTo>
                  <a:pt x="176884" y="129778"/>
                </a:lnTo>
                <a:lnTo>
                  <a:pt x="173037" y="90487"/>
                </a:lnTo>
                <a:lnTo>
                  <a:pt x="177502" y="51073"/>
                </a:lnTo>
                <a:lnTo>
                  <a:pt x="190896" y="22918"/>
                </a:lnTo>
                <a:lnTo>
                  <a:pt x="213221" y="6025"/>
                </a:lnTo>
                <a:lnTo>
                  <a:pt x="244475" y="393"/>
                </a:lnTo>
                <a:lnTo>
                  <a:pt x="260560" y="1603"/>
                </a:lnTo>
                <a:lnTo>
                  <a:pt x="274488" y="5230"/>
                </a:lnTo>
                <a:lnTo>
                  <a:pt x="286258" y="11275"/>
                </a:lnTo>
                <a:lnTo>
                  <a:pt x="295871" y="19735"/>
                </a:lnTo>
                <a:lnTo>
                  <a:pt x="297415" y="22021"/>
                </a:lnTo>
                <a:lnTo>
                  <a:pt x="244767" y="22021"/>
                </a:lnTo>
                <a:lnTo>
                  <a:pt x="234022" y="22878"/>
                </a:lnTo>
                <a:lnTo>
                  <a:pt x="201707" y="53524"/>
                </a:lnTo>
                <a:lnTo>
                  <a:pt x="198831" y="79565"/>
                </a:lnTo>
                <a:lnTo>
                  <a:pt x="312872" y="79565"/>
                </a:lnTo>
                <a:lnTo>
                  <a:pt x="312928" y="100202"/>
                </a:lnTo>
                <a:lnTo>
                  <a:pt x="199224" y="100202"/>
                </a:lnTo>
                <a:lnTo>
                  <a:pt x="199870" y="113476"/>
                </a:lnTo>
                <a:lnTo>
                  <a:pt x="215665" y="148269"/>
                </a:lnTo>
                <a:lnTo>
                  <a:pt x="245465" y="155968"/>
                </a:lnTo>
                <a:lnTo>
                  <a:pt x="307581" y="155968"/>
                </a:lnTo>
                <a:lnTo>
                  <a:pt x="307543" y="173232"/>
                </a:lnTo>
                <a:lnTo>
                  <a:pt x="288755" y="175576"/>
                </a:lnTo>
                <a:lnTo>
                  <a:pt x="271367" y="177250"/>
                </a:lnTo>
                <a:lnTo>
                  <a:pt x="255417" y="178253"/>
                </a:lnTo>
                <a:lnTo>
                  <a:pt x="240906" y="178587"/>
                </a:lnTo>
                <a:close/>
              </a:path>
              <a:path w="949325" h="251460">
                <a:moveTo>
                  <a:pt x="312872" y="79565"/>
                </a:moveTo>
                <a:lnTo>
                  <a:pt x="287934" y="79565"/>
                </a:lnTo>
                <a:lnTo>
                  <a:pt x="287301" y="64951"/>
                </a:lnTo>
                <a:lnTo>
                  <a:pt x="285402" y="52657"/>
                </a:lnTo>
                <a:lnTo>
                  <a:pt x="255427" y="22834"/>
                </a:lnTo>
                <a:lnTo>
                  <a:pt x="244767" y="22021"/>
                </a:lnTo>
                <a:lnTo>
                  <a:pt x="297415" y="22021"/>
                </a:lnTo>
                <a:lnTo>
                  <a:pt x="303337" y="30794"/>
                </a:lnTo>
                <a:lnTo>
                  <a:pt x="308667" y="44618"/>
                </a:lnTo>
                <a:lnTo>
                  <a:pt x="311863" y="61208"/>
                </a:lnTo>
                <a:lnTo>
                  <a:pt x="312872" y="79565"/>
                </a:lnTo>
                <a:close/>
              </a:path>
              <a:path w="949325" h="251460">
                <a:moveTo>
                  <a:pt x="307581" y="155968"/>
                </a:moveTo>
                <a:lnTo>
                  <a:pt x="245465" y="155968"/>
                </a:lnTo>
                <a:lnTo>
                  <a:pt x="258315" y="155844"/>
                </a:lnTo>
                <a:lnTo>
                  <a:pt x="271262" y="155473"/>
                </a:lnTo>
                <a:lnTo>
                  <a:pt x="284309" y="154854"/>
                </a:lnTo>
                <a:lnTo>
                  <a:pt x="297459" y="153987"/>
                </a:lnTo>
                <a:lnTo>
                  <a:pt x="307581" y="152996"/>
                </a:lnTo>
                <a:lnTo>
                  <a:pt x="307581" y="155968"/>
                </a:lnTo>
                <a:close/>
              </a:path>
              <a:path w="949325" h="251460">
                <a:moveTo>
                  <a:pt x="436941" y="27177"/>
                </a:moveTo>
                <a:lnTo>
                  <a:pt x="379018" y="27177"/>
                </a:lnTo>
                <a:lnTo>
                  <a:pt x="394173" y="17743"/>
                </a:lnTo>
                <a:lnTo>
                  <a:pt x="409673" y="10069"/>
                </a:lnTo>
                <a:lnTo>
                  <a:pt x="425521" y="4155"/>
                </a:lnTo>
                <a:lnTo>
                  <a:pt x="441718" y="0"/>
                </a:lnTo>
                <a:lnTo>
                  <a:pt x="441718" y="26187"/>
                </a:lnTo>
                <a:lnTo>
                  <a:pt x="436941" y="27177"/>
                </a:lnTo>
                <a:close/>
              </a:path>
              <a:path w="949325" h="251460">
                <a:moveTo>
                  <a:pt x="379412" y="175221"/>
                </a:moveTo>
                <a:lnTo>
                  <a:pt x="353618" y="175221"/>
                </a:lnTo>
                <a:lnTo>
                  <a:pt x="353618" y="3771"/>
                </a:lnTo>
                <a:lnTo>
                  <a:pt x="379018" y="3771"/>
                </a:lnTo>
                <a:lnTo>
                  <a:pt x="379018" y="27177"/>
                </a:lnTo>
                <a:lnTo>
                  <a:pt x="436941" y="27177"/>
                </a:lnTo>
                <a:lnTo>
                  <a:pt x="398089" y="40157"/>
                </a:lnTo>
                <a:lnTo>
                  <a:pt x="379412" y="49402"/>
                </a:lnTo>
                <a:lnTo>
                  <a:pt x="379412" y="175221"/>
                </a:lnTo>
                <a:close/>
              </a:path>
              <a:path w="949325" h="251460">
                <a:moveTo>
                  <a:pt x="584742" y="155765"/>
                </a:moveTo>
                <a:lnTo>
                  <a:pt x="525360" y="155765"/>
                </a:lnTo>
                <a:lnTo>
                  <a:pt x="534743" y="155369"/>
                </a:lnTo>
                <a:lnTo>
                  <a:pt x="542945" y="154181"/>
                </a:lnTo>
                <a:lnTo>
                  <a:pt x="549969" y="152197"/>
                </a:lnTo>
                <a:lnTo>
                  <a:pt x="555815" y="149415"/>
                </a:lnTo>
                <a:lnTo>
                  <a:pt x="562838" y="145186"/>
                </a:lnTo>
                <a:lnTo>
                  <a:pt x="566343" y="138074"/>
                </a:lnTo>
                <a:lnTo>
                  <a:pt x="566343" y="118097"/>
                </a:lnTo>
                <a:lnTo>
                  <a:pt x="532262" y="100181"/>
                </a:lnTo>
                <a:lnTo>
                  <a:pt x="518515" y="97726"/>
                </a:lnTo>
                <a:lnTo>
                  <a:pt x="504528" y="95023"/>
                </a:lnTo>
                <a:lnTo>
                  <a:pt x="470095" y="78038"/>
                </a:lnTo>
                <a:lnTo>
                  <a:pt x="462953" y="49402"/>
                </a:lnTo>
                <a:lnTo>
                  <a:pt x="464050" y="37718"/>
                </a:lnTo>
                <a:lnTo>
                  <a:pt x="489849" y="7144"/>
                </a:lnTo>
                <a:lnTo>
                  <a:pt x="524471" y="393"/>
                </a:lnTo>
                <a:lnTo>
                  <a:pt x="535542" y="691"/>
                </a:lnTo>
                <a:lnTo>
                  <a:pt x="547930" y="1584"/>
                </a:lnTo>
                <a:lnTo>
                  <a:pt x="561635" y="3072"/>
                </a:lnTo>
                <a:lnTo>
                  <a:pt x="576656" y="5156"/>
                </a:lnTo>
                <a:lnTo>
                  <a:pt x="586384" y="6946"/>
                </a:lnTo>
                <a:lnTo>
                  <a:pt x="586384" y="23418"/>
                </a:lnTo>
                <a:lnTo>
                  <a:pt x="526059" y="23418"/>
                </a:lnTo>
                <a:lnTo>
                  <a:pt x="509650" y="25042"/>
                </a:lnTo>
                <a:lnTo>
                  <a:pt x="497930" y="29914"/>
                </a:lnTo>
                <a:lnTo>
                  <a:pt x="490899" y="38034"/>
                </a:lnTo>
                <a:lnTo>
                  <a:pt x="488556" y="49402"/>
                </a:lnTo>
                <a:lnTo>
                  <a:pt x="488556" y="57340"/>
                </a:lnTo>
                <a:lnTo>
                  <a:pt x="536270" y="76695"/>
                </a:lnTo>
                <a:lnTo>
                  <a:pt x="550391" y="79597"/>
                </a:lnTo>
                <a:lnTo>
                  <a:pt x="584995" y="97437"/>
                </a:lnTo>
                <a:lnTo>
                  <a:pt x="592137" y="127596"/>
                </a:lnTo>
                <a:lnTo>
                  <a:pt x="591082" y="139910"/>
                </a:lnTo>
                <a:lnTo>
                  <a:pt x="587919" y="150464"/>
                </a:lnTo>
                <a:lnTo>
                  <a:pt x="584742" y="155765"/>
                </a:lnTo>
                <a:close/>
              </a:path>
              <a:path w="949325" h="251460">
                <a:moveTo>
                  <a:pt x="586384" y="28765"/>
                </a:moveTo>
                <a:lnTo>
                  <a:pt x="568248" y="26424"/>
                </a:lnTo>
                <a:lnTo>
                  <a:pt x="552149" y="24753"/>
                </a:lnTo>
                <a:lnTo>
                  <a:pt x="538087" y="23752"/>
                </a:lnTo>
                <a:lnTo>
                  <a:pt x="526059" y="23418"/>
                </a:lnTo>
                <a:lnTo>
                  <a:pt x="586384" y="23418"/>
                </a:lnTo>
                <a:lnTo>
                  <a:pt x="586384" y="28765"/>
                </a:lnTo>
                <a:close/>
              </a:path>
              <a:path w="949325" h="251460">
                <a:moveTo>
                  <a:pt x="526059" y="178587"/>
                </a:moveTo>
                <a:lnTo>
                  <a:pt x="476250" y="173824"/>
                </a:lnTo>
                <a:lnTo>
                  <a:pt x="465924" y="172046"/>
                </a:lnTo>
                <a:lnTo>
                  <a:pt x="465924" y="149821"/>
                </a:lnTo>
                <a:lnTo>
                  <a:pt x="484448" y="152422"/>
                </a:lnTo>
                <a:lnTo>
                  <a:pt x="500529" y="154279"/>
                </a:lnTo>
                <a:lnTo>
                  <a:pt x="514166" y="155394"/>
                </a:lnTo>
                <a:lnTo>
                  <a:pt x="525360" y="155765"/>
                </a:lnTo>
                <a:lnTo>
                  <a:pt x="584742" y="155765"/>
                </a:lnTo>
                <a:lnTo>
                  <a:pt x="582648" y="159259"/>
                </a:lnTo>
                <a:lnTo>
                  <a:pt x="575271" y="166293"/>
                </a:lnTo>
                <a:lnTo>
                  <a:pt x="565867" y="171670"/>
                </a:lnTo>
                <a:lnTo>
                  <a:pt x="554532" y="175512"/>
                </a:lnTo>
                <a:lnTo>
                  <a:pt x="541264" y="177818"/>
                </a:lnTo>
                <a:lnTo>
                  <a:pt x="526059" y="178587"/>
                </a:lnTo>
                <a:close/>
              </a:path>
              <a:path w="949325" h="251460">
                <a:moveTo>
                  <a:pt x="697306" y="178587"/>
                </a:moveTo>
                <a:lnTo>
                  <a:pt x="649178" y="166644"/>
                </a:lnTo>
                <a:lnTo>
                  <a:pt x="627830" y="129701"/>
                </a:lnTo>
                <a:lnTo>
                  <a:pt x="623887" y="89192"/>
                </a:lnTo>
                <a:lnTo>
                  <a:pt x="624942" y="67354"/>
                </a:lnTo>
                <a:lnTo>
                  <a:pt x="640753" y="21323"/>
                </a:lnTo>
                <a:lnTo>
                  <a:pt x="679002" y="1702"/>
                </a:lnTo>
                <a:lnTo>
                  <a:pt x="697509" y="393"/>
                </a:lnTo>
                <a:lnTo>
                  <a:pt x="715997" y="1702"/>
                </a:lnTo>
                <a:lnTo>
                  <a:pt x="731586" y="5629"/>
                </a:lnTo>
                <a:lnTo>
                  <a:pt x="744275" y="12170"/>
                </a:lnTo>
                <a:lnTo>
                  <a:pt x="754062" y="21323"/>
                </a:lnTo>
                <a:lnTo>
                  <a:pt x="754843" y="22618"/>
                </a:lnTo>
                <a:lnTo>
                  <a:pt x="697509" y="22618"/>
                </a:lnTo>
                <a:lnTo>
                  <a:pt x="685067" y="23511"/>
                </a:lnTo>
                <a:lnTo>
                  <a:pt x="652803" y="57049"/>
                </a:lnTo>
                <a:lnTo>
                  <a:pt x="650278" y="88696"/>
                </a:lnTo>
                <a:lnTo>
                  <a:pt x="650849" y="106049"/>
                </a:lnTo>
                <a:lnTo>
                  <a:pt x="665212" y="147880"/>
                </a:lnTo>
                <a:lnTo>
                  <a:pt x="697509" y="156362"/>
                </a:lnTo>
                <a:lnTo>
                  <a:pt x="755510" y="156362"/>
                </a:lnTo>
                <a:lnTo>
                  <a:pt x="754951" y="157352"/>
                </a:lnTo>
                <a:lnTo>
                  <a:pt x="745433" y="166644"/>
                </a:lnTo>
                <a:lnTo>
                  <a:pt x="732653" y="173280"/>
                </a:lnTo>
                <a:lnTo>
                  <a:pt x="716610" y="177260"/>
                </a:lnTo>
                <a:lnTo>
                  <a:pt x="697306" y="178587"/>
                </a:lnTo>
                <a:close/>
              </a:path>
              <a:path w="949325" h="251460">
                <a:moveTo>
                  <a:pt x="755510" y="156362"/>
                </a:moveTo>
                <a:lnTo>
                  <a:pt x="697509" y="156362"/>
                </a:lnTo>
                <a:lnTo>
                  <a:pt x="710795" y="155419"/>
                </a:lnTo>
                <a:lnTo>
                  <a:pt x="721467" y="152644"/>
                </a:lnTo>
                <a:lnTo>
                  <a:pt x="743776" y="106323"/>
                </a:lnTo>
                <a:lnTo>
                  <a:pt x="744327" y="88696"/>
                </a:lnTo>
                <a:lnTo>
                  <a:pt x="743699" y="71394"/>
                </a:lnTo>
                <a:lnTo>
                  <a:pt x="728386" y="30655"/>
                </a:lnTo>
                <a:lnTo>
                  <a:pt x="697509" y="22618"/>
                </a:lnTo>
                <a:lnTo>
                  <a:pt x="754843" y="22618"/>
                </a:lnTo>
                <a:lnTo>
                  <a:pt x="761354" y="33417"/>
                </a:lnTo>
                <a:lnTo>
                  <a:pt x="766560" y="48761"/>
                </a:lnTo>
                <a:lnTo>
                  <a:pt x="769684" y="67354"/>
                </a:lnTo>
                <a:lnTo>
                  <a:pt x="770724" y="89192"/>
                </a:lnTo>
                <a:lnTo>
                  <a:pt x="769739" y="111054"/>
                </a:lnTo>
                <a:lnTo>
                  <a:pt x="766781" y="129701"/>
                </a:lnTo>
                <a:lnTo>
                  <a:pt x="761852" y="145134"/>
                </a:lnTo>
                <a:lnTo>
                  <a:pt x="755510" y="156362"/>
                </a:lnTo>
                <a:close/>
              </a:path>
              <a:path w="949325" h="251460">
                <a:moveTo>
                  <a:pt x="934351" y="15875"/>
                </a:moveTo>
                <a:lnTo>
                  <a:pt x="837806" y="15875"/>
                </a:lnTo>
                <a:lnTo>
                  <a:pt x="851545" y="9100"/>
                </a:lnTo>
                <a:lnTo>
                  <a:pt x="864989" y="4262"/>
                </a:lnTo>
                <a:lnTo>
                  <a:pt x="878134" y="1360"/>
                </a:lnTo>
                <a:lnTo>
                  <a:pt x="890981" y="393"/>
                </a:lnTo>
                <a:lnTo>
                  <a:pt x="906737" y="1553"/>
                </a:lnTo>
                <a:lnTo>
                  <a:pt x="919680" y="5032"/>
                </a:lnTo>
                <a:lnTo>
                  <a:pt x="929807" y="10830"/>
                </a:lnTo>
                <a:lnTo>
                  <a:pt x="934351" y="15875"/>
                </a:lnTo>
                <a:close/>
              </a:path>
              <a:path w="949325" h="251460">
                <a:moveTo>
                  <a:pt x="838200" y="175221"/>
                </a:moveTo>
                <a:lnTo>
                  <a:pt x="812406" y="175221"/>
                </a:lnTo>
                <a:lnTo>
                  <a:pt x="812406" y="3771"/>
                </a:lnTo>
                <a:lnTo>
                  <a:pt x="837806" y="3771"/>
                </a:lnTo>
                <a:lnTo>
                  <a:pt x="837806" y="15875"/>
                </a:lnTo>
                <a:lnTo>
                  <a:pt x="934351" y="15875"/>
                </a:lnTo>
                <a:lnTo>
                  <a:pt x="937120" y="18948"/>
                </a:lnTo>
                <a:lnTo>
                  <a:pt x="939207" y="23418"/>
                </a:lnTo>
                <a:lnTo>
                  <a:pt x="879208" y="23418"/>
                </a:lnTo>
                <a:lnTo>
                  <a:pt x="871474" y="24498"/>
                </a:lnTo>
                <a:lnTo>
                  <a:pt x="855332" y="28867"/>
                </a:lnTo>
                <a:lnTo>
                  <a:pt x="849109" y="30949"/>
                </a:lnTo>
                <a:lnTo>
                  <a:pt x="844740" y="32943"/>
                </a:lnTo>
                <a:lnTo>
                  <a:pt x="838200" y="36118"/>
                </a:lnTo>
                <a:lnTo>
                  <a:pt x="838200" y="175221"/>
                </a:lnTo>
                <a:close/>
              </a:path>
              <a:path w="949325" h="251460">
                <a:moveTo>
                  <a:pt x="948931" y="175221"/>
                </a:moveTo>
                <a:lnTo>
                  <a:pt x="923531" y="175221"/>
                </a:lnTo>
                <a:lnTo>
                  <a:pt x="923515" y="84734"/>
                </a:lnTo>
                <a:lnTo>
                  <a:pt x="923090" y="68962"/>
                </a:lnTo>
                <a:lnTo>
                  <a:pt x="911972" y="30839"/>
                </a:lnTo>
                <a:lnTo>
                  <a:pt x="886612" y="23418"/>
                </a:lnTo>
                <a:lnTo>
                  <a:pt x="939207" y="23418"/>
                </a:lnTo>
                <a:lnTo>
                  <a:pt x="942287" y="30016"/>
                </a:lnTo>
                <a:lnTo>
                  <a:pt x="945978" y="44669"/>
                </a:lnTo>
                <a:lnTo>
                  <a:pt x="948193" y="62907"/>
                </a:lnTo>
                <a:lnTo>
                  <a:pt x="948931" y="84734"/>
                </a:lnTo>
                <a:lnTo>
                  <a:pt x="948931" y="175221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4" name="object 24"/>
          <p:cNvSpPr/>
          <p:nvPr/>
        </p:nvSpPr>
        <p:spPr>
          <a:xfrm>
            <a:off x="3087789" y="3845457"/>
            <a:ext cx="912494" cy="327025"/>
          </a:xfrm>
          <a:custGeom>
            <a:avLst/>
            <a:gdLst/>
            <a:ahLst/>
            <a:cxnLst/>
            <a:rect l="0" t="0" r="r" b="b"/>
            <a:pathLst>
              <a:path w="912494" h="327025">
                <a:moveTo>
                  <a:pt x="83540" y="246062"/>
                </a:moveTo>
                <a:lnTo>
                  <a:pt x="40678" y="246062"/>
                </a:lnTo>
                <a:lnTo>
                  <a:pt x="0" y="74612"/>
                </a:lnTo>
                <a:lnTo>
                  <a:pt x="25603" y="74612"/>
                </a:lnTo>
                <a:lnTo>
                  <a:pt x="60325" y="223837"/>
                </a:lnTo>
                <a:lnTo>
                  <a:pt x="89567" y="223837"/>
                </a:lnTo>
                <a:lnTo>
                  <a:pt x="83540" y="246062"/>
                </a:lnTo>
                <a:close/>
              </a:path>
              <a:path w="912494" h="327025">
                <a:moveTo>
                  <a:pt x="204333" y="223837"/>
                </a:moveTo>
                <a:lnTo>
                  <a:pt x="179984" y="223837"/>
                </a:lnTo>
                <a:lnTo>
                  <a:pt x="214109" y="74612"/>
                </a:lnTo>
                <a:lnTo>
                  <a:pt x="239915" y="74612"/>
                </a:lnTo>
                <a:lnTo>
                  <a:pt x="204333" y="223837"/>
                </a:lnTo>
                <a:close/>
              </a:path>
              <a:path w="912494" h="327025">
                <a:moveTo>
                  <a:pt x="89567" y="223837"/>
                </a:moveTo>
                <a:lnTo>
                  <a:pt x="65684" y="223837"/>
                </a:lnTo>
                <a:lnTo>
                  <a:pt x="106565" y="78181"/>
                </a:lnTo>
                <a:lnTo>
                  <a:pt x="133350" y="78181"/>
                </a:lnTo>
                <a:lnTo>
                  <a:pt x="142827" y="112115"/>
                </a:lnTo>
                <a:lnTo>
                  <a:pt x="119862" y="112115"/>
                </a:lnTo>
                <a:lnTo>
                  <a:pt x="89567" y="223837"/>
                </a:lnTo>
                <a:close/>
              </a:path>
              <a:path w="912494" h="327025">
                <a:moveTo>
                  <a:pt x="199034" y="246062"/>
                </a:moveTo>
                <a:lnTo>
                  <a:pt x="156171" y="246062"/>
                </a:lnTo>
                <a:lnTo>
                  <a:pt x="119862" y="112115"/>
                </a:lnTo>
                <a:lnTo>
                  <a:pt x="142827" y="112115"/>
                </a:lnTo>
                <a:lnTo>
                  <a:pt x="174028" y="223837"/>
                </a:lnTo>
                <a:lnTo>
                  <a:pt x="204333" y="223837"/>
                </a:lnTo>
                <a:lnTo>
                  <a:pt x="199034" y="246062"/>
                </a:lnTo>
                <a:close/>
              </a:path>
              <a:path w="912494" h="327025">
                <a:moveTo>
                  <a:pt x="300837" y="246062"/>
                </a:moveTo>
                <a:lnTo>
                  <a:pt x="275031" y="246062"/>
                </a:lnTo>
                <a:lnTo>
                  <a:pt x="275031" y="74612"/>
                </a:lnTo>
                <a:lnTo>
                  <a:pt x="300837" y="74612"/>
                </a:lnTo>
                <a:lnTo>
                  <a:pt x="300837" y="246062"/>
                </a:lnTo>
                <a:close/>
              </a:path>
              <a:path w="912494" h="327025">
                <a:moveTo>
                  <a:pt x="300837" y="35915"/>
                </a:moveTo>
                <a:lnTo>
                  <a:pt x="275031" y="35915"/>
                </a:lnTo>
                <a:lnTo>
                  <a:pt x="275031" y="6146"/>
                </a:lnTo>
                <a:lnTo>
                  <a:pt x="300837" y="6146"/>
                </a:lnTo>
                <a:lnTo>
                  <a:pt x="300837" y="35915"/>
                </a:lnTo>
                <a:close/>
              </a:path>
              <a:path w="912494" h="327025">
                <a:moveTo>
                  <a:pt x="377824" y="246062"/>
                </a:moveTo>
                <a:lnTo>
                  <a:pt x="352221" y="246062"/>
                </a:lnTo>
                <a:lnTo>
                  <a:pt x="352221" y="0"/>
                </a:lnTo>
                <a:lnTo>
                  <a:pt x="377824" y="0"/>
                </a:lnTo>
                <a:lnTo>
                  <a:pt x="377824" y="246062"/>
                </a:lnTo>
                <a:close/>
              </a:path>
              <a:path w="912494" h="327025">
                <a:moveTo>
                  <a:pt x="456996" y="246062"/>
                </a:moveTo>
                <a:lnTo>
                  <a:pt x="431406" y="246062"/>
                </a:lnTo>
                <a:lnTo>
                  <a:pt x="431406" y="0"/>
                </a:lnTo>
                <a:lnTo>
                  <a:pt x="456996" y="0"/>
                </a:lnTo>
                <a:lnTo>
                  <a:pt x="456996" y="246062"/>
                </a:lnTo>
                <a:close/>
              </a:path>
              <a:path w="912494" h="327025">
                <a:moveTo>
                  <a:pt x="534199" y="246062"/>
                </a:moveTo>
                <a:lnTo>
                  <a:pt x="508393" y="246062"/>
                </a:lnTo>
                <a:lnTo>
                  <a:pt x="508393" y="74612"/>
                </a:lnTo>
                <a:lnTo>
                  <a:pt x="534199" y="74612"/>
                </a:lnTo>
                <a:lnTo>
                  <a:pt x="534199" y="246062"/>
                </a:lnTo>
                <a:close/>
              </a:path>
              <a:path w="912494" h="327025">
                <a:moveTo>
                  <a:pt x="534199" y="35915"/>
                </a:moveTo>
                <a:lnTo>
                  <a:pt x="508393" y="35915"/>
                </a:lnTo>
                <a:lnTo>
                  <a:pt x="508393" y="6146"/>
                </a:lnTo>
                <a:lnTo>
                  <a:pt x="534199" y="6146"/>
                </a:lnTo>
                <a:lnTo>
                  <a:pt x="534199" y="35915"/>
                </a:lnTo>
                <a:close/>
              </a:path>
              <a:path w="912494" h="327025">
                <a:moveTo>
                  <a:pt x="705356" y="86715"/>
                </a:moveTo>
                <a:lnTo>
                  <a:pt x="608811" y="86715"/>
                </a:lnTo>
                <a:lnTo>
                  <a:pt x="622551" y="79940"/>
                </a:lnTo>
                <a:lnTo>
                  <a:pt x="635994" y="75103"/>
                </a:lnTo>
                <a:lnTo>
                  <a:pt x="649139" y="72201"/>
                </a:lnTo>
                <a:lnTo>
                  <a:pt x="661986" y="71234"/>
                </a:lnTo>
                <a:lnTo>
                  <a:pt x="677743" y="72393"/>
                </a:lnTo>
                <a:lnTo>
                  <a:pt x="690685" y="75872"/>
                </a:lnTo>
                <a:lnTo>
                  <a:pt x="700812" y="81671"/>
                </a:lnTo>
                <a:lnTo>
                  <a:pt x="705356" y="86715"/>
                </a:lnTo>
                <a:close/>
              </a:path>
              <a:path w="912494" h="327025">
                <a:moveTo>
                  <a:pt x="609205" y="246062"/>
                </a:moveTo>
                <a:lnTo>
                  <a:pt x="583412" y="246062"/>
                </a:lnTo>
                <a:lnTo>
                  <a:pt x="583412" y="74612"/>
                </a:lnTo>
                <a:lnTo>
                  <a:pt x="608811" y="74612"/>
                </a:lnTo>
                <a:lnTo>
                  <a:pt x="608811" y="86715"/>
                </a:lnTo>
                <a:lnTo>
                  <a:pt x="705356" y="86715"/>
                </a:lnTo>
                <a:lnTo>
                  <a:pt x="708125" y="89789"/>
                </a:lnTo>
                <a:lnTo>
                  <a:pt x="710212" y="94259"/>
                </a:lnTo>
                <a:lnTo>
                  <a:pt x="650213" y="94259"/>
                </a:lnTo>
                <a:lnTo>
                  <a:pt x="642479" y="95338"/>
                </a:lnTo>
                <a:lnTo>
                  <a:pt x="626337" y="99707"/>
                </a:lnTo>
                <a:lnTo>
                  <a:pt x="620114" y="101790"/>
                </a:lnTo>
                <a:lnTo>
                  <a:pt x="615745" y="103784"/>
                </a:lnTo>
                <a:lnTo>
                  <a:pt x="609205" y="106959"/>
                </a:lnTo>
                <a:lnTo>
                  <a:pt x="609205" y="246062"/>
                </a:lnTo>
                <a:close/>
              </a:path>
              <a:path w="912494" h="327025">
                <a:moveTo>
                  <a:pt x="719936" y="246062"/>
                </a:moveTo>
                <a:lnTo>
                  <a:pt x="694536" y="246062"/>
                </a:lnTo>
                <a:lnTo>
                  <a:pt x="694520" y="155575"/>
                </a:lnTo>
                <a:lnTo>
                  <a:pt x="694096" y="139803"/>
                </a:lnTo>
                <a:lnTo>
                  <a:pt x="682978" y="101679"/>
                </a:lnTo>
                <a:lnTo>
                  <a:pt x="657617" y="94259"/>
                </a:lnTo>
                <a:lnTo>
                  <a:pt x="710212" y="94259"/>
                </a:lnTo>
                <a:lnTo>
                  <a:pt x="713292" y="100857"/>
                </a:lnTo>
                <a:lnTo>
                  <a:pt x="716983" y="115509"/>
                </a:lnTo>
                <a:lnTo>
                  <a:pt x="719198" y="133748"/>
                </a:lnTo>
                <a:lnTo>
                  <a:pt x="719936" y="155575"/>
                </a:lnTo>
                <a:lnTo>
                  <a:pt x="719936" y="246062"/>
                </a:lnTo>
                <a:close/>
              </a:path>
              <a:path w="912494" h="327025">
                <a:moveTo>
                  <a:pt x="833639" y="326618"/>
                </a:moveTo>
                <a:lnTo>
                  <a:pt x="785787" y="320371"/>
                </a:lnTo>
                <a:lnTo>
                  <a:pt x="760831" y="288458"/>
                </a:lnTo>
                <a:lnTo>
                  <a:pt x="759814" y="274828"/>
                </a:lnTo>
                <a:lnTo>
                  <a:pt x="759814" y="265442"/>
                </a:lnTo>
                <a:lnTo>
                  <a:pt x="787005" y="232371"/>
                </a:lnTo>
                <a:lnTo>
                  <a:pt x="782747" y="228438"/>
                </a:lnTo>
                <a:lnTo>
                  <a:pt x="779707" y="223189"/>
                </a:lnTo>
                <a:lnTo>
                  <a:pt x="777884" y="216627"/>
                </a:lnTo>
                <a:lnTo>
                  <a:pt x="777277" y="208749"/>
                </a:lnTo>
                <a:lnTo>
                  <a:pt x="777277" y="204787"/>
                </a:lnTo>
                <a:lnTo>
                  <a:pt x="780185" y="197573"/>
                </a:lnTo>
                <a:lnTo>
                  <a:pt x="786123" y="186918"/>
                </a:lnTo>
                <a:lnTo>
                  <a:pt x="788986" y="181571"/>
                </a:lnTo>
                <a:lnTo>
                  <a:pt x="763685" y="147815"/>
                </a:lnTo>
                <a:lnTo>
                  <a:pt x="762012" y="129679"/>
                </a:lnTo>
                <a:lnTo>
                  <a:pt x="766004" y="104158"/>
                </a:lnTo>
                <a:lnTo>
                  <a:pt x="778021" y="85866"/>
                </a:lnTo>
                <a:lnTo>
                  <a:pt x="798051" y="74892"/>
                </a:lnTo>
                <a:lnTo>
                  <a:pt x="826095" y="71234"/>
                </a:lnTo>
                <a:lnTo>
                  <a:pt x="834185" y="71420"/>
                </a:lnTo>
                <a:lnTo>
                  <a:pt x="841974" y="71977"/>
                </a:lnTo>
                <a:lnTo>
                  <a:pt x="849463" y="72905"/>
                </a:lnTo>
                <a:lnTo>
                  <a:pt x="856652" y="74206"/>
                </a:lnTo>
                <a:lnTo>
                  <a:pt x="861617" y="75006"/>
                </a:lnTo>
                <a:lnTo>
                  <a:pt x="912417" y="75006"/>
                </a:lnTo>
                <a:lnTo>
                  <a:pt x="912417" y="92075"/>
                </a:lnTo>
                <a:lnTo>
                  <a:pt x="826794" y="92075"/>
                </a:lnTo>
                <a:lnTo>
                  <a:pt x="817064" y="92620"/>
                </a:lnTo>
                <a:lnTo>
                  <a:pt x="788171" y="120370"/>
                </a:lnTo>
                <a:lnTo>
                  <a:pt x="787607" y="129679"/>
                </a:lnTo>
                <a:lnTo>
                  <a:pt x="788171" y="139167"/>
                </a:lnTo>
                <a:lnTo>
                  <a:pt x="817064" y="166744"/>
                </a:lnTo>
                <a:lnTo>
                  <a:pt x="826794" y="167284"/>
                </a:lnTo>
                <a:lnTo>
                  <a:pt x="882210" y="167284"/>
                </a:lnTo>
                <a:lnTo>
                  <a:pt x="875206" y="174917"/>
                </a:lnTo>
                <a:lnTo>
                  <a:pt x="866088" y="180517"/>
                </a:lnTo>
                <a:lnTo>
                  <a:pt x="854699" y="184518"/>
                </a:lnTo>
                <a:lnTo>
                  <a:pt x="844363" y="186334"/>
                </a:lnTo>
                <a:lnTo>
                  <a:pt x="808239" y="186334"/>
                </a:lnTo>
                <a:lnTo>
                  <a:pt x="804137" y="196380"/>
                </a:lnTo>
                <a:lnTo>
                  <a:pt x="802080" y="202933"/>
                </a:lnTo>
                <a:lnTo>
                  <a:pt x="802080" y="212979"/>
                </a:lnTo>
                <a:lnTo>
                  <a:pt x="848028" y="221653"/>
                </a:lnTo>
                <a:lnTo>
                  <a:pt x="863295" y="222298"/>
                </a:lnTo>
                <a:lnTo>
                  <a:pt x="901546" y="238342"/>
                </a:lnTo>
                <a:lnTo>
                  <a:pt x="904268" y="243674"/>
                </a:lnTo>
                <a:lnTo>
                  <a:pt x="804467" y="243674"/>
                </a:lnTo>
                <a:lnTo>
                  <a:pt x="796923" y="249097"/>
                </a:lnTo>
                <a:lnTo>
                  <a:pt x="791831" y="253834"/>
                </a:lnTo>
                <a:lnTo>
                  <a:pt x="786535" y="261899"/>
                </a:lnTo>
                <a:lnTo>
                  <a:pt x="785214" y="267030"/>
                </a:lnTo>
                <a:lnTo>
                  <a:pt x="785336" y="274828"/>
                </a:lnTo>
                <a:lnTo>
                  <a:pt x="820169" y="304556"/>
                </a:lnTo>
                <a:lnTo>
                  <a:pt x="832737" y="304990"/>
                </a:lnTo>
                <a:lnTo>
                  <a:pt x="897312" y="304990"/>
                </a:lnTo>
                <a:lnTo>
                  <a:pt x="890635" y="312978"/>
                </a:lnTo>
                <a:lnTo>
                  <a:pt x="866886" y="323208"/>
                </a:lnTo>
                <a:lnTo>
                  <a:pt x="833639" y="326618"/>
                </a:lnTo>
                <a:close/>
              </a:path>
              <a:path w="912494" h="327025">
                <a:moveTo>
                  <a:pt x="882210" y="167284"/>
                </a:moveTo>
                <a:lnTo>
                  <a:pt x="826794" y="167284"/>
                </a:lnTo>
                <a:lnTo>
                  <a:pt x="836505" y="166744"/>
                </a:lnTo>
                <a:lnTo>
                  <a:pt x="844701" y="165123"/>
                </a:lnTo>
                <a:lnTo>
                  <a:pt x="865389" y="129679"/>
                </a:lnTo>
                <a:lnTo>
                  <a:pt x="864837" y="120238"/>
                </a:lnTo>
                <a:lnTo>
                  <a:pt x="836505" y="92613"/>
                </a:lnTo>
                <a:lnTo>
                  <a:pt x="826794" y="92075"/>
                </a:lnTo>
                <a:lnTo>
                  <a:pt x="912417" y="92075"/>
                </a:lnTo>
                <a:lnTo>
                  <a:pt x="912417" y="95846"/>
                </a:lnTo>
                <a:lnTo>
                  <a:pt x="879867" y="95846"/>
                </a:lnTo>
                <a:lnTo>
                  <a:pt x="884818" y="102216"/>
                </a:lnTo>
                <a:lnTo>
                  <a:pt x="888354" y="110028"/>
                </a:lnTo>
                <a:lnTo>
                  <a:pt x="890476" y="119280"/>
                </a:lnTo>
                <a:lnTo>
                  <a:pt x="891183" y="129971"/>
                </a:lnTo>
                <a:lnTo>
                  <a:pt x="890185" y="144838"/>
                </a:lnTo>
                <a:lnTo>
                  <a:pt x="887190" y="157283"/>
                </a:lnTo>
                <a:lnTo>
                  <a:pt x="882210" y="167284"/>
                </a:lnTo>
                <a:close/>
              </a:path>
              <a:path w="912494" h="327025">
                <a:moveTo>
                  <a:pt x="825105" y="187718"/>
                </a:moveTo>
                <a:lnTo>
                  <a:pt x="818882" y="187718"/>
                </a:lnTo>
                <a:lnTo>
                  <a:pt x="813268" y="187248"/>
                </a:lnTo>
                <a:lnTo>
                  <a:pt x="808239" y="186334"/>
                </a:lnTo>
                <a:lnTo>
                  <a:pt x="844363" y="186334"/>
                </a:lnTo>
                <a:lnTo>
                  <a:pt x="841038" y="186918"/>
                </a:lnTo>
                <a:lnTo>
                  <a:pt x="825105" y="187718"/>
                </a:lnTo>
                <a:close/>
              </a:path>
              <a:path w="912494" h="327025">
                <a:moveTo>
                  <a:pt x="897312" y="304990"/>
                </a:moveTo>
                <a:lnTo>
                  <a:pt x="832737" y="304990"/>
                </a:lnTo>
                <a:lnTo>
                  <a:pt x="845418" y="304514"/>
                </a:lnTo>
                <a:lnTo>
                  <a:pt x="856161" y="303083"/>
                </a:lnTo>
                <a:lnTo>
                  <a:pt x="883516" y="273240"/>
                </a:lnTo>
                <a:lnTo>
                  <a:pt x="883639" y="259943"/>
                </a:lnTo>
                <a:lnTo>
                  <a:pt x="880794" y="252272"/>
                </a:lnTo>
                <a:lnTo>
                  <a:pt x="841577" y="243674"/>
                </a:lnTo>
                <a:lnTo>
                  <a:pt x="904268" y="243674"/>
                </a:lnTo>
                <a:lnTo>
                  <a:pt x="906042" y="247149"/>
                </a:lnTo>
                <a:lnTo>
                  <a:pt x="908738" y="258388"/>
                </a:lnTo>
                <a:lnTo>
                  <a:pt x="909636" y="272059"/>
                </a:lnTo>
                <a:lnTo>
                  <a:pt x="904886" y="295929"/>
                </a:lnTo>
                <a:lnTo>
                  <a:pt x="897312" y="304990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5" name="object 25"/>
          <p:cNvSpPr/>
          <p:nvPr/>
        </p:nvSpPr>
        <p:spPr>
          <a:xfrm>
            <a:off x="4090568" y="3867683"/>
            <a:ext cx="274954" cy="227965"/>
          </a:xfrm>
          <a:custGeom>
            <a:avLst/>
            <a:gdLst/>
            <a:ahLst/>
            <a:cxnLst/>
            <a:rect l="0" t="0" r="r" b="b"/>
            <a:pathLst>
              <a:path w="274955" h="227965">
                <a:moveTo>
                  <a:pt x="49606" y="52387"/>
                </a:moveTo>
                <a:lnTo>
                  <a:pt x="24206" y="52387"/>
                </a:lnTo>
                <a:lnTo>
                  <a:pt x="24206" y="0"/>
                </a:lnTo>
                <a:lnTo>
                  <a:pt x="49606" y="0"/>
                </a:lnTo>
                <a:lnTo>
                  <a:pt x="49606" y="52387"/>
                </a:lnTo>
                <a:close/>
              </a:path>
              <a:path w="274955" h="227965">
                <a:moveTo>
                  <a:pt x="104178" y="74803"/>
                </a:moveTo>
                <a:lnTo>
                  <a:pt x="0" y="74803"/>
                </a:lnTo>
                <a:lnTo>
                  <a:pt x="0" y="52387"/>
                </a:lnTo>
                <a:lnTo>
                  <a:pt x="104178" y="52387"/>
                </a:lnTo>
                <a:lnTo>
                  <a:pt x="104178" y="74803"/>
                </a:lnTo>
                <a:close/>
              </a:path>
              <a:path w="274955" h="227965">
                <a:moveTo>
                  <a:pt x="71628" y="227610"/>
                </a:moveTo>
                <a:lnTo>
                  <a:pt x="34518" y="214605"/>
                </a:lnTo>
                <a:lnTo>
                  <a:pt x="24206" y="164897"/>
                </a:lnTo>
                <a:lnTo>
                  <a:pt x="24206" y="74803"/>
                </a:lnTo>
                <a:lnTo>
                  <a:pt x="49606" y="74803"/>
                </a:lnTo>
                <a:lnTo>
                  <a:pt x="49606" y="155969"/>
                </a:lnTo>
                <a:lnTo>
                  <a:pt x="49872" y="169390"/>
                </a:lnTo>
                <a:lnTo>
                  <a:pt x="63563" y="203594"/>
                </a:lnTo>
                <a:lnTo>
                  <a:pt x="104775" y="203594"/>
                </a:lnTo>
                <a:lnTo>
                  <a:pt x="106553" y="223838"/>
                </a:lnTo>
                <a:lnTo>
                  <a:pt x="95739" y="225488"/>
                </a:lnTo>
                <a:lnTo>
                  <a:pt x="86313" y="226667"/>
                </a:lnTo>
                <a:lnTo>
                  <a:pt x="78276" y="227374"/>
                </a:lnTo>
                <a:lnTo>
                  <a:pt x="71628" y="227610"/>
                </a:lnTo>
                <a:close/>
              </a:path>
              <a:path w="274955" h="227965">
                <a:moveTo>
                  <a:pt x="201410" y="227204"/>
                </a:moveTo>
                <a:lnTo>
                  <a:pt x="153282" y="215261"/>
                </a:lnTo>
                <a:lnTo>
                  <a:pt x="131933" y="178318"/>
                </a:lnTo>
                <a:lnTo>
                  <a:pt x="127990" y="137808"/>
                </a:lnTo>
                <a:lnTo>
                  <a:pt x="129045" y="115970"/>
                </a:lnTo>
                <a:lnTo>
                  <a:pt x="144857" y="69938"/>
                </a:lnTo>
                <a:lnTo>
                  <a:pt x="183106" y="50318"/>
                </a:lnTo>
                <a:lnTo>
                  <a:pt x="201613" y="49009"/>
                </a:lnTo>
                <a:lnTo>
                  <a:pt x="220101" y="50318"/>
                </a:lnTo>
                <a:lnTo>
                  <a:pt x="235690" y="54244"/>
                </a:lnTo>
                <a:lnTo>
                  <a:pt x="248380" y="60785"/>
                </a:lnTo>
                <a:lnTo>
                  <a:pt x="258166" y="69938"/>
                </a:lnTo>
                <a:lnTo>
                  <a:pt x="258947" y="71234"/>
                </a:lnTo>
                <a:lnTo>
                  <a:pt x="201613" y="71234"/>
                </a:lnTo>
                <a:lnTo>
                  <a:pt x="189171" y="72127"/>
                </a:lnTo>
                <a:lnTo>
                  <a:pt x="156907" y="105665"/>
                </a:lnTo>
                <a:lnTo>
                  <a:pt x="154382" y="137313"/>
                </a:lnTo>
                <a:lnTo>
                  <a:pt x="154953" y="154665"/>
                </a:lnTo>
                <a:lnTo>
                  <a:pt x="169316" y="196497"/>
                </a:lnTo>
                <a:lnTo>
                  <a:pt x="201613" y="204979"/>
                </a:lnTo>
                <a:lnTo>
                  <a:pt x="259615" y="204979"/>
                </a:lnTo>
                <a:lnTo>
                  <a:pt x="259055" y="205969"/>
                </a:lnTo>
                <a:lnTo>
                  <a:pt x="249537" y="215261"/>
                </a:lnTo>
                <a:lnTo>
                  <a:pt x="236757" y="221896"/>
                </a:lnTo>
                <a:lnTo>
                  <a:pt x="220715" y="225877"/>
                </a:lnTo>
                <a:lnTo>
                  <a:pt x="201410" y="227204"/>
                </a:lnTo>
                <a:close/>
              </a:path>
              <a:path w="274955" h="227965">
                <a:moveTo>
                  <a:pt x="259615" y="204979"/>
                </a:moveTo>
                <a:lnTo>
                  <a:pt x="201613" y="204979"/>
                </a:lnTo>
                <a:lnTo>
                  <a:pt x="214899" y="204036"/>
                </a:lnTo>
                <a:lnTo>
                  <a:pt x="225572" y="201261"/>
                </a:lnTo>
                <a:lnTo>
                  <a:pt x="247880" y="154940"/>
                </a:lnTo>
                <a:lnTo>
                  <a:pt x="248431" y="137313"/>
                </a:lnTo>
                <a:lnTo>
                  <a:pt x="247803" y="120011"/>
                </a:lnTo>
                <a:lnTo>
                  <a:pt x="232490" y="79271"/>
                </a:lnTo>
                <a:lnTo>
                  <a:pt x="201613" y="71234"/>
                </a:lnTo>
                <a:lnTo>
                  <a:pt x="258947" y="71234"/>
                </a:lnTo>
                <a:lnTo>
                  <a:pt x="265458" y="82032"/>
                </a:lnTo>
                <a:lnTo>
                  <a:pt x="270664" y="97377"/>
                </a:lnTo>
                <a:lnTo>
                  <a:pt x="273788" y="115970"/>
                </a:lnTo>
                <a:lnTo>
                  <a:pt x="274829" y="137808"/>
                </a:lnTo>
                <a:lnTo>
                  <a:pt x="273843" y="159670"/>
                </a:lnTo>
                <a:lnTo>
                  <a:pt x="270885" y="178318"/>
                </a:lnTo>
                <a:lnTo>
                  <a:pt x="265956" y="193751"/>
                </a:lnTo>
                <a:lnTo>
                  <a:pt x="259615" y="204979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6" name="object 26"/>
          <p:cNvSpPr/>
          <p:nvPr/>
        </p:nvSpPr>
        <p:spPr>
          <a:xfrm>
            <a:off x="4466285" y="3845457"/>
            <a:ext cx="840105" cy="250190"/>
          </a:xfrm>
          <a:custGeom>
            <a:avLst/>
            <a:gdLst/>
            <a:ahLst/>
            <a:cxnLst/>
            <a:rect l="0" t="0" r="r" b="b"/>
            <a:pathLst>
              <a:path w="840105" h="250190">
                <a:moveTo>
                  <a:pt x="49606" y="74612"/>
                </a:moveTo>
                <a:lnTo>
                  <a:pt x="24206" y="74612"/>
                </a:lnTo>
                <a:lnTo>
                  <a:pt x="24206" y="22225"/>
                </a:lnTo>
                <a:lnTo>
                  <a:pt x="49606" y="22225"/>
                </a:lnTo>
                <a:lnTo>
                  <a:pt x="49606" y="74612"/>
                </a:lnTo>
                <a:close/>
              </a:path>
              <a:path w="840105" h="250190">
                <a:moveTo>
                  <a:pt x="104178" y="97028"/>
                </a:moveTo>
                <a:lnTo>
                  <a:pt x="0" y="97028"/>
                </a:lnTo>
                <a:lnTo>
                  <a:pt x="0" y="74612"/>
                </a:lnTo>
                <a:lnTo>
                  <a:pt x="104178" y="74612"/>
                </a:lnTo>
                <a:lnTo>
                  <a:pt x="104178" y="97028"/>
                </a:lnTo>
                <a:close/>
              </a:path>
              <a:path w="840105" h="250190">
                <a:moveTo>
                  <a:pt x="71627" y="249835"/>
                </a:moveTo>
                <a:lnTo>
                  <a:pt x="34518" y="236830"/>
                </a:lnTo>
                <a:lnTo>
                  <a:pt x="24206" y="187122"/>
                </a:lnTo>
                <a:lnTo>
                  <a:pt x="24206" y="97028"/>
                </a:lnTo>
                <a:lnTo>
                  <a:pt x="49606" y="97028"/>
                </a:lnTo>
                <a:lnTo>
                  <a:pt x="49606" y="178194"/>
                </a:lnTo>
                <a:lnTo>
                  <a:pt x="49872" y="191615"/>
                </a:lnTo>
                <a:lnTo>
                  <a:pt x="63563" y="225819"/>
                </a:lnTo>
                <a:lnTo>
                  <a:pt x="104775" y="225819"/>
                </a:lnTo>
                <a:lnTo>
                  <a:pt x="106552" y="246063"/>
                </a:lnTo>
                <a:lnTo>
                  <a:pt x="95739" y="247713"/>
                </a:lnTo>
                <a:lnTo>
                  <a:pt x="86313" y="248892"/>
                </a:lnTo>
                <a:lnTo>
                  <a:pt x="78276" y="249599"/>
                </a:lnTo>
                <a:lnTo>
                  <a:pt x="71627" y="249835"/>
                </a:lnTo>
                <a:close/>
              </a:path>
              <a:path w="840105" h="250190">
                <a:moveTo>
                  <a:pt x="195859" y="249429"/>
                </a:moveTo>
                <a:lnTo>
                  <a:pt x="152416" y="237379"/>
                </a:lnTo>
                <a:lnTo>
                  <a:pt x="131837" y="200619"/>
                </a:lnTo>
                <a:lnTo>
                  <a:pt x="127990" y="161329"/>
                </a:lnTo>
                <a:lnTo>
                  <a:pt x="132455" y="121913"/>
                </a:lnTo>
                <a:lnTo>
                  <a:pt x="145849" y="93759"/>
                </a:lnTo>
                <a:lnTo>
                  <a:pt x="168174" y="76865"/>
                </a:lnTo>
                <a:lnTo>
                  <a:pt x="199428" y="71234"/>
                </a:lnTo>
                <a:lnTo>
                  <a:pt x="215513" y="72443"/>
                </a:lnTo>
                <a:lnTo>
                  <a:pt x="229441" y="76071"/>
                </a:lnTo>
                <a:lnTo>
                  <a:pt x="241211" y="82116"/>
                </a:lnTo>
                <a:lnTo>
                  <a:pt x="250825" y="90576"/>
                </a:lnTo>
                <a:lnTo>
                  <a:pt x="252368" y="92862"/>
                </a:lnTo>
                <a:lnTo>
                  <a:pt x="199720" y="92862"/>
                </a:lnTo>
                <a:lnTo>
                  <a:pt x="188975" y="93719"/>
                </a:lnTo>
                <a:lnTo>
                  <a:pt x="156660" y="124365"/>
                </a:lnTo>
                <a:lnTo>
                  <a:pt x="153784" y="150407"/>
                </a:lnTo>
                <a:lnTo>
                  <a:pt x="267825" y="150407"/>
                </a:lnTo>
                <a:lnTo>
                  <a:pt x="267881" y="171044"/>
                </a:lnTo>
                <a:lnTo>
                  <a:pt x="154177" y="171044"/>
                </a:lnTo>
                <a:lnTo>
                  <a:pt x="154823" y="184317"/>
                </a:lnTo>
                <a:lnTo>
                  <a:pt x="170618" y="219111"/>
                </a:lnTo>
                <a:lnTo>
                  <a:pt x="200418" y="226810"/>
                </a:lnTo>
                <a:lnTo>
                  <a:pt x="262534" y="226810"/>
                </a:lnTo>
                <a:lnTo>
                  <a:pt x="262496" y="244074"/>
                </a:lnTo>
                <a:lnTo>
                  <a:pt x="243708" y="246417"/>
                </a:lnTo>
                <a:lnTo>
                  <a:pt x="226320" y="248092"/>
                </a:lnTo>
                <a:lnTo>
                  <a:pt x="210370" y="249095"/>
                </a:lnTo>
                <a:lnTo>
                  <a:pt x="195859" y="249429"/>
                </a:lnTo>
                <a:close/>
              </a:path>
              <a:path w="840105" h="250190">
                <a:moveTo>
                  <a:pt x="267825" y="150407"/>
                </a:moveTo>
                <a:lnTo>
                  <a:pt x="242887" y="150407"/>
                </a:lnTo>
                <a:lnTo>
                  <a:pt x="242254" y="135793"/>
                </a:lnTo>
                <a:lnTo>
                  <a:pt x="240355" y="123497"/>
                </a:lnTo>
                <a:lnTo>
                  <a:pt x="210380" y="93674"/>
                </a:lnTo>
                <a:lnTo>
                  <a:pt x="199720" y="92862"/>
                </a:lnTo>
                <a:lnTo>
                  <a:pt x="252368" y="92862"/>
                </a:lnTo>
                <a:lnTo>
                  <a:pt x="258290" y="101635"/>
                </a:lnTo>
                <a:lnTo>
                  <a:pt x="263620" y="115458"/>
                </a:lnTo>
                <a:lnTo>
                  <a:pt x="266816" y="132050"/>
                </a:lnTo>
                <a:lnTo>
                  <a:pt x="267825" y="150407"/>
                </a:lnTo>
                <a:close/>
              </a:path>
              <a:path w="840105" h="250190">
                <a:moveTo>
                  <a:pt x="262534" y="226810"/>
                </a:moveTo>
                <a:lnTo>
                  <a:pt x="200418" y="226810"/>
                </a:lnTo>
                <a:lnTo>
                  <a:pt x="213268" y="226686"/>
                </a:lnTo>
                <a:lnTo>
                  <a:pt x="226215" y="226315"/>
                </a:lnTo>
                <a:lnTo>
                  <a:pt x="239262" y="225695"/>
                </a:lnTo>
                <a:lnTo>
                  <a:pt x="252412" y="224829"/>
                </a:lnTo>
                <a:lnTo>
                  <a:pt x="262534" y="223838"/>
                </a:lnTo>
                <a:lnTo>
                  <a:pt x="262534" y="226810"/>
                </a:lnTo>
                <a:close/>
              </a:path>
              <a:path w="840105" h="250190">
                <a:moveTo>
                  <a:pt x="307568" y="98221"/>
                </a:moveTo>
                <a:lnTo>
                  <a:pt x="343119" y="73120"/>
                </a:lnTo>
                <a:lnTo>
                  <a:pt x="374345" y="71234"/>
                </a:lnTo>
                <a:lnTo>
                  <a:pt x="387882" y="72072"/>
                </a:lnTo>
                <a:lnTo>
                  <a:pt x="422248" y="92264"/>
                </a:lnTo>
                <a:lnTo>
                  <a:pt x="422932" y="93853"/>
                </a:lnTo>
                <a:lnTo>
                  <a:pt x="375640" y="93853"/>
                </a:lnTo>
                <a:lnTo>
                  <a:pt x="361712" y="94064"/>
                </a:lnTo>
                <a:lnTo>
                  <a:pt x="347511" y="94699"/>
                </a:lnTo>
                <a:lnTo>
                  <a:pt x="333037" y="95755"/>
                </a:lnTo>
                <a:lnTo>
                  <a:pt x="307568" y="98221"/>
                </a:lnTo>
                <a:close/>
              </a:path>
              <a:path w="840105" h="250190">
                <a:moveTo>
                  <a:pt x="346075" y="249429"/>
                </a:moveTo>
                <a:lnTo>
                  <a:pt x="309956" y="236132"/>
                </a:lnTo>
                <a:lnTo>
                  <a:pt x="297649" y="197740"/>
                </a:lnTo>
                <a:lnTo>
                  <a:pt x="298444" y="186019"/>
                </a:lnTo>
                <a:lnTo>
                  <a:pt x="326626" y="151280"/>
                </a:lnTo>
                <a:lnTo>
                  <a:pt x="404012" y="141085"/>
                </a:lnTo>
                <a:lnTo>
                  <a:pt x="404012" y="126404"/>
                </a:lnTo>
                <a:lnTo>
                  <a:pt x="384365" y="93853"/>
                </a:lnTo>
                <a:lnTo>
                  <a:pt x="422932" y="93853"/>
                </a:lnTo>
                <a:lnTo>
                  <a:pt x="426340" y="101769"/>
                </a:lnTo>
                <a:lnTo>
                  <a:pt x="428796" y="113148"/>
                </a:lnTo>
                <a:lnTo>
                  <a:pt x="429616" y="126404"/>
                </a:lnTo>
                <a:lnTo>
                  <a:pt x="429616" y="160732"/>
                </a:lnTo>
                <a:lnTo>
                  <a:pt x="404012" y="160732"/>
                </a:lnTo>
                <a:lnTo>
                  <a:pt x="342900" y="166421"/>
                </a:lnTo>
                <a:lnTo>
                  <a:pt x="335457" y="169393"/>
                </a:lnTo>
                <a:lnTo>
                  <a:pt x="326326" y="179452"/>
                </a:lnTo>
                <a:lnTo>
                  <a:pt x="324040" y="186792"/>
                </a:lnTo>
                <a:lnTo>
                  <a:pt x="324040" y="196444"/>
                </a:lnTo>
                <a:lnTo>
                  <a:pt x="325666" y="210162"/>
                </a:lnTo>
                <a:lnTo>
                  <a:pt x="330542" y="219961"/>
                </a:lnTo>
                <a:lnTo>
                  <a:pt x="338667" y="225841"/>
                </a:lnTo>
                <a:lnTo>
                  <a:pt x="350037" y="227800"/>
                </a:lnTo>
                <a:lnTo>
                  <a:pt x="438150" y="227800"/>
                </a:lnTo>
                <a:lnTo>
                  <a:pt x="448856" y="229197"/>
                </a:lnTo>
                <a:lnTo>
                  <a:pt x="448856" y="235738"/>
                </a:lnTo>
                <a:lnTo>
                  <a:pt x="407784" y="235738"/>
                </a:lnTo>
                <a:lnTo>
                  <a:pt x="392318" y="241729"/>
                </a:lnTo>
                <a:lnTo>
                  <a:pt x="376877" y="246007"/>
                </a:lnTo>
                <a:lnTo>
                  <a:pt x="361462" y="248573"/>
                </a:lnTo>
                <a:lnTo>
                  <a:pt x="346075" y="249429"/>
                </a:lnTo>
                <a:close/>
              </a:path>
              <a:path w="840105" h="250190">
                <a:moveTo>
                  <a:pt x="438150" y="227800"/>
                </a:moveTo>
                <a:lnTo>
                  <a:pt x="350037" y="227800"/>
                </a:lnTo>
                <a:lnTo>
                  <a:pt x="361695" y="227317"/>
                </a:lnTo>
                <a:lnTo>
                  <a:pt x="373380" y="225841"/>
                </a:lnTo>
                <a:lnTo>
                  <a:pt x="384716" y="223450"/>
                </a:lnTo>
                <a:lnTo>
                  <a:pt x="396074" y="220066"/>
                </a:lnTo>
                <a:lnTo>
                  <a:pt x="404012" y="217285"/>
                </a:lnTo>
                <a:lnTo>
                  <a:pt x="404012" y="160732"/>
                </a:lnTo>
                <a:lnTo>
                  <a:pt x="429616" y="160732"/>
                </a:lnTo>
                <a:lnTo>
                  <a:pt x="429616" y="214110"/>
                </a:lnTo>
                <a:lnTo>
                  <a:pt x="430276" y="222581"/>
                </a:lnTo>
                <a:lnTo>
                  <a:pt x="436689" y="227610"/>
                </a:lnTo>
                <a:lnTo>
                  <a:pt x="438150" y="227800"/>
                </a:lnTo>
                <a:close/>
              </a:path>
              <a:path w="840105" h="250190">
                <a:moveTo>
                  <a:pt x="448856" y="249429"/>
                </a:moveTo>
                <a:lnTo>
                  <a:pt x="436023" y="248573"/>
                </a:lnTo>
                <a:lnTo>
                  <a:pt x="424900" y="246007"/>
                </a:lnTo>
                <a:lnTo>
                  <a:pt x="415487" y="241729"/>
                </a:lnTo>
                <a:lnTo>
                  <a:pt x="407784" y="235738"/>
                </a:lnTo>
                <a:lnTo>
                  <a:pt x="448856" y="235738"/>
                </a:lnTo>
                <a:lnTo>
                  <a:pt x="448856" y="249429"/>
                </a:lnTo>
                <a:close/>
              </a:path>
              <a:path w="840105" h="250190">
                <a:moveTo>
                  <a:pt x="543319" y="249429"/>
                </a:moveTo>
                <a:lnTo>
                  <a:pt x="497387" y="237877"/>
                </a:lnTo>
                <a:lnTo>
                  <a:pt x="476867" y="201288"/>
                </a:lnTo>
                <a:lnTo>
                  <a:pt x="473076" y="159538"/>
                </a:lnTo>
                <a:lnTo>
                  <a:pt x="474097" y="136950"/>
                </a:lnTo>
                <a:lnTo>
                  <a:pt x="489446" y="90982"/>
                </a:lnTo>
                <a:lnTo>
                  <a:pt x="526224" y="72467"/>
                </a:lnTo>
                <a:lnTo>
                  <a:pt x="543916" y="71234"/>
                </a:lnTo>
                <a:lnTo>
                  <a:pt x="550553" y="71494"/>
                </a:lnTo>
                <a:lnTo>
                  <a:pt x="559147" y="72274"/>
                </a:lnTo>
                <a:lnTo>
                  <a:pt x="569698" y="73575"/>
                </a:lnTo>
                <a:lnTo>
                  <a:pt x="582207" y="75399"/>
                </a:lnTo>
                <a:lnTo>
                  <a:pt x="590347" y="76390"/>
                </a:lnTo>
                <a:lnTo>
                  <a:pt x="590347" y="94259"/>
                </a:lnTo>
                <a:lnTo>
                  <a:pt x="549669" y="94259"/>
                </a:lnTo>
                <a:lnTo>
                  <a:pt x="536251" y="95126"/>
                </a:lnTo>
                <a:lnTo>
                  <a:pt x="502095" y="127934"/>
                </a:lnTo>
                <a:lnTo>
                  <a:pt x="499466" y="159538"/>
                </a:lnTo>
                <a:lnTo>
                  <a:pt x="500080" y="176871"/>
                </a:lnTo>
                <a:lnTo>
                  <a:pt x="515506" y="218291"/>
                </a:lnTo>
                <a:lnTo>
                  <a:pt x="549872" y="226607"/>
                </a:lnTo>
                <a:lnTo>
                  <a:pt x="590741" y="226607"/>
                </a:lnTo>
                <a:lnTo>
                  <a:pt x="590741" y="244666"/>
                </a:lnTo>
                <a:lnTo>
                  <a:pt x="575875" y="246750"/>
                </a:lnTo>
                <a:lnTo>
                  <a:pt x="563015" y="248238"/>
                </a:lnTo>
                <a:lnTo>
                  <a:pt x="552163" y="249131"/>
                </a:lnTo>
                <a:lnTo>
                  <a:pt x="543319" y="249429"/>
                </a:lnTo>
                <a:close/>
              </a:path>
              <a:path w="840105" h="250190">
                <a:moveTo>
                  <a:pt x="590347" y="97231"/>
                </a:moveTo>
                <a:lnTo>
                  <a:pt x="577460" y="95931"/>
                </a:lnTo>
                <a:lnTo>
                  <a:pt x="566384" y="95002"/>
                </a:lnTo>
                <a:lnTo>
                  <a:pt x="557120" y="94445"/>
                </a:lnTo>
                <a:lnTo>
                  <a:pt x="549669" y="94259"/>
                </a:lnTo>
                <a:lnTo>
                  <a:pt x="590347" y="94259"/>
                </a:lnTo>
                <a:lnTo>
                  <a:pt x="590347" y="97231"/>
                </a:lnTo>
                <a:close/>
              </a:path>
              <a:path w="840105" h="250190">
                <a:moveTo>
                  <a:pt x="590741" y="226607"/>
                </a:moveTo>
                <a:lnTo>
                  <a:pt x="549872" y="226607"/>
                </a:lnTo>
                <a:lnTo>
                  <a:pt x="590741" y="223432"/>
                </a:lnTo>
                <a:lnTo>
                  <a:pt x="590741" y="226607"/>
                </a:lnTo>
                <a:close/>
              </a:path>
              <a:path w="840105" h="250190">
                <a:moveTo>
                  <a:pt x="655435" y="246063"/>
                </a:moveTo>
                <a:lnTo>
                  <a:pt x="629641" y="246063"/>
                </a:lnTo>
                <a:lnTo>
                  <a:pt x="629641" y="0"/>
                </a:lnTo>
                <a:lnTo>
                  <a:pt x="655435" y="0"/>
                </a:lnTo>
                <a:lnTo>
                  <a:pt x="655435" y="84328"/>
                </a:lnTo>
                <a:lnTo>
                  <a:pt x="749436" y="84328"/>
                </a:lnTo>
                <a:lnTo>
                  <a:pt x="754355" y="89789"/>
                </a:lnTo>
                <a:lnTo>
                  <a:pt x="756442" y="94259"/>
                </a:lnTo>
                <a:lnTo>
                  <a:pt x="703860" y="94259"/>
                </a:lnTo>
                <a:lnTo>
                  <a:pt x="693128" y="94742"/>
                </a:lnTo>
                <a:lnTo>
                  <a:pt x="682572" y="96192"/>
                </a:lnTo>
                <a:lnTo>
                  <a:pt x="672192" y="98609"/>
                </a:lnTo>
                <a:lnTo>
                  <a:pt x="661988" y="101993"/>
                </a:lnTo>
                <a:lnTo>
                  <a:pt x="655435" y="104571"/>
                </a:lnTo>
                <a:lnTo>
                  <a:pt x="655435" y="246063"/>
                </a:lnTo>
                <a:close/>
              </a:path>
              <a:path w="840105" h="250190">
                <a:moveTo>
                  <a:pt x="749436" y="84328"/>
                </a:moveTo>
                <a:lnTo>
                  <a:pt x="655435" y="84328"/>
                </a:lnTo>
                <a:lnTo>
                  <a:pt x="669006" y="78601"/>
                </a:lnTo>
                <a:lnTo>
                  <a:pt x="682325" y="74509"/>
                </a:lnTo>
                <a:lnTo>
                  <a:pt x="695395" y="72053"/>
                </a:lnTo>
                <a:lnTo>
                  <a:pt x="708216" y="71234"/>
                </a:lnTo>
                <a:lnTo>
                  <a:pt x="723973" y="72393"/>
                </a:lnTo>
                <a:lnTo>
                  <a:pt x="736915" y="75872"/>
                </a:lnTo>
                <a:lnTo>
                  <a:pt x="747042" y="81671"/>
                </a:lnTo>
                <a:lnTo>
                  <a:pt x="749436" y="84328"/>
                </a:lnTo>
                <a:close/>
              </a:path>
              <a:path w="840105" h="250190">
                <a:moveTo>
                  <a:pt x="766166" y="246063"/>
                </a:moveTo>
                <a:lnTo>
                  <a:pt x="740372" y="246063"/>
                </a:lnTo>
                <a:lnTo>
                  <a:pt x="740357" y="155576"/>
                </a:lnTo>
                <a:lnTo>
                  <a:pt x="739937" y="139804"/>
                </a:lnTo>
                <a:lnTo>
                  <a:pt x="728970" y="101679"/>
                </a:lnTo>
                <a:lnTo>
                  <a:pt x="703860" y="94259"/>
                </a:lnTo>
                <a:lnTo>
                  <a:pt x="756442" y="94259"/>
                </a:lnTo>
                <a:lnTo>
                  <a:pt x="759522" y="100857"/>
                </a:lnTo>
                <a:lnTo>
                  <a:pt x="763213" y="115509"/>
                </a:lnTo>
                <a:lnTo>
                  <a:pt x="765428" y="133749"/>
                </a:lnTo>
                <a:lnTo>
                  <a:pt x="766166" y="155576"/>
                </a:lnTo>
                <a:lnTo>
                  <a:pt x="766166" y="246063"/>
                </a:lnTo>
                <a:close/>
              </a:path>
              <a:path w="840105" h="250190">
                <a:moveTo>
                  <a:pt x="839978" y="246063"/>
                </a:moveTo>
                <a:lnTo>
                  <a:pt x="812000" y="246063"/>
                </a:lnTo>
                <a:lnTo>
                  <a:pt x="812000" y="206972"/>
                </a:lnTo>
                <a:lnTo>
                  <a:pt x="839978" y="206972"/>
                </a:lnTo>
                <a:lnTo>
                  <a:pt x="839978" y="24606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57655" y="2684360"/>
            <a:ext cx="146050" cy="19761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2700" dirty="0">
                <a:solidFill>
                  <a:srgbClr val="A5A5A5"/>
                </a:solidFill>
                <a:latin typeface="Arial" panose="020B0604020202020204"/>
              </a:rPr>
              <a:t>•</a:t>
            </a:r>
            <a:endParaRPr lang="en-US" sz="2700" dirty="0">
              <a:solidFill>
                <a:srgbClr val="A5A5A5"/>
              </a:solidFill>
              <a:latin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700" dirty="0">
                <a:solidFill>
                  <a:srgbClr val="A5A5A5"/>
                </a:solidFill>
                <a:latin typeface="Arial" panose="020B0604020202020204"/>
              </a:rPr>
              <a:t>•</a:t>
            </a:r>
            <a:endParaRPr lang="en-US" sz="2700" dirty="0">
              <a:solidFill>
                <a:srgbClr val="A5A5A5"/>
              </a:solidFill>
              <a:latin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700" dirty="0">
                <a:solidFill>
                  <a:srgbClr val="A5A5A5"/>
                </a:solidFill>
                <a:latin typeface="Arial" panose="020B0604020202020204"/>
              </a:rPr>
              <a:t>•</a:t>
            </a:r>
            <a:endParaRPr lang="en-US" sz="2700" dirty="0">
              <a:solidFill>
                <a:srgbClr val="A5A5A5"/>
              </a:solidFill>
              <a:latin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700" dirty="0">
                <a:solidFill>
                  <a:srgbClr val="A5A5A5"/>
                </a:solidFill>
                <a:latin typeface="Arial" panose="020B0604020202020204"/>
              </a:rPr>
              <a:t>•</a:t>
            </a:r>
            <a:endParaRPr lang="en-US" sz="2700" dirty="0">
              <a:solidFill>
                <a:srgbClr val="A5A5A5"/>
              </a:solidFill>
              <a:latin typeface="Arial" panose="020B0604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35696" y="4342066"/>
            <a:ext cx="357505" cy="237490"/>
          </a:xfrm>
          <a:custGeom>
            <a:avLst/>
            <a:gdLst/>
            <a:ahLst/>
            <a:cxnLst/>
            <a:rect l="0" t="0" r="r" b="b"/>
            <a:pathLst>
              <a:path w="357505" h="237490">
                <a:moveTo>
                  <a:pt x="26187" y="237135"/>
                </a:moveTo>
                <a:lnTo>
                  <a:pt x="0" y="237135"/>
                </a:lnTo>
                <a:lnTo>
                  <a:pt x="65290" y="0"/>
                </a:lnTo>
                <a:lnTo>
                  <a:pt x="122834" y="0"/>
                </a:lnTo>
                <a:lnTo>
                  <a:pt x="129042" y="22618"/>
                </a:lnTo>
                <a:lnTo>
                  <a:pt x="85128" y="22618"/>
                </a:lnTo>
                <a:lnTo>
                  <a:pt x="49009" y="152401"/>
                </a:lnTo>
                <a:lnTo>
                  <a:pt x="164664" y="152401"/>
                </a:lnTo>
                <a:lnTo>
                  <a:pt x="171144" y="176010"/>
                </a:lnTo>
                <a:lnTo>
                  <a:pt x="43256" y="176010"/>
                </a:lnTo>
                <a:lnTo>
                  <a:pt x="26187" y="237135"/>
                </a:lnTo>
                <a:close/>
              </a:path>
              <a:path w="357505" h="237490">
                <a:moveTo>
                  <a:pt x="164664" y="152401"/>
                </a:moveTo>
                <a:lnTo>
                  <a:pt x="138899" y="152401"/>
                </a:lnTo>
                <a:lnTo>
                  <a:pt x="102984" y="22618"/>
                </a:lnTo>
                <a:lnTo>
                  <a:pt x="129042" y="22618"/>
                </a:lnTo>
                <a:lnTo>
                  <a:pt x="164664" y="152401"/>
                </a:lnTo>
                <a:close/>
              </a:path>
              <a:path w="357505" h="237490">
                <a:moveTo>
                  <a:pt x="187921" y="237135"/>
                </a:moveTo>
                <a:lnTo>
                  <a:pt x="161925" y="237135"/>
                </a:lnTo>
                <a:lnTo>
                  <a:pt x="144665" y="176010"/>
                </a:lnTo>
                <a:lnTo>
                  <a:pt x="171144" y="176010"/>
                </a:lnTo>
                <a:lnTo>
                  <a:pt x="187921" y="237135"/>
                </a:lnTo>
                <a:close/>
              </a:path>
              <a:path w="357505" h="237490">
                <a:moveTo>
                  <a:pt x="342610" y="77787"/>
                </a:moveTo>
                <a:lnTo>
                  <a:pt x="246062" y="77787"/>
                </a:lnTo>
                <a:lnTo>
                  <a:pt x="259802" y="71012"/>
                </a:lnTo>
                <a:lnTo>
                  <a:pt x="273245" y="66174"/>
                </a:lnTo>
                <a:lnTo>
                  <a:pt x="286390" y="63273"/>
                </a:lnTo>
                <a:lnTo>
                  <a:pt x="299237" y="62306"/>
                </a:lnTo>
                <a:lnTo>
                  <a:pt x="315001" y="63465"/>
                </a:lnTo>
                <a:lnTo>
                  <a:pt x="327945" y="66944"/>
                </a:lnTo>
                <a:lnTo>
                  <a:pt x="338070" y="72743"/>
                </a:lnTo>
                <a:lnTo>
                  <a:pt x="342610" y="77787"/>
                </a:lnTo>
                <a:close/>
              </a:path>
              <a:path w="357505" h="237490">
                <a:moveTo>
                  <a:pt x="246456" y="237135"/>
                </a:moveTo>
                <a:lnTo>
                  <a:pt x="220662" y="237135"/>
                </a:lnTo>
                <a:lnTo>
                  <a:pt x="220662" y="65684"/>
                </a:lnTo>
                <a:lnTo>
                  <a:pt x="246062" y="65684"/>
                </a:lnTo>
                <a:lnTo>
                  <a:pt x="246062" y="77787"/>
                </a:lnTo>
                <a:lnTo>
                  <a:pt x="342610" y="77787"/>
                </a:lnTo>
                <a:lnTo>
                  <a:pt x="345376" y="80860"/>
                </a:lnTo>
                <a:lnTo>
                  <a:pt x="347463" y="85331"/>
                </a:lnTo>
                <a:lnTo>
                  <a:pt x="287464" y="85331"/>
                </a:lnTo>
                <a:lnTo>
                  <a:pt x="279730" y="86410"/>
                </a:lnTo>
                <a:lnTo>
                  <a:pt x="263588" y="90779"/>
                </a:lnTo>
                <a:lnTo>
                  <a:pt x="257378" y="92862"/>
                </a:lnTo>
                <a:lnTo>
                  <a:pt x="253009" y="94856"/>
                </a:lnTo>
                <a:lnTo>
                  <a:pt x="246456" y="98031"/>
                </a:lnTo>
                <a:lnTo>
                  <a:pt x="246456" y="237135"/>
                </a:lnTo>
                <a:close/>
              </a:path>
              <a:path w="357505" h="237490">
                <a:moveTo>
                  <a:pt x="357187" y="237135"/>
                </a:moveTo>
                <a:lnTo>
                  <a:pt x="331787" y="237135"/>
                </a:lnTo>
                <a:lnTo>
                  <a:pt x="331771" y="146647"/>
                </a:lnTo>
                <a:lnTo>
                  <a:pt x="331346" y="130876"/>
                </a:lnTo>
                <a:lnTo>
                  <a:pt x="320236" y="92751"/>
                </a:lnTo>
                <a:lnTo>
                  <a:pt x="294881" y="85331"/>
                </a:lnTo>
                <a:lnTo>
                  <a:pt x="347463" y="85331"/>
                </a:lnTo>
                <a:lnTo>
                  <a:pt x="350543" y="91929"/>
                </a:lnTo>
                <a:lnTo>
                  <a:pt x="354234" y="106581"/>
                </a:lnTo>
                <a:lnTo>
                  <a:pt x="356449" y="124820"/>
                </a:lnTo>
                <a:lnTo>
                  <a:pt x="357187" y="146647"/>
                </a:lnTo>
                <a:lnTo>
                  <a:pt x="357187" y="237135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9" name="object 29"/>
          <p:cNvSpPr/>
          <p:nvPr/>
        </p:nvSpPr>
        <p:spPr>
          <a:xfrm>
            <a:off x="2203881" y="4333138"/>
            <a:ext cx="1259840" cy="249554"/>
          </a:xfrm>
          <a:custGeom>
            <a:avLst/>
            <a:gdLst/>
            <a:ahLst/>
            <a:cxnLst/>
            <a:rect l="0" t="0" r="r" b="b"/>
            <a:pathLst>
              <a:path w="1259840" h="249554">
                <a:moveTo>
                  <a:pt x="9931" y="98221"/>
                </a:moveTo>
                <a:lnTo>
                  <a:pt x="45477" y="73120"/>
                </a:lnTo>
                <a:lnTo>
                  <a:pt x="76708" y="71234"/>
                </a:lnTo>
                <a:lnTo>
                  <a:pt x="90243" y="72072"/>
                </a:lnTo>
                <a:lnTo>
                  <a:pt x="124598" y="92264"/>
                </a:lnTo>
                <a:lnTo>
                  <a:pt x="125282" y="93852"/>
                </a:lnTo>
                <a:lnTo>
                  <a:pt x="77990" y="93852"/>
                </a:lnTo>
                <a:lnTo>
                  <a:pt x="64062" y="94064"/>
                </a:lnTo>
                <a:lnTo>
                  <a:pt x="49861" y="94699"/>
                </a:lnTo>
                <a:lnTo>
                  <a:pt x="35387" y="95755"/>
                </a:lnTo>
                <a:lnTo>
                  <a:pt x="9931" y="98221"/>
                </a:lnTo>
                <a:close/>
              </a:path>
              <a:path w="1259840" h="249554">
                <a:moveTo>
                  <a:pt x="48425" y="249427"/>
                </a:moveTo>
                <a:lnTo>
                  <a:pt x="12306" y="236131"/>
                </a:lnTo>
                <a:lnTo>
                  <a:pt x="0" y="197738"/>
                </a:lnTo>
                <a:lnTo>
                  <a:pt x="794" y="186018"/>
                </a:lnTo>
                <a:lnTo>
                  <a:pt x="28976" y="151279"/>
                </a:lnTo>
                <a:lnTo>
                  <a:pt x="106362" y="141084"/>
                </a:lnTo>
                <a:lnTo>
                  <a:pt x="106362" y="126403"/>
                </a:lnTo>
                <a:lnTo>
                  <a:pt x="86728" y="93852"/>
                </a:lnTo>
                <a:lnTo>
                  <a:pt x="125282" y="93852"/>
                </a:lnTo>
                <a:lnTo>
                  <a:pt x="128690" y="101769"/>
                </a:lnTo>
                <a:lnTo>
                  <a:pt x="131146" y="113148"/>
                </a:lnTo>
                <a:lnTo>
                  <a:pt x="131965" y="126403"/>
                </a:lnTo>
                <a:lnTo>
                  <a:pt x="131965" y="160731"/>
                </a:lnTo>
                <a:lnTo>
                  <a:pt x="106362" y="160731"/>
                </a:lnTo>
                <a:lnTo>
                  <a:pt x="45250" y="166420"/>
                </a:lnTo>
                <a:lnTo>
                  <a:pt x="37807" y="169392"/>
                </a:lnTo>
                <a:lnTo>
                  <a:pt x="28676" y="179450"/>
                </a:lnTo>
                <a:lnTo>
                  <a:pt x="26403" y="186791"/>
                </a:lnTo>
                <a:lnTo>
                  <a:pt x="26403" y="196443"/>
                </a:lnTo>
                <a:lnTo>
                  <a:pt x="28027" y="210161"/>
                </a:lnTo>
                <a:lnTo>
                  <a:pt x="32899" y="219960"/>
                </a:lnTo>
                <a:lnTo>
                  <a:pt x="41019" y="225840"/>
                </a:lnTo>
                <a:lnTo>
                  <a:pt x="52387" y="227799"/>
                </a:lnTo>
                <a:lnTo>
                  <a:pt x="140501" y="227799"/>
                </a:lnTo>
                <a:lnTo>
                  <a:pt x="151218" y="229196"/>
                </a:lnTo>
                <a:lnTo>
                  <a:pt x="151218" y="235737"/>
                </a:lnTo>
                <a:lnTo>
                  <a:pt x="110134" y="235737"/>
                </a:lnTo>
                <a:lnTo>
                  <a:pt x="94670" y="241728"/>
                </a:lnTo>
                <a:lnTo>
                  <a:pt x="79232" y="246006"/>
                </a:lnTo>
                <a:lnTo>
                  <a:pt x="63817" y="248572"/>
                </a:lnTo>
                <a:lnTo>
                  <a:pt x="48425" y="249427"/>
                </a:lnTo>
                <a:close/>
              </a:path>
              <a:path w="1259840" h="249554">
                <a:moveTo>
                  <a:pt x="140501" y="227799"/>
                </a:moveTo>
                <a:lnTo>
                  <a:pt x="52387" y="227799"/>
                </a:lnTo>
                <a:lnTo>
                  <a:pt x="64051" y="227316"/>
                </a:lnTo>
                <a:lnTo>
                  <a:pt x="75735" y="225840"/>
                </a:lnTo>
                <a:lnTo>
                  <a:pt x="87068" y="223449"/>
                </a:lnTo>
                <a:lnTo>
                  <a:pt x="98425" y="220065"/>
                </a:lnTo>
                <a:lnTo>
                  <a:pt x="106362" y="217284"/>
                </a:lnTo>
                <a:lnTo>
                  <a:pt x="106362" y="160731"/>
                </a:lnTo>
                <a:lnTo>
                  <a:pt x="131965" y="160731"/>
                </a:lnTo>
                <a:lnTo>
                  <a:pt x="131965" y="214109"/>
                </a:lnTo>
                <a:lnTo>
                  <a:pt x="132626" y="222580"/>
                </a:lnTo>
                <a:lnTo>
                  <a:pt x="139039" y="227609"/>
                </a:lnTo>
                <a:lnTo>
                  <a:pt x="140501" y="227799"/>
                </a:lnTo>
                <a:close/>
              </a:path>
              <a:path w="1259840" h="249554">
                <a:moveTo>
                  <a:pt x="151218" y="249427"/>
                </a:moveTo>
                <a:lnTo>
                  <a:pt x="138379" y="248572"/>
                </a:lnTo>
                <a:lnTo>
                  <a:pt x="127252" y="246006"/>
                </a:lnTo>
                <a:lnTo>
                  <a:pt x="117837" y="241728"/>
                </a:lnTo>
                <a:lnTo>
                  <a:pt x="110134" y="235737"/>
                </a:lnTo>
                <a:lnTo>
                  <a:pt x="151218" y="235737"/>
                </a:lnTo>
                <a:lnTo>
                  <a:pt x="151218" y="249427"/>
                </a:lnTo>
                <a:close/>
              </a:path>
              <a:path w="1259840" h="249554">
                <a:moveTo>
                  <a:pt x="238925" y="249427"/>
                </a:moveTo>
                <a:lnTo>
                  <a:pt x="199579" y="239221"/>
                </a:lnTo>
                <a:lnTo>
                  <a:pt x="181689" y="186681"/>
                </a:lnTo>
                <a:lnTo>
                  <a:pt x="180975" y="164109"/>
                </a:lnTo>
                <a:lnTo>
                  <a:pt x="180975" y="74612"/>
                </a:lnTo>
                <a:lnTo>
                  <a:pt x="206578" y="74612"/>
                </a:lnTo>
                <a:lnTo>
                  <a:pt x="206587" y="164109"/>
                </a:lnTo>
                <a:lnTo>
                  <a:pt x="206987" y="180907"/>
                </a:lnTo>
                <a:lnTo>
                  <a:pt x="217431" y="219464"/>
                </a:lnTo>
                <a:lnTo>
                  <a:pt x="242697" y="226606"/>
                </a:lnTo>
                <a:lnTo>
                  <a:pt x="315328" y="226606"/>
                </a:lnTo>
                <a:lnTo>
                  <a:pt x="315328" y="234149"/>
                </a:lnTo>
                <a:lnTo>
                  <a:pt x="289521" y="234149"/>
                </a:lnTo>
                <a:lnTo>
                  <a:pt x="276763" y="240834"/>
                </a:lnTo>
                <a:lnTo>
                  <a:pt x="264075" y="245608"/>
                </a:lnTo>
                <a:lnTo>
                  <a:pt x="251461" y="248473"/>
                </a:lnTo>
                <a:lnTo>
                  <a:pt x="238925" y="249427"/>
                </a:lnTo>
                <a:close/>
              </a:path>
              <a:path w="1259840" h="249554">
                <a:moveTo>
                  <a:pt x="315328" y="226606"/>
                </a:moveTo>
                <a:lnTo>
                  <a:pt x="250240" y="226606"/>
                </a:lnTo>
                <a:lnTo>
                  <a:pt x="257873" y="225513"/>
                </a:lnTo>
                <a:lnTo>
                  <a:pt x="273354" y="221157"/>
                </a:lnTo>
                <a:lnTo>
                  <a:pt x="279273" y="218998"/>
                </a:lnTo>
                <a:lnTo>
                  <a:pt x="283375" y="216890"/>
                </a:lnTo>
                <a:lnTo>
                  <a:pt x="289521" y="213906"/>
                </a:lnTo>
                <a:lnTo>
                  <a:pt x="289521" y="74612"/>
                </a:lnTo>
                <a:lnTo>
                  <a:pt x="315328" y="74612"/>
                </a:lnTo>
                <a:lnTo>
                  <a:pt x="315328" y="226606"/>
                </a:lnTo>
                <a:close/>
              </a:path>
              <a:path w="1259840" h="249554">
                <a:moveTo>
                  <a:pt x="315328" y="246062"/>
                </a:moveTo>
                <a:lnTo>
                  <a:pt x="289521" y="246062"/>
                </a:lnTo>
                <a:lnTo>
                  <a:pt x="289521" y="234149"/>
                </a:lnTo>
                <a:lnTo>
                  <a:pt x="315328" y="234149"/>
                </a:lnTo>
                <a:lnTo>
                  <a:pt x="315328" y="246062"/>
                </a:lnTo>
                <a:close/>
              </a:path>
              <a:path w="1259840" h="249554">
                <a:moveTo>
                  <a:pt x="496303" y="75603"/>
                </a:moveTo>
                <a:lnTo>
                  <a:pt x="470903" y="75603"/>
                </a:lnTo>
                <a:lnTo>
                  <a:pt x="470903" y="0"/>
                </a:lnTo>
                <a:lnTo>
                  <a:pt x="496303" y="0"/>
                </a:lnTo>
                <a:lnTo>
                  <a:pt x="496303" y="75603"/>
                </a:lnTo>
                <a:close/>
              </a:path>
              <a:path w="1259840" h="249554">
                <a:moveTo>
                  <a:pt x="418706" y="249427"/>
                </a:moveTo>
                <a:lnTo>
                  <a:pt x="409575" y="249427"/>
                </a:lnTo>
                <a:lnTo>
                  <a:pt x="401612" y="248310"/>
                </a:lnTo>
                <a:lnTo>
                  <a:pt x="367487" y="222561"/>
                </a:lnTo>
                <a:lnTo>
                  <a:pt x="356997" y="165392"/>
                </a:lnTo>
                <a:lnTo>
                  <a:pt x="358037" y="142174"/>
                </a:lnTo>
                <a:lnTo>
                  <a:pt x="373659" y="93357"/>
                </a:lnTo>
                <a:lnTo>
                  <a:pt x="410830" y="72617"/>
                </a:lnTo>
                <a:lnTo>
                  <a:pt x="428625" y="71234"/>
                </a:lnTo>
                <a:lnTo>
                  <a:pt x="438788" y="71507"/>
                </a:lnTo>
                <a:lnTo>
                  <a:pt x="449221" y="72328"/>
                </a:lnTo>
                <a:lnTo>
                  <a:pt x="459925" y="73693"/>
                </a:lnTo>
                <a:lnTo>
                  <a:pt x="470903" y="75603"/>
                </a:lnTo>
                <a:lnTo>
                  <a:pt x="496303" y="75603"/>
                </a:lnTo>
                <a:lnTo>
                  <a:pt x="496303" y="93459"/>
                </a:lnTo>
                <a:lnTo>
                  <a:pt x="430022" y="93459"/>
                </a:lnTo>
                <a:lnTo>
                  <a:pt x="418001" y="94502"/>
                </a:lnTo>
                <a:lnTo>
                  <a:pt x="389190" y="119609"/>
                </a:lnTo>
                <a:lnTo>
                  <a:pt x="383387" y="161721"/>
                </a:lnTo>
                <a:lnTo>
                  <a:pt x="384144" y="179952"/>
                </a:lnTo>
                <a:lnTo>
                  <a:pt x="399199" y="219532"/>
                </a:lnTo>
                <a:lnTo>
                  <a:pt x="416598" y="226606"/>
                </a:lnTo>
                <a:lnTo>
                  <a:pt x="496303" y="226606"/>
                </a:lnTo>
                <a:lnTo>
                  <a:pt x="496303" y="234353"/>
                </a:lnTo>
                <a:lnTo>
                  <a:pt x="470903" y="234353"/>
                </a:lnTo>
                <a:lnTo>
                  <a:pt x="457739" y="240946"/>
                </a:lnTo>
                <a:lnTo>
                  <a:pt x="444652" y="245657"/>
                </a:lnTo>
                <a:lnTo>
                  <a:pt x="431641" y="248485"/>
                </a:lnTo>
                <a:lnTo>
                  <a:pt x="418706" y="249427"/>
                </a:lnTo>
                <a:close/>
              </a:path>
              <a:path w="1259840" h="249554">
                <a:moveTo>
                  <a:pt x="496303" y="226606"/>
                </a:moveTo>
                <a:lnTo>
                  <a:pt x="429552" y="226606"/>
                </a:lnTo>
                <a:lnTo>
                  <a:pt x="436867" y="225513"/>
                </a:lnTo>
                <a:lnTo>
                  <a:pt x="453136" y="221157"/>
                </a:lnTo>
                <a:lnTo>
                  <a:pt x="459460" y="218998"/>
                </a:lnTo>
                <a:lnTo>
                  <a:pt x="463956" y="216890"/>
                </a:lnTo>
                <a:lnTo>
                  <a:pt x="470903" y="213906"/>
                </a:lnTo>
                <a:lnTo>
                  <a:pt x="470903" y="97624"/>
                </a:lnTo>
                <a:lnTo>
                  <a:pt x="460082" y="95800"/>
                </a:lnTo>
                <a:lnTo>
                  <a:pt x="449662" y="94499"/>
                </a:lnTo>
                <a:lnTo>
                  <a:pt x="439642" y="93719"/>
                </a:lnTo>
                <a:lnTo>
                  <a:pt x="430022" y="93459"/>
                </a:lnTo>
                <a:lnTo>
                  <a:pt x="496303" y="93459"/>
                </a:lnTo>
                <a:lnTo>
                  <a:pt x="496303" y="226606"/>
                </a:lnTo>
                <a:close/>
              </a:path>
              <a:path w="1259840" h="249554">
                <a:moveTo>
                  <a:pt x="496303" y="246062"/>
                </a:moveTo>
                <a:lnTo>
                  <a:pt x="470903" y="246062"/>
                </a:lnTo>
                <a:lnTo>
                  <a:pt x="470903" y="234353"/>
                </a:lnTo>
                <a:lnTo>
                  <a:pt x="496303" y="234353"/>
                </a:lnTo>
                <a:lnTo>
                  <a:pt x="496303" y="246062"/>
                </a:lnTo>
                <a:close/>
              </a:path>
              <a:path w="1259840" h="249554">
                <a:moveTo>
                  <a:pt x="571703" y="246062"/>
                </a:moveTo>
                <a:lnTo>
                  <a:pt x="545909" y="246062"/>
                </a:lnTo>
                <a:lnTo>
                  <a:pt x="545909" y="74612"/>
                </a:lnTo>
                <a:lnTo>
                  <a:pt x="571703" y="74612"/>
                </a:lnTo>
                <a:lnTo>
                  <a:pt x="571703" y="246062"/>
                </a:lnTo>
                <a:close/>
              </a:path>
              <a:path w="1259840" h="249554">
                <a:moveTo>
                  <a:pt x="571703" y="35915"/>
                </a:moveTo>
                <a:lnTo>
                  <a:pt x="545909" y="35915"/>
                </a:lnTo>
                <a:lnTo>
                  <a:pt x="545909" y="6146"/>
                </a:lnTo>
                <a:lnTo>
                  <a:pt x="571703" y="6146"/>
                </a:lnTo>
                <a:lnTo>
                  <a:pt x="571703" y="35915"/>
                </a:lnTo>
                <a:close/>
              </a:path>
              <a:path w="1259840" h="249554">
                <a:moveTo>
                  <a:pt x="681240" y="249427"/>
                </a:moveTo>
                <a:lnTo>
                  <a:pt x="637803" y="237378"/>
                </a:lnTo>
                <a:lnTo>
                  <a:pt x="617218" y="200618"/>
                </a:lnTo>
                <a:lnTo>
                  <a:pt x="613371" y="161328"/>
                </a:lnTo>
                <a:lnTo>
                  <a:pt x="617836" y="121913"/>
                </a:lnTo>
                <a:lnTo>
                  <a:pt x="631231" y="93759"/>
                </a:lnTo>
                <a:lnTo>
                  <a:pt x="653555" y="76865"/>
                </a:lnTo>
                <a:lnTo>
                  <a:pt x="684810" y="71234"/>
                </a:lnTo>
                <a:lnTo>
                  <a:pt x="700895" y="72443"/>
                </a:lnTo>
                <a:lnTo>
                  <a:pt x="714823" y="76071"/>
                </a:lnTo>
                <a:lnTo>
                  <a:pt x="726593" y="82116"/>
                </a:lnTo>
                <a:lnTo>
                  <a:pt x="736207" y="90576"/>
                </a:lnTo>
                <a:lnTo>
                  <a:pt x="737749" y="92862"/>
                </a:lnTo>
                <a:lnTo>
                  <a:pt x="685115" y="92862"/>
                </a:lnTo>
                <a:lnTo>
                  <a:pt x="674368" y="93719"/>
                </a:lnTo>
                <a:lnTo>
                  <a:pt x="642054" y="124364"/>
                </a:lnTo>
                <a:lnTo>
                  <a:pt x="639178" y="150406"/>
                </a:lnTo>
                <a:lnTo>
                  <a:pt x="753220" y="150406"/>
                </a:lnTo>
                <a:lnTo>
                  <a:pt x="753276" y="171043"/>
                </a:lnTo>
                <a:lnTo>
                  <a:pt x="639572" y="171043"/>
                </a:lnTo>
                <a:lnTo>
                  <a:pt x="640217" y="184316"/>
                </a:lnTo>
                <a:lnTo>
                  <a:pt x="656001" y="219110"/>
                </a:lnTo>
                <a:lnTo>
                  <a:pt x="685801" y="226809"/>
                </a:lnTo>
                <a:lnTo>
                  <a:pt x="747916" y="226809"/>
                </a:lnTo>
                <a:lnTo>
                  <a:pt x="747878" y="244073"/>
                </a:lnTo>
                <a:lnTo>
                  <a:pt x="729090" y="246416"/>
                </a:lnTo>
                <a:lnTo>
                  <a:pt x="711702" y="248091"/>
                </a:lnTo>
                <a:lnTo>
                  <a:pt x="695752" y="249094"/>
                </a:lnTo>
                <a:lnTo>
                  <a:pt x="681240" y="249427"/>
                </a:lnTo>
                <a:close/>
              </a:path>
              <a:path w="1259840" h="249554">
                <a:moveTo>
                  <a:pt x="753220" y="150406"/>
                </a:moveTo>
                <a:lnTo>
                  <a:pt x="728269" y="150406"/>
                </a:lnTo>
                <a:lnTo>
                  <a:pt x="727638" y="135792"/>
                </a:lnTo>
                <a:lnTo>
                  <a:pt x="725741" y="123497"/>
                </a:lnTo>
                <a:lnTo>
                  <a:pt x="695773" y="93674"/>
                </a:lnTo>
                <a:lnTo>
                  <a:pt x="685115" y="92862"/>
                </a:lnTo>
                <a:lnTo>
                  <a:pt x="737749" y="92862"/>
                </a:lnTo>
                <a:lnTo>
                  <a:pt x="743674" y="101635"/>
                </a:lnTo>
                <a:lnTo>
                  <a:pt x="749008" y="115458"/>
                </a:lnTo>
                <a:lnTo>
                  <a:pt x="752209" y="132049"/>
                </a:lnTo>
                <a:lnTo>
                  <a:pt x="753220" y="150406"/>
                </a:lnTo>
                <a:close/>
              </a:path>
              <a:path w="1259840" h="249554">
                <a:moveTo>
                  <a:pt x="747916" y="226809"/>
                </a:moveTo>
                <a:lnTo>
                  <a:pt x="685801" y="226809"/>
                </a:lnTo>
                <a:lnTo>
                  <a:pt x="698652" y="226685"/>
                </a:lnTo>
                <a:lnTo>
                  <a:pt x="711602" y="226313"/>
                </a:lnTo>
                <a:lnTo>
                  <a:pt x="724650" y="225694"/>
                </a:lnTo>
                <a:lnTo>
                  <a:pt x="737794" y="224828"/>
                </a:lnTo>
                <a:lnTo>
                  <a:pt x="747916" y="223837"/>
                </a:lnTo>
                <a:lnTo>
                  <a:pt x="747916" y="226809"/>
                </a:lnTo>
                <a:close/>
              </a:path>
              <a:path w="1259840" h="249554">
                <a:moveTo>
                  <a:pt x="915902" y="86715"/>
                </a:moveTo>
                <a:lnTo>
                  <a:pt x="819354" y="86715"/>
                </a:lnTo>
                <a:lnTo>
                  <a:pt x="833094" y="79940"/>
                </a:lnTo>
                <a:lnTo>
                  <a:pt x="846538" y="75103"/>
                </a:lnTo>
                <a:lnTo>
                  <a:pt x="859687" y="72201"/>
                </a:lnTo>
                <a:lnTo>
                  <a:pt x="872541" y="71234"/>
                </a:lnTo>
                <a:lnTo>
                  <a:pt x="888298" y="72393"/>
                </a:lnTo>
                <a:lnTo>
                  <a:pt x="901239" y="75872"/>
                </a:lnTo>
                <a:lnTo>
                  <a:pt x="911362" y="81671"/>
                </a:lnTo>
                <a:lnTo>
                  <a:pt x="915902" y="86715"/>
                </a:lnTo>
                <a:close/>
              </a:path>
              <a:path w="1259840" h="249554">
                <a:moveTo>
                  <a:pt x="819747" y="246062"/>
                </a:moveTo>
                <a:lnTo>
                  <a:pt x="793954" y="246062"/>
                </a:lnTo>
                <a:lnTo>
                  <a:pt x="793954" y="74612"/>
                </a:lnTo>
                <a:lnTo>
                  <a:pt x="819354" y="74612"/>
                </a:lnTo>
                <a:lnTo>
                  <a:pt x="819354" y="86715"/>
                </a:lnTo>
                <a:lnTo>
                  <a:pt x="915902" y="86715"/>
                </a:lnTo>
                <a:lnTo>
                  <a:pt x="918668" y="89788"/>
                </a:lnTo>
                <a:lnTo>
                  <a:pt x="920755" y="94259"/>
                </a:lnTo>
                <a:lnTo>
                  <a:pt x="860768" y="94259"/>
                </a:lnTo>
                <a:lnTo>
                  <a:pt x="853021" y="95338"/>
                </a:lnTo>
                <a:lnTo>
                  <a:pt x="836880" y="99707"/>
                </a:lnTo>
                <a:lnTo>
                  <a:pt x="830669" y="101790"/>
                </a:lnTo>
                <a:lnTo>
                  <a:pt x="826301" y="103784"/>
                </a:lnTo>
                <a:lnTo>
                  <a:pt x="819747" y="106959"/>
                </a:lnTo>
                <a:lnTo>
                  <a:pt x="819747" y="246062"/>
                </a:lnTo>
                <a:close/>
              </a:path>
              <a:path w="1259840" h="249554">
                <a:moveTo>
                  <a:pt x="930479" y="246062"/>
                </a:moveTo>
                <a:lnTo>
                  <a:pt x="905079" y="246062"/>
                </a:lnTo>
                <a:lnTo>
                  <a:pt x="905063" y="155575"/>
                </a:lnTo>
                <a:lnTo>
                  <a:pt x="904638" y="139803"/>
                </a:lnTo>
                <a:lnTo>
                  <a:pt x="893527" y="101679"/>
                </a:lnTo>
                <a:lnTo>
                  <a:pt x="868173" y="94259"/>
                </a:lnTo>
                <a:lnTo>
                  <a:pt x="920755" y="94259"/>
                </a:lnTo>
                <a:lnTo>
                  <a:pt x="923835" y="100857"/>
                </a:lnTo>
                <a:lnTo>
                  <a:pt x="927526" y="115509"/>
                </a:lnTo>
                <a:lnTo>
                  <a:pt x="929741" y="133748"/>
                </a:lnTo>
                <a:lnTo>
                  <a:pt x="930479" y="155575"/>
                </a:lnTo>
                <a:lnTo>
                  <a:pt x="930479" y="246062"/>
                </a:lnTo>
                <a:close/>
              </a:path>
              <a:path w="1259840" h="249554">
                <a:moveTo>
                  <a:pt x="1041007" y="249427"/>
                </a:moveTo>
                <a:lnTo>
                  <a:pt x="995074" y="237876"/>
                </a:lnTo>
                <a:lnTo>
                  <a:pt x="974556" y="201287"/>
                </a:lnTo>
                <a:lnTo>
                  <a:pt x="970763" y="159537"/>
                </a:lnTo>
                <a:lnTo>
                  <a:pt x="971787" y="136949"/>
                </a:lnTo>
                <a:lnTo>
                  <a:pt x="987133" y="90982"/>
                </a:lnTo>
                <a:lnTo>
                  <a:pt x="1023911" y="72467"/>
                </a:lnTo>
                <a:lnTo>
                  <a:pt x="1041604" y="71234"/>
                </a:lnTo>
                <a:lnTo>
                  <a:pt x="1048240" y="71494"/>
                </a:lnTo>
                <a:lnTo>
                  <a:pt x="1056836" y="72274"/>
                </a:lnTo>
                <a:lnTo>
                  <a:pt x="1067391" y="73575"/>
                </a:lnTo>
                <a:lnTo>
                  <a:pt x="1079907" y="75399"/>
                </a:lnTo>
                <a:lnTo>
                  <a:pt x="1088035" y="76390"/>
                </a:lnTo>
                <a:lnTo>
                  <a:pt x="1088035" y="94259"/>
                </a:lnTo>
                <a:lnTo>
                  <a:pt x="1047357" y="94259"/>
                </a:lnTo>
                <a:lnTo>
                  <a:pt x="1033939" y="95126"/>
                </a:lnTo>
                <a:lnTo>
                  <a:pt x="999783" y="127933"/>
                </a:lnTo>
                <a:lnTo>
                  <a:pt x="997154" y="159537"/>
                </a:lnTo>
                <a:lnTo>
                  <a:pt x="997768" y="176870"/>
                </a:lnTo>
                <a:lnTo>
                  <a:pt x="1013199" y="218290"/>
                </a:lnTo>
                <a:lnTo>
                  <a:pt x="1047560" y="226606"/>
                </a:lnTo>
                <a:lnTo>
                  <a:pt x="1088441" y="226606"/>
                </a:lnTo>
                <a:lnTo>
                  <a:pt x="1088441" y="244665"/>
                </a:lnTo>
                <a:lnTo>
                  <a:pt x="1073568" y="246749"/>
                </a:lnTo>
                <a:lnTo>
                  <a:pt x="1060705" y="248237"/>
                </a:lnTo>
                <a:lnTo>
                  <a:pt x="1049851" y="249130"/>
                </a:lnTo>
                <a:lnTo>
                  <a:pt x="1041007" y="249427"/>
                </a:lnTo>
                <a:close/>
              </a:path>
              <a:path w="1259840" h="249554">
                <a:moveTo>
                  <a:pt x="1088035" y="97231"/>
                </a:moveTo>
                <a:lnTo>
                  <a:pt x="1075150" y="95931"/>
                </a:lnTo>
                <a:lnTo>
                  <a:pt x="1064076" y="95002"/>
                </a:lnTo>
                <a:lnTo>
                  <a:pt x="1054813" y="94445"/>
                </a:lnTo>
                <a:lnTo>
                  <a:pt x="1047357" y="94259"/>
                </a:lnTo>
                <a:lnTo>
                  <a:pt x="1088035" y="94259"/>
                </a:lnTo>
                <a:lnTo>
                  <a:pt x="1088035" y="97231"/>
                </a:lnTo>
                <a:close/>
              </a:path>
              <a:path w="1259840" h="249554">
                <a:moveTo>
                  <a:pt x="1088441" y="226606"/>
                </a:moveTo>
                <a:lnTo>
                  <a:pt x="1047560" y="226606"/>
                </a:lnTo>
                <a:lnTo>
                  <a:pt x="1088441" y="223431"/>
                </a:lnTo>
                <a:lnTo>
                  <a:pt x="1088441" y="226606"/>
                </a:lnTo>
                <a:close/>
              </a:path>
              <a:path w="1259840" h="249554">
                <a:moveTo>
                  <a:pt x="1187654" y="249427"/>
                </a:moveTo>
                <a:lnTo>
                  <a:pt x="1144216" y="237378"/>
                </a:lnTo>
                <a:lnTo>
                  <a:pt x="1123631" y="200618"/>
                </a:lnTo>
                <a:lnTo>
                  <a:pt x="1119785" y="161328"/>
                </a:lnTo>
                <a:lnTo>
                  <a:pt x="1124250" y="121913"/>
                </a:lnTo>
                <a:lnTo>
                  <a:pt x="1137644" y="93759"/>
                </a:lnTo>
                <a:lnTo>
                  <a:pt x="1159968" y="76865"/>
                </a:lnTo>
                <a:lnTo>
                  <a:pt x="1191222" y="71234"/>
                </a:lnTo>
                <a:lnTo>
                  <a:pt x="1207308" y="72443"/>
                </a:lnTo>
                <a:lnTo>
                  <a:pt x="1221236" y="76071"/>
                </a:lnTo>
                <a:lnTo>
                  <a:pt x="1233006" y="82116"/>
                </a:lnTo>
                <a:lnTo>
                  <a:pt x="1242619" y="90576"/>
                </a:lnTo>
                <a:lnTo>
                  <a:pt x="1244163" y="92862"/>
                </a:lnTo>
                <a:lnTo>
                  <a:pt x="1191527" y="92862"/>
                </a:lnTo>
                <a:lnTo>
                  <a:pt x="1180781" y="93719"/>
                </a:lnTo>
                <a:lnTo>
                  <a:pt x="1148468" y="124364"/>
                </a:lnTo>
                <a:lnTo>
                  <a:pt x="1145591" y="150406"/>
                </a:lnTo>
                <a:lnTo>
                  <a:pt x="1259633" y="150406"/>
                </a:lnTo>
                <a:lnTo>
                  <a:pt x="1259688" y="171043"/>
                </a:lnTo>
                <a:lnTo>
                  <a:pt x="1145985" y="171043"/>
                </a:lnTo>
                <a:lnTo>
                  <a:pt x="1146630" y="184316"/>
                </a:lnTo>
                <a:lnTo>
                  <a:pt x="1162415" y="219110"/>
                </a:lnTo>
                <a:lnTo>
                  <a:pt x="1192213" y="226809"/>
                </a:lnTo>
                <a:lnTo>
                  <a:pt x="1254329" y="226809"/>
                </a:lnTo>
                <a:lnTo>
                  <a:pt x="1254291" y="244073"/>
                </a:lnTo>
                <a:lnTo>
                  <a:pt x="1235503" y="246416"/>
                </a:lnTo>
                <a:lnTo>
                  <a:pt x="1218115" y="248091"/>
                </a:lnTo>
                <a:lnTo>
                  <a:pt x="1202165" y="249094"/>
                </a:lnTo>
                <a:lnTo>
                  <a:pt x="1187654" y="249427"/>
                </a:lnTo>
                <a:close/>
              </a:path>
              <a:path w="1259840" h="249554">
                <a:moveTo>
                  <a:pt x="1259633" y="150406"/>
                </a:moveTo>
                <a:lnTo>
                  <a:pt x="1234682" y="150406"/>
                </a:lnTo>
                <a:lnTo>
                  <a:pt x="1234050" y="135792"/>
                </a:lnTo>
                <a:lnTo>
                  <a:pt x="1232154" y="123497"/>
                </a:lnTo>
                <a:lnTo>
                  <a:pt x="1202186" y="93674"/>
                </a:lnTo>
                <a:lnTo>
                  <a:pt x="1191527" y="92862"/>
                </a:lnTo>
                <a:lnTo>
                  <a:pt x="1244163" y="92862"/>
                </a:lnTo>
                <a:lnTo>
                  <a:pt x="1250087" y="101635"/>
                </a:lnTo>
                <a:lnTo>
                  <a:pt x="1255421" y="115458"/>
                </a:lnTo>
                <a:lnTo>
                  <a:pt x="1258621" y="132049"/>
                </a:lnTo>
                <a:lnTo>
                  <a:pt x="1259633" y="150406"/>
                </a:lnTo>
                <a:close/>
              </a:path>
              <a:path w="1259840" h="249554">
                <a:moveTo>
                  <a:pt x="1254329" y="226809"/>
                </a:moveTo>
                <a:lnTo>
                  <a:pt x="1192213" y="226809"/>
                </a:lnTo>
                <a:lnTo>
                  <a:pt x="1205064" y="226685"/>
                </a:lnTo>
                <a:lnTo>
                  <a:pt x="1218015" y="226313"/>
                </a:lnTo>
                <a:lnTo>
                  <a:pt x="1231062" y="225694"/>
                </a:lnTo>
                <a:lnTo>
                  <a:pt x="1244207" y="224828"/>
                </a:lnTo>
                <a:lnTo>
                  <a:pt x="1254329" y="223837"/>
                </a:lnTo>
                <a:lnTo>
                  <a:pt x="1254329" y="226809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0" name="object 30"/>
          <p:cNvSpPr/>
          <p:nvPr/>
        </p:nvSpPr>
        <p:spPr>
          <a:xfrm>
            <a:off x="3576751" y="4333138"/>
            <a:ext cx="1428750" cy="250190"/>
          </a:xfrm>
          <a:custGeom>
            <a:avLst/>
            <a:gdLst/>
            <a:ahLst/>
            <a:cxnLst/>
            <a:rect l="0" t="0" r="r" b="b"/>
            <a:pathLst>
              <a:path w="1428750" h="250190">
                <a:moveTo>
                  <a:pt x="25793" y="246063"/>
                </a:moveTo>
                <a:lnTo>
                  <a:pt x="0" y="246063"/>
                </a:lnTo>
                <a:lnTo>
                  <a:pt x="0" y="74612"/>
                </a:lnTo>
                <a:lnTo>
                  <a:pt x="25793" y="74612"/>
                </a:lnTo>
                <a:lnTo>
                  <a:pt x="25793" y="246063"/>
                </a:lnTo>
                <a:close/>
              </a:path>
              <a:path w="1428750" h="250190">
                <a:moveTo>
                  <a:pt x="25793" y="35915"/>
                </a:moveTo>
                <a:lnTo>
                  <a:pt x="0" y="35915"/>
                </a:lnTo>
                <a:lnTo>
                  <a:pt x="0" y="6146"/>
                </a:lnTo>
                <a:lnTo>
                  <a:pt x="25793" y="6146"/>
                </a:lnTo>
                <a:lnTo>
                  <a:pt x="25793" y="35915"/>
                </a:lnTo>
                <a:close/>
              </a:path>
              <a:path w="1428750" h="250190">
                <a:moveTo>
                  <a:pt x="196954" y="86715"/>
                </a:moveTo>
                <a:lnTo>
                  <a:pt x="100406" y="86715"/>
                </a:lnTo>
                <a:lnTo>
                  <a:pt x="114146" y="79940"/>
                </a:lnTo>
                <a:lnTo>
                  <a:pt x="127590" y="75103"/>
                </a:lnTo>
                <a:lnTo>
                  <a:pt x="140739" y="72201"/>
                </a:lnTo>
                <a:lnTo>
                  <a:pt x="153593" y="71234"/>
                </a:lnTo>
                <a:lnTo>
                  <a:pt x="169350" y="72393"/>
                </a:lnTo>
                <a:lnTo>
                  <a:pt x="182291" y="75872"/>
                </a:lnTo>
                <a:lnTo>
                  <a:pt x="192414" y="81671"/>
                </a:lnTo>
                <a:lnTo>
                  <a:pt x="196954" y="86715"/>
                </a:lnTo>
                <a:close/>
              </a:path>
              <a:path w="1428750" h="250190">
                <a:moveTo>
                  <a:pt x="100799" y="246063"/>
                </a:moveTo>
                <a:lnTo>
                  <a:pt x="75006" y="246063"/>
                </a:lnTo>
                <a:lnTo>
                  <a:pt x="75006" y="74612"/>
                </a:lnTo>
                <a:lnTo>
                  <a:pt x="100406" y="74612"/>
                </a:lnTo>
                <a:lnTo>
                  <a:pt x="100406" y="86715"/>
                </a:lnTo>
                <a:lnTo>
                  <a:pt x="196954" y="86715"/>
                </a:lnTo>
                <a:lnTo>
                  <a:pt x="199720" y="89788"/>
                </a:lnTo>
                <a:lnTo>
                  <a:pt x="201807" y="94259"/>
                </a:lnTo>
                <a:lnTo>
                  <a:pt x="141820" y="94259"/>
                </a:lnTo>
                <a:lnTo>
                  <a:pt x="134073" y="95338"/>
                </a:lnTo>
                <a:lnTo>
                  <a:pt x="117932" y="99707"/>
                </a:lnTo>
                <a:lnTo>
                  <a:pt x="111721" y="101790"/>
                </a:lnTo>
                <a:lnTo>
                  <a:pt x="107353" y="103784"/>
                </a:lnTo>
                <a:lnTo>
                  <a:pt x="100799" y="106959"/>
                </a:lnTo>
                <a:lnTo>
                  <a:pt x="100799" y="246063"/>
                </a:lnTo>
                <a:close/>
              </a:path>
              <a:path w="1428750" h="250190">
                <a:moveTo>
                  <a:pt x="211531" y="246063"/>
                </a:moveTo>
                <a:lnTo>
                  <a:pt x="186131" y="246063"/>
                </a:lnTo>
                <a:lnTo>
                  <a:pt x="186115" y="155576"/>
                </a:lnTo>
                <a:lnTo>
                  <a:pt x="185690" y="139804"/>
                </a:lnTo>
                <a:lnTo>
                  <a:pt x="174579" y="101679"/>
                </a:lnTo>
                <a:lnTo>
                  <a:pt x="149225" y="94259"/>
                </a:lnTo>
                <a:lnTo>
                  <a:pt x="201807" y="94259"/>
                </a:lnTo>
                <a:lnTo>
                  <a:pt x="204887" y="100857"/>
                </a:lnTo>
                <a:lnTo>
                  <a:pt x="208578" y="115509"/>
                </a:lnTo>
                <a:lnTo>
                  <a:pt x="210793" y="133749"/>
                </a:lnTo>
                <a:lnTo>
                  <a:pt x="211531" y="155576"/>
                </a:lnTo>
                <a:lnTo>
                  <a:pt x="211531" y="246063"/>
                </a:lnTo>
                <a:close/>
              </a:path>
              <a:path w="1428750" h="250190">
                <a:moveTo>
                  <a:pt x="293293" y="74612"/>
                </a:moveTo>
                <a:lnTo>
                  <a:pt x="267893" y="74612"/>
                </a:lnTo>
                <a:lnTo>
                  <a:pt x="267893" y="22225"/>
                </a:lnTo>
                <a:lnTo>
                  <a:pt x="293293" y="22225"/>
                </a:lnTo>
                <a:lnTo>
                  <a:pt x="293293" y="74612"/>
                </a:lnTo>
                <a:close/>
              </a:path>
              <a:path w="1428750" h="250190">
                <a:moveTo>
                  <a:pt x="347852" y="97027"/>
                </a:moveTo>
                <a:lnTo>
                  <a:pt x="243674" y="97027"/>
                </a:lnTo>
                <a:lnTo>
                  <a:pt x="243674" y="74612"/>
                </a:lnTo>
                <a:lnTo>
                  <a:pt x="347852" y="74612"/>
                </a:lnTo>
                <a:lnTo>
                  <a:pt x="347852" y="97027"/>
                </a:lnTo>
                <a:close/>
              </a:path>
              <a:path w="1428750" h="250190">
                <a:moveTo>
                  <a:pt x="315315" y="249835"/>
                </a:moveTo>
                <a:lnTo>
                  <a:pt x="278206" y="236830"/>
                </a:lnTo>
                <a:lnTo>
                  <a:pt x="267893" y="187122"/>
                </a:lnTo>
                <a:lnTo>
                  <a:pt x="267893" y="97027"/>
                </a:lnTo>
                <a:lnTo>
                  <a:pt x="293293" y="97027"/>
                </a:lnTo>
                <a:lnTo>
                  <a:pt x="293293" y="178194"/>
                </a:lnTo>
                <a:lnTo>
                  <a:pt x="293560" y="191615"/>
                </a:lnTo>
                <a:lnTo>
                  <a:pt x="307251" y="225819"/>
                </a:lnTo>
                <a:lnTo>
                  <a:pt x="348449" y="225819"/>
                </a:lnTo>
                <a:lnTo>
                  <a:pt x="350240" y="246063"/>
                </a:lnTo>
                <a:lnTo>
                  <a:pt x="339427" y="247713"/>
                </a:lnTo>
                <a:lnTo>
                  <a:pt x="330001" y="248892"/>
                </a:lnTo>
                <a:lnTo>
                  <a:pt x="321963" y="249599"/>
                </a:lnTo>
                <a:lnTo>
                  <a:pt x="315315" y="249835"/>
                </a:lnTo>
                <a:close/>
              </a:path>
              <a:path w="1428750" h="250190">
                <a:moveTo>
                  <a:pt x="439534" y="249428"/>
                </a:moveTo>
                <a:lnTo>
                  <a:pt x="396096" y="237379"/>
                </a:lnTo>
                <a:lnTo>
                  <a:pt x="375512" y="200619"/>
                </a:lnTo>
                <a:lnTo>
                  <a:pt x="371665" y="161329"/>
                </a:lnTo>
                <a:lnTo>
                  <a:pt x="376130" y="121913"/>
                </a:lnTo>
                <a:lnTo>
                  <a:pt x="389524" y="93759"/>
                </a:lnTo>
                <a:lnTo>
                  <a:pt x="411849" y="76865"/>
                </a:lnTo>
                <a:lnTo>
                  <a:pt x="443102" y="71234"/>
                </a:lnTo>
                <a:lnTo>
                  <a:pt x="459195" y="72443"/>
                </a:lnTo>
                <a:lnTo>
                  <a:pt x="473125" y="76071"/>
                </a:lnTo>
                <a:lnTo>
                  <a:pt x="484893" y="82116"/>
                </a:lnTo>
                <a:lnTo>
                  <a:pt x="494499" y="90576"/>
                </a:lnTo>
                <a:lnTo>
                  <a:pt x="496043" y="92862"/>
                </a:lnTo>
                <a:lnTo>
                  <a:pt x="443407" y="92862"/>
                </a:lnTo>
                <a:lnTo>
                  <a:pt x="432661" y="93719"/>
                </a:lnTo>
                <a:lnTo>
                  <a:pt x="400348" y="124365"/>
                </a:lnTo>
                <a:lnTo>
                  <a:pt x="397471" y="150407"/>
                </a:lnTo>
                <a:lnTo>
                  <a:pt x="511513" y="150407"/>
                </a:lnTo>
                <a:lnTo>
                  <a:pt x="511568" y="171044"/>
                </a:lnTo>
                <a:lnTo>
                  <a:pt x="397865" y="171044"/>
                </a:lnTo>
                <a:lnTo>
                  <a:pt x="398510" y="184317"/>
                </a:lnTo>
                <a:lnTo>
                  <a:pt x="414295" y="219111"/>
                </a:lnTo>
                <a:lnTo>
                  <a:pt x="444106" y="226810"/>
                </a:lnTo>
                <a:lnTo>
                  <a:pt x="506209" y="226810"/>
                </a:lnTo>
                <a:lnTo>
                  <a:pt x="506171" y="244074"/>
                </a:lnTo>
                <a:lnTo>
                  <a:pt x="487383" y="246417"/>
                </a:lnTo>
                <a:lnTo>
                  <a:pt x="469995" y="248092"/>
                </a:lnTo>
                <a:lnTo>
                  <a:pt x="454045" y="249095"/>
                </a:lnTo>
                <a:lnTo>
                  <a:pt x="439534" y="249428"/>
                </a:lnTo>
                <a:close/>
              </a:path>
              <a:path w="1428750" h="250190">
                <a:moveTo>
                  <a:pt x="511513" y="150407"/>
                </a:moveTo>
                <a:lnTo>
                  <a:pt x="486562" y="150407"/>
                </a:lnTo>
                <a:lnTo>
                  <a:pt x="485930" y="135793"/>
                </a:lnTo>
                <a:lnTo>
                  <a:pt x="484035" y="123497"/>
                </a:lnTo>
                <a:lnTo>
                  <a:pt x="454066" y="93674"/>
                </a:lnTo>
                <a:lnTo>
                  <a:pt x="443407" y="92862"/>
                </a:lnTo>
                <a:lnTo>
                  <a:pt x="496043" y="92862"/>
                </a:lnTo>
                <a:lnTo>
                  <a:pt x="501967" y="101635"/>
                </a:lnTo>
                <a:lnTo>
                  <a:pt x="507301" y="115458"/>
                </a:lnTo>
                <a:lnTo>
                  <a:pt x="510501" y="132050"/>
                </a:lnTo>
                <a:lnTo>
                  <a:pt x="511513" y="150407"/>
                </a:lnTo>
                <a:close/>
              </a:path>
              <a:path w="1428750" h="250190">
                <a:moveTo>
                  <a:pt x="506209" y="226810"/>
                </a:moveTo>
                <a:lnTo>
                  <a:pt x="444106" y="226810"/>
                </a:lnTo>
                <a:lnTo>
                  <a:pt x="456950" y="226686"/>
                </a:lnTo>
                <a:lnTo>
                  <a:pt x="469896" y="226314"/>
                </a:lnTo>
                <a:lnTo>
                  <a:pt x="482943" y="225695"/>
                </a:lnTo>
                <a:lnTo>
                  <a:pt x="496087" y="224829"/>
                </a:lnTo>
                <a:lnTo>
                  <a:pt x="506209" y="223838"/>
                </a:lnTo>
                <a:lnTo>
                  <a:pt x="506209" y="226810"/>
                </a:lnTo>
                <a:close/>
              </a:path>
              <a:path w="1428750" h="250190">
                <a:moveTo>
                  <a:pt x="635581" y="98018"/>
                </a:moveTo>
                <a:lnTo>
                  <a:pt x="577646" y="98018"/>
                </a:lnTo>
                <a:lnTo>
                  <a:pt x="592803" y="88583"/>
                </a:lnTo>
                <a:lnTo>
                  <a:pt x="608307" y="80910"/>
                </a:lnTo>
                <a:lnTo>
                  <a:pt x="624159" y="74996"/>
                </a:lnTo>
                <a:lnTo>
                  <a:pt x="640359" y="70840"/>
                </a:lnTo>
                <a:lnTo>
                  <a:pt x="640359" y="97027"/>
                </a:lnTo>
                <a:lnTo>
                  <a:pt x="635581" y="98018"/>
                </a:lnTo>
                <a:close/>
              </a:path>
              <a:path w="1428750" h="250190">
                <a:moveTo>
                  <a:pt x="578040" y="246063"/>
                </a:moveTo>
                <a:lnTo>
                  <a:pt x="552246" y="246063"/>
                </a:lnTo>
                <a:lnTo>
                  <a:pt x="552246" y="74612"/>
                </a:lnTo>
                <a:lnTo>
                  <a:pt x="577646" y="74612"/>
                </a:lnTo>
                <a:lnTo>
                  <a:pt x="577646" y="98018"/>
                </a:lnTo>
                <a:lnTo>
                  <a:pt x="635581" y="98018"/>
                </a:lnTo>
                <a:lnTo>
                  <a:pt x="596722" y="110998"/>
                </a:lnTo>
                <a:lnTo>
                  <a:pt x="578040" y="120243"/>
                </a:lnTo>
                <a:lnTo>
                  <a:pt x="578040" y="246063"/>
                </a:lnTo>
                <a:close/>
              </a:path>
              <a:path w="1428750" h="250190">
                <a:moveTo>
                  <a:pt x="731037" y="249428"/>
                </a:moveTo>
                <a:lnTo>
                  <a:pt x="687605" y="237379"/>
                </a:lnTo>
                <a:lnTo>
                  <a:pt x="667023" y="200619"/>
                </a:lnTo>
                <a:lnTo>
                  <a:pt x="663181" y="161329"/>
                </a:lnTo>
                <a:lnTo>
                  <a:pt x="667646" y="121913"/>
                </a:lnTo>
                <a:lnTo>
                  <a:pt x="681040" y="93759"/>
                </a:lnTo>
                <a:lnTo>
                  <a:pt x="703364" y="76865"/>
                </a:lnTo>
                <a:lnTo>
                  <a:pt x="734618" y="71234"/>
                </a:lnTo>
                <a:lnTo>
                  <a:pt x="750703" y="72443"/>
                </a:lnTo>
                <a:lnTo>
                  <a:pt x="764630" y="76071"/>
                </a:lnTo>
                <a:lnTo>
                  <a:pt x="776397" y="82116"/>
                </a:lnTo>
                <a:lnTo>
                  <a:pt x="786002" y="90576"/>
                </a:lnTo>
                <a:lnTo>
                  <a:pt x="787546" y="92862"/>
                </a:lnTo>
                <a:lnTo>
                  <a:pt x="734910" y="92862"/>
                </a:lnTo>
                <a:lnTo>
                  <a:pt x="724164" y="93719"/>
                </a:lnTo>
                <a:lnTo>
                  <a:pt x="691851" y="124365"/>
                </a:lnTo>
                <a:lnTo>
                  <a:pt x="688975" y="150407"/>
                </a:lnTo>
                <a:lnTo>
                  <a:pt x="803016" y="150407"/>
                </a:lnTo>
                <a:lnTo>
                  <a:pt x="803071" y="171044"/>
                </a:lnTo>
                <a:lnTo>
                  <a:pt x="689368" y="171044"/>
                </a:lnTo>
                <a:lnTo>
                  <a:pt x="690014" y="184317"/>
                </a:lnTo>
                <a:lnTo>
                  <a:pt x="705803" y="219111"/>
                </a:lnTo>
                <a:lnTo>
                  <a:pt x="735609" y="226810"/>
                </a:lnTo>
                <a:lnTo>
                  <a:pt x="797712" y="226810"/>
                </a:lnTo>
                <a:lnTo>
                  <a:pt x="797674" y="244074"/>
                </a:lnTo>
                <a:lnTo>
                  <a:pt x="778886" y="246417"/>
                </a:lnTo>
                <a:lnTo>
                  <a:pt x="761498" y="248092"/>
                </a:lnTo>
                <a:lnTo>
                  <a:pt x="745548" y="249095"/>
                </a:lnTo>
                <a:lnTo>
                  <a:pt x="731037" y="249428"/>
                </a:lnTo>
                <a:close/>
              </a:path>
              <a:path w="1428750" h="250190">
                <a:moveTo>
                  <a:pt x="803016" y="150407"/>
                </a:moveTo>
                <a:lnTo>
                  <a:pt x="778065" y="150407"/>
                </a:lnTo>
                <a:lnTo>
                  <a:pt x="777434" y="135793"/>
                </a:lnTo>
                <a:lnTo>
                  <a:pt x="775539" y="123497"/>
                </a:lnTo>
                <a:lnTo>
                  <a:pt x="745569" y="93674"/>
                </a:lnTo>
                <a:lnTo>
                  <a:pt x="734910" y="92862"/>
                </a:lnTo>
                <a:lnTo>
                  <a:pt x="787546" y="92862"/>
                </a:lnTo>
                <a:lnTo>
                  <a:pt x="793470" y="101635"/>
                </a:lnTo>
                <a:lnTo>
                  <a:pt x="798804" y="115458"/>
                </a:lnTo>
                <a:lnTo>
                  <a:pt x="802005" y="132050"/>
                </a:lnTo>
                <a:lnTo>
                  <a:pt x="803016" y="150407"/>
                </a:lnTo>
                <a:close/>
              </a:path>
              <a:path w="1428750" h="250190">
                <a:moveTo>
                  <a:pt x="797712" y="226810"/>
                </a:moveTo>
                <a:lnTo>
                  <a:pt x="735609" y="226810"/>
                </a:lnTo>
                <a:lnTo>
                  <a:pt x="748453" y="226686"/>
                </a:lnTo>
                <a:lnTo>
                  <a:pt x="761399" y="226314"/>
                </a:lnTo>
                <a:lnTo>
                  <a:pt x="774446" y="225695"/>
                </a:lnTo>
                <a:lnTo>
                  <a:pt x="787590" y="224829"/>
                </a:lnTo>
                <a:lnTo>
                  <a:pt x="797712" y="223838"/>
                </a:lnTo>
                <a:lnTo>
                  <a:pt x="797712" y="226810"/>
                </a:lnTo>
                <a:close/>
              </a:path>
              <a:path w="1428750" h="250190">
                <a:moveTo>
                  <a:pt x="956413" y="226607"/>
                </a:moveTo>
                <a:lnTo>
                  <a:pt x="897039" y="226607"/>
                </a:lnTo>
                <a:lnTo>
                  <a:pt x="906421" y="226211"/>
                </a:lnTo>
                <a:lnTo>
                  <a:pt x="914623" y="225022"/>
                </a:lnTo>
                <a:lnTo>
                  <a:pt x="921647" y="223038"/>
                </a:lnTo>
                <a:lnTo>
                  <a:pt x="927493" y="220257"/>
                </a:lnTo>
                <a:lnTo>
                  <a:pt x="934504" y="216027"/>
                </a:lnTo>
                <a:lnTo>
                  <a:pt x="938009" y="208915"/>
                </a:lnTo>
                <a:lnTo>
                  <a:pt x="938009" y="188938"/>
                </a:lnTo>
                <a:lnTo>
                  <a:pt x="903938" y="171022"/>
                </a:lnTo>
                <a:lnTo>
                  <a:pt x="890193" y="168568"/>
                </a:lnTo>
                <a:lnTo>
                  <a:pt x="876199" y="165865"/>
                </a:lnTo>
                <a:lnTo>
                  <a:pt x="841773" y="148880"/>
                </a:lnTo>
                <a:lnTo>
                  <a:pt x="834631" y="120243"/>
                </a:lnTo>
                <a:lnTo>
                  <a:pt x="835728" y="108558"/>
                </a:lnTo>
                <a:lnTo>
                  <a:pt x="861517" y="77985"/>
                </a:lnTo>
                <a:lnTo>
                  <a:pt x="896137" y="71234"/>
                </a:lnTo>
                <a:lnTo>
                  <a:pt x="907214" y="71531"/>
                </a:lnTo>
                <a:lnTo>
                  <a:pt x="919607" y="72424"/>
                </a:lnTo>
                <a:lnTo>
                  <a:pt x="933313" y="73913"/>
                </a:lnTo>
                <a:lnTo>
                  <a:pt x="948334" y="75996"/>
                </a:lnTo>
                <a:lnTo>
                  <a:pt x="958049" y="77787"/>
                </a:lnTo>
                <a:lnTo>
                  <a:pt x="958049" y="94259"/>
                </a:lnTo>
                <a:lnTo>
                  <a:pt x="897724" y="94259"/>
                </a:lnTo>
                <a:lnTo>
                  <a:pt x="881320" y="95883"/>
                </a:lnTo>
                <a:lnTo>
                  <a:pt x="869600" y="100755"/>
                </a:lnTo>
                <a:lnTo>
                  <a:pt x="862566" y="108875"/>
                </a:lnTo>
                <a:lnTo>
                  <a:pt x="860221" y="120243"/>
                </a:lnTo>
                <a:lnTo>
                  <a:pt x="860221" y="128182"/>
                </a:lnTo>
                <a:lnTo>
                  <a:pt x="907948" y="147536"/>
                </a:lnTo>
                <a:lnTo>
                  <a:pt x="922069" y="150439"/>
                </a:lnTo>
                <a:lnTo>
                  <a:pt x="956661" y="168279"/>
                </a:lnTo>
                <a:lnTo>
                  <a:pt x="963802" y="198438"/>
                </a:lnTo>
                <a:lnTo>
                  <a:pt x="962750" y="210751"/>
                </a:lnTo>
                <a:lnTo>
                  <a:pt x="959589" y="221306"/>
                </a:lnTo>
                <a:lnTo>
                  <a:pt x="956413" y="226607"/>
                </a:lnTo>
                <a:close/>
              </a:path>
              <a:path w="1428750" h="250190">
                <a:moveTo>
                  <a:pt x="958049" y="99606"/>
                </a:moveTo>
                <a:lnTo>
                  <a:pt x="939921" y="97265"/>
                </a:lnTo>
                <a:lnTo>
                  <a:pt x="923824" y="95594"/>
                </a:lnTo>
                <a:lnTo>
                  <a:pt x="909759" y="94592"/>
                </a:lnTo>
                <a:lnTo>
                  <a:pt x="897724" y="94259"/>
                </a:lnTo>
                <a:lnTo>
                  <a:pt x="958049" y="94259"/>
                </a:lnTo>
                <a:lnTo>
                  <a:pt x="958049" y="99606"/>
                </a:lnTo>
                <a:close/>
              </a:path>
              <a:path w="1428750" h="250190">
                <a:moveTo>
                  <a:pt x="897724" y="249428"/>
                </a:moveTo>
                <a:lnTo>
                  <a:pt x="847915" y="244666"/>
                </a:lnTo>
                <a:lnTo>
                  <a:pt x="837603" y="242888"/>
                </a:lnTo>
                <a:lnTo>
                  <a:pt x="837603" y="220663"/>
                </a:lnTo>
                <a:lnTo>
                  <a:pt x="856126" y="223263"/>
                </a:lnTo>
                <a:lnTo>
                  <a:pt x="872207" y="225121"/>
                </a:lnTo>
                <a:lnTo>
                  <a:pt x="885844" y="226235"/>
                </a:lnTo>
                <a:lnTo>
                  <a:pt x="897039" y="226607"/>
                </a:lnTo>
                <a:lnTo>
                  <a:pt x="956413" y="226607"/>
                </a:lnTo>
                <a:lnTo>
                  <a:pt x="954319" y="230101"/>
                </a:lnTo>
                <a:lnTo>
                  <a:pt x="946937" y="237135"/>
                </a:lnTo>
                <a:lnTo>
                  <a:pt x="937538" y="242512"/>
                </a:lnTo>
                <a:lnTo>
                  <a:pt x="926203" y="246354"/>
                </a:lnTo>
                <a:lnTo>
                  <a:pt x="912931" y="248660"/>
                </a:lnTo>
                <a:lnTo>
                  <a:pt x="897724" y="249428"/>
                </a:lnTo>
                <a:close/>
              </a:path>
              <a:path w="1428750" h="250190">
                <a:moveTo>
                  <a:pt x="1037424" y="74612"/>
                </a:moveTo>
                <a:lnTo>
                  <a:pt x="1012024" y="74612"/>
                </a:lnTo>
                <a:lnTo>
                  <a:pt x="1012024" y="22225"/>
                </a:lnTo>
                <a:lnTo>
                  <a:pt x="1037424" y="22225"/>
                </a:lnTo>
                <a:lnTo>
                  <a:pt x="1037424" y="74612"/>
                </a:lnTo>
                <a:close/>
              </a:path>
              <a:path w="1428750" h="250190">
                <a:moveTo>
                  <a:pt x="1091996" y="97027"/>
                </a:moveTo>
                <a:lnTo>
                  <a:pt x="987818" y="97027"/>
                </a:lnTo>
                <a:lnTo>
                  <a:pt x="987818" y="74612"/>
                </a:lnTo>
                <a:lnTo>
                  <a:pt x="1091996" y="74612"/>
                </a:lnTo>
                <a:lnTo>
                  <a:pt x="1091996" y="97027"/>
                </a:lnTo>
                <a:close/>
              </a:path>
              <a:path w="1428750" h="250190">
                <a:moveTo>
                  <a:pt x="1059459" y="249835"/>
                </a:moveTo>
                <a:lnTo>
                  <a:pt x="1022350" y="236830"/>
                </a:lnTo>
                <a:lnTo>
                  <a:pt x="1012024" y="187122"/>
                </a:lnTo>
                <a:lnTo>
                  <a:pt x="1012024" y="97027"/>
                </a:lnTo>
                <a:lnTo>
                  <a:pt x="1037424" y="97027"/>
                </a:lnTo>
                <a:lnTo>
                  <a:pt x="1037424" y="178194"/>
                </a:lnTo>
                <a:lnTo>
                  <a:pt x="1037691" y="191615"/>
                </a:lnTo>
                <a:lnTo>
                  <a:pt x="1051382" y="225819"/>
                </a:lnTo>
                <a:lnTo>
                  <a:pt x="1092593" y="225819"/>
                </a:lnTo>
                <a:lnTo>
                  <a:pt x="1094384" y="246063"/>
                </a:lnTo>
                <a:lnTo>
                  <a:pt x="1083565" y="247713"/>
                </a:lnTo>
                <a:lnTo>
                  <a:pt x="1074140" y="248892"/>
                </a:lnTo>
                <a:lnTo>
                  <a:pt x="1066105" y="249599"/>
                </a:lnTo>
                <a:lnTo>
                  <a:pt x="1059459" y="249835"/>
                </a:lnTo>
                <a:close/>
              </a:path>
              <a:path w="1428750" h="250190">
                <a:moveTo>
                  <a:pt x="1183678" y="249428"/>
                </a:moveTo>
                <a:lnTo>
                  <a:pt x="1140235" y="237379"/>
                </a:lnTo>
                <a:lnTo>
                  <a:pt x="1119655" y="200619"/>
                </a:lnTo>
                <a:lnTo>
                  <a:pt x="1115809" y="161329"/>
                </a:lnTo>
                <a:lnTo>
                  <a:pt x="1120274" y="121913"/>
                </a:lnTo>
                <a:lnTo>
                  <a:pt x="1133668" y="93759"/>
                </a:lnTo>
                <a:lnTo>
                  <a:pt x="1155992" y="76865"/>
                </a:lnTo>
                <a:lnTo>
                  <a:pt x="1187246" y="71234"/>
                </a:lnTo>
                <a:lnTo>
                  <a:pt x="1203332" y="72443"/>
                </a:lnTo>
                <a:lnTo>
                  <a:pt x="1217260" y="76071"/>
                </a:lnTo>
                <a:lnTo>
                  <a:pt x="1229030" y="82116"/>
                </a:lnTo>
                <a:lnTo>
                  <a:pt x="1238643" y="90576"/>
                </a:lnTo>
                <a:lnTo>
                  <a:pt x="1240187" y="92862"/>
                </a:lnTo>
                <a:lnTo>
                  <a:pt x="1187551" y="92862"/>
                </a:lnTo>
                <a:lnTo>
                  <a:pt x="1176805" y="93719"/>
                </a:lnTo>
                <a:lnTo>
                  <a:pt x="1144485" y="124365"/>
                </a:lnTo>
                <a:lnTo>
                  <a:pt x="1141602" y="150407"/>
                </a:lnTo>
                <a:lnTo>
                  <a:pt x="1255657" y="150407"/>
                </a:lnTo>
                <a:lnTo>
                  <a:pt x="1255712" y="171044"/>
                </a:lnTo>
                <a:lnTo>
                  <a:pt x="1142009" y="171044"/>
                </a:lnTo>
                <a:lnTo>
                  <a:pt x="1142654" y="184317"/>
                </a:lnTo>
                <a:lnTo>
                  <a:pt x="1158439" y="219111"/>
                </a:lnTo>
                <a:lnTo>
                  <a:pt x="1188237" y="226810"/>
                </a:lnTo>
                <a:lnTo>
                  <a:pt x="1250353" y="226810"/>
                </a:lnTo>
                <a:lnTo>
                  <a:pt x="1250314" y="244074"/>
                </a:lnTo>
                <a:lnTo>
                  <a:pt x="1231526" y="246417"/>
                </a:lnTo>
                <a:lnTo>
                  <a:pt x="1214139" y="248092"/>
                </a:lnTo>
                <a:lnTo>
                  <a:pt x="1198189" y="249095"/>
                </a:lnTo>
                <a:lnTo>
                  <a:pt x="1183678" y="249428"/>
                </a:lnTo>
                <a:close/>
              </a:path>
              <a:path w="1428750" h="250190">
                <a:moveTo>
                  <a:pt x="1255657" y="150407"/>
                </a:moveTo>
                <a:lnTo>
                  <a:pt x="1230706" y="150407"/>
                </a:lnTo>
                <a:lnTo>
                  <a:pt x="1230072" y="135793"/>
                </a:lnTo>
                <a:lnTo>
                  <a:pt x="1228174" y="123497"/>
                </a:lnTo>
                <a:lnTo>
                  <a:pt x="1198210" y="93674"/>
                </a:lnTo>
                <a:lnTo>
                  <a:pt x="1187551" y="92862"/>
                </a:lnTo>
                <a:lnTo>
                  <a:pt x="1240187" y="92862"/>
                </a:lnTo>
                <a:lnTo>
                  <a:pt x="1246111" y="101635"/>
                </a:lnTo>
                <a:lnTo>
                  <a:pt x="1251445" y="115458"/>
                </a:lnTo>
                <a:lnTo>
                  <a:pt x="1254645" y="132050"/>
                </a:lnTo>
                <a:lnTo>
                  <a:pt x="1255657" y="150407"/>
                </a:lnTo>
                <a:close/>
              </a:path>
              <a:path w="1428750" h="250190">
                <a:moveTo>
                  <a:pt x="1250353" y="226810"/>
                </a:moveTo>
                <a:lnTo>
                  <a:pt x="1188237" y="226810"/>
                </a:lnTo>
                <a:lnTo>
                  <a:pt x="1201088" y="226686"/>
                </a:lnTo>
                <a:lnTo>
                  <a:pt x="1214039" y="226314"/>
                </a:lnTo>
                <a:lnTo>
                  <a:pt x="1227086" y="225695"/>
                </a:lnTo>
                <a:lnTo>
                  <a:pt x="1240231" y="224829"/>
                </a:lnTo>
                <a:lnTo>
                  <a:pt x="1250353" y="223838"/>
                </a:lnTo>
                <a:lnTo>
                  <a:pt x="1250353" y="226810"/>
                </a:lnTo>
                <a:close/>
              </a:path>
              <a:path w="1428750" h="250190">
                <a:moveTo>
                  <a:pt x="1428153" y="75603"/>
                </a:moveTo>
                <a:lnTo>
                  <a:pt x="1402753" y="75603"/>
                </a:lnTo>
                <a:lnTo>
                  <a:pt x="1402753" y="0"/>
                </a:lnTo>
                <a:lnTo>
                  <a:pt x="1428153" y="0"/>
                </a:lnTo>
                <a:lnTo>
                  <a:pt x="1428153" y="75603"/>
                </a:lnTo>
                <a:close/>
              </a:path>
              <a:path w="1428750" h="250190">
                <a:moveTo>
                  <a:pt x="1350568" y="249428"/>
                </a:moveTo>
                <a:lnTo>
                  <a:pt x="1341437" y="249428"/>
                </a:lnTo>
                <a:lnTo>
                  <a:pt x="1333461" y="248311"/>
                </a:lnTo>
                <a:lnTo>
                  <a:pt x="1299342" y="222562"/>
                </a:lnTo>
                <a:lnTo>
                  <a:pt x="1288846" y="165393"/>
                </a:lnTo>
                <a:lnTo>
                  <a:pt x="1289889" y="142175"/>
                </a:lnTo>
                <a:lnTo>
                  <a:pt x="1305521" y="93357"/>
                </a:lnTo>
                <a:lnTo>
                  <a:pt x="1342687" y="72617"/>
                </a:lnTo>
                <a:lnTo>
                  <a:pt x="1360487" y="71234"/>
                </a:lnTo>
                <a:lnTo>
                  <a:pt x="1370643" y="71507"/>
                </a:lnTo>
                <a:lnTo>
                  <a:pt x="1381072" y="72328"/>
                </a:lnTo>
                <a:lnTo>
                  <a:pt x="1391775" y="73693"/>
                </a:lnTo>
                <a:lnTo>
                  <a:pt x="1402753" y="75603"/>
                </a:lnTo>
                <a:lnTo>
                  <a:pt x="1428153" y="75603"/>
                </a:lnTo>
                <a:lnTo>
                  <a:pt x="1428153" y="93459"/>
                </a:lnTo>
                <a:lnTo>
                  <a:pt x="1361871" y="93459"/>
                </a:lnTo>
                <a:lnTo>
                  <a:pt x="1349858" y="94502"/>
                </a:lnTo>
                <a:lnTo>
                  <a:pt x="1321045" y="119609"/>
                </a:lnTo>
                <a:lnTo>
                  <a:pt x="1315237" y="161722"/>
                </a:lnTo>
                <a:lnTo>
                  <a:pt x="1315994" y="179953"/>
                </a:lnTo>
                <a:lnTo>
                  <a:pt x="1331048" y="219533"/>
                </a:lnTo>
                <a:lnTo>
                  <a:pt x="1348447" y="226607"/>
                </a:lnTo>
                <a:lnTo>
                  <a:pt x="1428153" y="226607"/>
                </a:lnTo>
                <a:lnTo>
                  <a:pt x="1428153" y="234354"/>
                </a:lnTo>
                <a:lnTo>
                  <a:pt x="1402753" y="234354"/>
                </a:lnTo>
                <a:lnTo>
                  <a:pt x="1389596" y="240947"/>
                </a:lnTo>
                <a:lnTo>
                  <a:pt x="1376513" y="245658"/>
                </a:lnTo>
                <a:lnTo>
                  <a:pt x="1363503" y="248486"/>
                </a:lnTo>
                <a:lnTo>
                  <a:pt x="1350568" y="249428"/>
                </a:lnTo>
                <a:close/>
              </a:path>
              <a:path w="1428750" h="250190">
                <a:moveTo>
                  <a:pt x="1428153" y="226607"/>
                </a:moveTo>
                <a:lnTo>
                  <a:pt x="1361414" y="226607"/>
                </a:lnTo>
                <a:lnTo>
                  <a:pt x="1368717" y="225514"/>
                </a:lnTo>
                <a:lnTo>
                  <a:pt x="1384998" y="221158"/>
                </a:lnTo>
                <a:lnTo>
                  <a:pt x="1391310" y="218999"/>
                </a:lnTo>
                <a:lnTo>
                  <a:pt x="1395806" y="216891"/>
                </a:lnTo>
                <a:lnTo>
                  <a:pt x="1402753" y="213907"/>
                </a:lnTo>
                <a:lnTo>
                  <a:pt x="1402753" y="97624"/>
                </a:lnTo>
                <a:lnTo>
                  <a:pt x="1391939" y="95800"/>
                </a:lnTo>
                <a:lnTo>
                  <a:pt x="1381521" y="94499"/>
                </a:lnTo>
                <a:lnTo>
                  <a:pt x="1371499" y="93719"/>
                </a:lnTo>
                <a:lnTo>
                  <a:pt x="1361871" y="93459"/>
                </a:lnTo>
                <a:lnTo>
                  <a:pt x="1428153" y="93459"/>
                </a:lnTo>
                <a:lnTo>
                  <a:pt x="1428153" y="226607"/>
                </a:lnTo>
                <a:close/>
              </a:path>
              <a:path w="1428750" h="250190">
                <a:moveTo>
                  <a:pt x="1428153" y="246063"/>
                </a:moveTo>
                <a:lnTo>
                  <a:pt x="1402753" y="246063"/>
                </a:lnTo>
                <a:lnTo>
                  <a:pt x="1402753" y="234354"/>
                </a:lnTo>
                <a:lnTo>
                  <a:pt x="1428153" y="234354"/>
                </a:lnTo>
                <a:lnTo>
                  <a:pt x="1428153" y="24606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1" name="object 31"/>
          <p:cNvSpPr/>
          <p:nvPr/>
        </p:nvSpPr>
        <p:spPr>
          <a:xfrm>
            <a:off x="5124640" y="4339285"/>
            <a:ext cx="211531" cy="239914"/>
          </a:xfrm>
          <a:prstGeom prst="rect">
            <a:avLst/>
          </a:prstGeom>
          <a:blipFill dpi="0" rotWithShape="1">
            <a:blip r:embed="rId4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2" name="object 32"/>
          <p:cNvSpPr/>
          <p:nvPr/>
        </p:nvSpPr>
        <p:spPr>
          <a:xfrm>
            <a:off x="5460276" y="4333138"/>
            <a:ext cx="1186180" cy="327025"/>
          </a:xfrm>
          <a:custGeom>
            <a:avLst/>
            <a:gdLst/>
            <a:ahLst/>
            <a:cxnLst/>
            <a:rect l="0" t="0" r="r" b="b"/>
            <a:pathLst>
              <a:path w="1186180" h="327025">
                <a:moveTo>
                  <a:pt x="25590" y="246062"/>
                </a:moveTo>
                <a:lnTo>
                  <a:pt x="0" y="246062"/>
                </a:lnTo>
                <a:lnTo>
                  <a:pt x="0" y="0"/>
                </a:lnTo>
                <a:lnTo>
                  <a:pt x="25590" y="0"/>
                </a:lnTo>
                <a:lnTo>
                  <a:pt x="25590" y="246062"/>
                </a:lnTo>
                <a:close/>
              </a:path>
              <a:path w="1186180" h="327025">
                <a:moveTo>
                  <a:pt x="137312" y="249427"/>
                </a:moveTo>
                <a:lnTo>
                  <a:pt x="93874" y="237378"/>
                </a:lnTo>
                <a:lnTo>
                  <a:pt x="73290" y="200618"/>
                </a:lnTo>
                <a:lnTo>
                  <a:pt x="69443" y="161328"/>
                </a:lnTo>
                <a:lnTo>
                  <a:pt x="73908" y="121913"/>
                </a:lnTo>
                <a:lnTo>
                  <a:pt x="87302" y="93759"/>
                </a:lnTo>
                <a:lnTo>
                  <a:pt x="109627" y="76865"/>
                </a:lnTo>
                <a:lnTo>
                  <a:pt x="140881" y="71234"/>
                </a:lnTo>
                <a:lnTo>
                  <a:pt x="156973" y="72443"/>
                </a:lnTo>
                <a:lnTo>
                  <a:pt x="170903" y="76071"/>
                </a:lnTo>
                <a:lnTo>
                  <a:pt x="182672" y="82116"/>
                </a:lnTo>
                <a:lnTo>
                  <a:pt x="192278" y="90576"/>
                </a:lnTo>
                <a:lnTo>
                  <a:pt x="193821" y="92862"/>
                </a:lnTo>
                <a:lnTo>
                  <a:pt x="141185" y="92862"/>
                </a:lnTo>
                <a:lnTo>
                  <a:pt x="130439" y="93719"/>
                </a:lnTo>
                <a:lnTo>
                  <a:pt x="98126" y="124364"/>
                </a:lnTo>
                <a:lnTo>
                  <a:pt x="95250" y="150406"/>
                </a:lnTo>
                <a:lnTo>
                  <a:pt x="209291" y="150406"/>
                </a:lnTo>
                <a:lnTo>
                  <a:pt x="209346" y="171043"/>
                </a:lnTo>
                <a:lnTo>
                  <a:pt x="95643" y="171043"/>
                </a:lnTo>
                <a:lnTo>
                  <a:pt x="96288" y="184316"/>
                </a:lnTo>
                <a:lnTo>
                  <a:pt x="112073" y="219110"/>
                </a:lnTo>
                <a:lnTo>
                  <a:pt x="141884" y="226809"/>
                </a:lnTo>
                <a:lnTo>
                  <a:pt x="203987" y="226809"/>
                </a:lnTo>
                <a:lnTo>
                  <a:pt x="203949" y="244073"/>
                </a:lnTo>
                <a:lnTo>
                  <a:pt x="185161" y="246416"/>
                </a:lnTo>
                <a:lnTo>
                  <a:pt x="167773" y="248091"/>
                </a:lnTo>
                <a:lnTo>
                  <a:pt x="151823" y="249094"/>
                </a:lnTo>
                <a:lnTo>
                  <a:pt x="137312" y="249427"/>
                </a:lnTo>
                <a:close/>
              </a:path>
              <a:path w="1186180" h="327025">
                <a:moveTo>
                  <a:pt x="209291" y="150406"/>
                </a:moveTo>
                <a:lnTo>
                  <a:pt x="184340" y="150406"/>
                </a:lnTo>
                <a:lnTo>
                  <a:pt x="183709" y="135792"/>
                </a:lnTo>
                <a:lnTo>
                  <a:pt x="181813" y="123497"/>
                </a:lnTo>
                <a:lnTo>
                  <a:pt x="151844" y="93674"/>
                </a:lnTo>
                <a:lnTo>
                  <a:pt x="141185" y="92862"/>
                </a:lnTo>
                <a:lnTo>
                  <a:pt x="193821" y="92862"/>
                </a:lnTo>
                <a:lnTo>
                  <a:pt x="199745" y="101635"/>
                </a:lnTo>
                <a:lnTo>
                  <a:pt x="205079" y="115458"/>
                </a:lnTo>
                <a:lnTo>
                  <a:pt x="208280" y="132049"/>
                </a:lnTo>
                <a:lnTo>
                  <a:pt x="209291" y="150406"/>
                </a:lnTo>
                <a:close/>
              </a:path>
              <a:path w="1186180" h="327025">
                <a:moveTo>
                  <a:pt x="203987" y="226809"/>
                </a:moveTo>
                <a:lnTo>
                  <a:pt x="141884" y="226809"/>
                </a:lnTo>
                <a:lnTo>
                  <a:pt x="154728" y="226685"/>
                </a:lnTo>
                <a:lnTo>
                  <a:pt x="167674" y="226313"/>
                </a:lnTo>
                <a:lnTo>
                  <a:pt x="180721" y="225694"/>
                </a:lnTo>
                <a:lnTo>
                  <a:pt x="193865" y="224828"/>
                </a:lnTo>
                <a:lnTo>
                  <a:pt x="203987" y="223837"/>
                </a:lnTo>
                <a:lnTo>
                  <a:pt x="203987" y="226809"/>
                </a:lnTo>
                <a:close/>
              </a:path>
              <a:path w="1186180" h="327025">
                <a:moveTo>
                  <a:pt x="249034" y="98221"/>
                </a:moveTo>
                <a:lnTo>
                  <a:pt x="284580" y="73120"/>
                </a:lnTo>
                <a:lnTo>
                  <a:pt x="315810" y="71234"/>
                </a:lnTo>
                <a:lnTo>
                  <a:pt x="329348" y="72072"/>
                </a:lnTo>
                <a:lnTo>
                  <a:pt x="363706" y="92264"/>
                </a:lnTo>
                <a:lnTo>
                  <a:pt x="364390" y="93852"/>
                </a:lnTo>
                <a:lnTo>
                  <a:pt x="317093" y="93852"/>
                </a:lnTo>
                <a:lnTo>
                  <a:pt x="303171" y="94064"/>
                </a:lnTo>
                <a:lnTo>
                  <a:pt x="288971" y="94699"/>
                </a:lnTo>
                <a:lnTo>
                  <a:pt x="274497" y="95755"/>
                </a:lnTo>
                <a:lnTo>
                  <a:pt x="249034" y="98221"/>
                </a:lnTo>
                <a:close/>
              </a:path>
              <a:path w="1186180" h="327025">
                <a:moveTo>
                  <a:pt x="287528" y="249427"/>
                </a:moveTo>
                <a:lnTo>
                  <a:pt x="251421" y="236131"/>
                </a:lnTo>
                <a:lnTo>
                  <a:pt x="239115" y="197738"/>
                </a:lnTo>
                <a:lnTo>
                  <a:pt x="239908" y="186018"/>
                </a:lnTo>
                <a:lnTo>
                  <a:pt x="268087" y="151279"/>
                </a:lnTo>
                <a:lnTo>
                  <a:pt x="345478" y="141084"/>
                </a:lnTo>
                <a:lnTo>
                  <a:pt x="345478" y="126403"/>
                </a:lnTo>
                <a:lnTo>
                  <a:pt x="325831" y="93852"/>
                </a:lnTo>
                <a:lnTo>
                  <a:pt x="364390" y="93852"/>
                </a:lnTo>
                <a:lnTo>
                  <a:pt x="367798" y="101769"/>
                </a:lnTo>
                <a:lnTo>
                  <a:pt x="370251" y="113148"/>
                </a:lnTo>
                <a:lnTo>
                  <a:pt x="371068" y="126403"/>
                </a:lnTo>
                <a:lnTo>
                  <a:pt x="371068" y="160731"/>
                </a:lnTo>
                <a:lnTo>
                  <a:pt x="345478" y="160731"/>
                </a:lnTo>
                <a:lnTo>
                  <a:pt x="284353" y="166420"/>
                </a:lnTo>
                <a:lnTo>
                  <a:pt x="276910" y="169392"/>
                </a:lnTo>
                <a:lnTo>
                  <a:pt x="267792" y="179450"/>
                </a:lnTo>
                <a:lnTo>
                  <a:pt x="265506" y="186791"/>
                </a:lnTo>
                <a:lnTo>
                  <a:pt x="265506" y="196443"/>
                </a:lnTo>
                <a:lnTo>
                  <a:pt x="267130" y="210161"/>
                </a:lnTo>
                <a:lnTo>
                  <a:pt x="272003" y="219960"/>
                </a:lnTo>
                <a:lnTo>
                  <a:pt x="280127" y="225840"/>
                </a:lnTo>
                <a:lnTo>
                  <a:pt x="291503" y="227799"/>
                </a:lnTo>
                <a:lnTo>
                  <a:pt x="379615" y="227799"/>
                </a:lnTo>
                <a:lnTo>
                  <a:pt x="390321" y="229196"/>
                </a:lnTo>
                <a:lnTo>
                  <a:pt x="390321" y="235737"/>
                </a:lnTo>
                <a:lnTo>
                  <a:pt x="349250" y="235737"/>
                </a:lnTo>
                <a:lnTo>
                  <a:pt x="333783" y="241728"/>
                </a:lnTo>
                <a:lnTo>
                  <a:pt x="318341" y="246006"/>
                </a:lnTo>
                <a:lnTo>
                  <a:pt x="302922" y="248572"/>
                </a:lnTo>
                <a:lnTo>
                  <a:pt x="287528" y="249427"/>
                </a:lnTo>
                <a:close/>
              </a:path>
              <a:path w="1186180" h="327025">
                <a:moveTo>
                  <a:pt x="379615" y="227799"/>
                </a:moveTo>
                <a:lnTo>
                  <a:pt x="291503" y="227799"/>
                </a:lnTo>
                <a:lnTo>
                  <a:pt x="303159" y="227316"/>
                </a:lnTo>
                <a:lnTo>
                  <a:pt x="314841" y="225840"/>
                </a:lnTo>
                <a:lnTo>
                  <a:pt x="326177" y="223449"/>
                </a:lnTo>
                <a:lnTo>
                  <a:pt x="337540" y="220065"/>
                </a:lnTo>
                <a:lnTo>
                  <a:pt x="345478" y="217284"/>
                </a:lnTo>
                <a:lnTo>
                  <a:pt x="345478" y="160731"/>
                </a:lnTo>
                <a:lnTo>
                  <a:pt x="371068" y="160731"/>
                </a:lnTo>
                <a:lnTo>
                  <a:pt x="371068" y="214109"/>
                </a:lnTo>
                <a:lnTo>
                  <a:pt x="371741" y="222580"/>
                </a:lnTo>
                <a:lnTo>
                  <a:pt x="378155" y="227609"/>
                </a:lnTo>
                <a:lnTo>
                  <a:pt x="379615" y="227799"/>
                </a:lnTo>
                <a:close/>
              </a:path>
              <a:path w="1186180" h="327025">
                <a:moveTo>
                  <a:pt x="390321" y="249427"/>
                </a:moveTo>
                <a:lnTo>
                  <a:pt x="377487" y="248572"/>
                </a:lnTo>
                <a:lnTo>
                  <a:pt x="366361" y="246006"/>
                </a:lnTo>
                <a:lnTo>
                  <a:pt x="356947" y="241728"/>
                </a:lnTo>
                <a:lnTo>
                  <a:pt x="349250" y="235737"/>
                </a:lnTo>
                <a:lnTo>
                  <a:pt x="390321" y="235737"/>
                </a:lnTo>
                <a:lnTo>
                  <a:pt x="390321" y="249427"/>
                </a:lnTo>
                <a:close/>
              </a:path>
              <a:path w="1186180" h="327025">
                <a:moveTo>
                  <a:pt x="505000" y="98018"/>
                </a:moveTo>
                <a:lnTo>
                  <a:pt x="447078" y="98018"/>
                </a:lnTo>
                <a:lnTo>
                  <a:pt x="462234" y="88583"/>
                </a:lnTo>
                <a:lnTo>
                  <a:pt x="477737" y="80910"/>
                </a:lnTo>
                <a:lnTo>
                  <a:pt x="493585" y="74996"/>
                </a:lnTo>
                <a:lnTo>
                  <a:pt x="509778" y="70840"/>
                </a:lnTo>
                <a:lnTo>
                  <a:pt x="509778" y="97027"/>
                </a:lnTo>
                <a:lnTo>
                  <a:pt x="505000" y="98018"/>
                </a:lnTo>
                <a:close/>
              </a:path>
              <a:path w="1186180" h="327025">
                <a:moveTo>
                  <a:pt x="447471" y="246062"/>
                </a:moveTo>
                <a:lnTo>
                  <a:pt x="421678" y="246062"/>
                </a:lnTo>
                <a:lnTo>
                  <a:pt x="421678" y="74612"/>
                </a:lnTo>
                <a:lnTo>
                  <a:pt x="447078" y="74612"/>
                </a:lnTo>
                <a:lnTo>
                  <a:pt x="447078" y="98018"/>
                </a:lnTo>
                <a:lnTo>
                  <a:pt x="505000" y="98018"/>
                </a:lnTo>
                <a:lnTo>
                  <a:pt x="466148" y="110998"/>
                </a:lnTo>
                <a:lnTo>
                  <a:pt x="447471" y="120243"/>
                </a:lnTo>
                <a:lnTo>
                  <a:pt x="447471" y="246062"/>
                </a:lnTo>
                <a:close/>
              </a:path>
              <a:path w="1186180" h="327025">
                <a:moveTo>
                  <a:pt x="662090" y="86715"/>
                </a:moveTo>
                <a:lnTo>
                  <a:pt x="565543" y="86715"/>
                </a:lnTo>
                <a:lnTo>
                  <a:pt x="579284" y="79940"/>
                </a:lnTo>
                <a:lnTo>
                  <a:pt x="592726" y="75103"/>
                </a:lnTo>
                <a:lnTo>
                  <a:pt x="605872" y="72201"/>
                </a:lnTo>
                <a:lnTo>
                  <a:pt x="618719" y="71234"/>
                </a:lnTo>
                <a:lnTo>
                  <a:pt x="634481" y="72393"/>
                </a:lnTo>
                <a:lnTo>
                  <a:pt x="647423" y="75872"/>
                </a:lnTo>
                <a:lnTo>
                  <a:pt x="657547" y="81671"/>
                </a:lnTo>
                <a:lnTo>
                  <a:pt x="662090" y="86715"/>
                </a:lnTo>
                <a:close/>
              </a:path>
              <a:path w="1186180" h="327025">
                <a:moveTo>
                  <a:pt x="565937" y="246062"/>
                </a:moveTo>
                <a:lnTo>
                  <a:pt x="540143" y="246062"/>
                </a:lnTo>
                <a:lnTo>
                  <a:pt x="540143" y="74612"/>
                </a:lnTo>
                <a:lnTo>
                  <a:pt x="565543" y="74612"/>
                </a:lnTo>
                <a:lnTo>
                  <a:pt x="565543" y="86715"/>
                </a:lnTo>
                <a:lnTo>
                  <a:pt x="662090" y="86715"/>
                </a:lnTo>
                <a:lnTo>
                  <a:pt x="664858" y="89788"/>
                </a:lnTo>
                <a:lnTo>
                  <a:pt x="666945" y="94259"/>
                </a:lnTo>
                <a:lnTo>
                  <a:pt x="606945" y="94259"/>
                </a:lnTo>
                <a:lnTo>
                  <a:pt x="599212" y="95338"/>
                </a:lnTo>
                <a:lnTo>
                  <a:pt x="583070" y="99707"/>
                </a:lnTo>
                <a:lnTo>
                  <a:pt x="576860" y="101790"/>
                </a:lnTo>
                <a:lnTo>
                  <a:pt x="572491" y="103784"/>
                </a:lnTo>
                <a:lnTo>
                  <a:pt x="565937" y="106959"/>
                </a:lnTo>
                <a:lnTo>
                  <a:pt x="565937" y="246062"/>
                </a:lnTo>
                <a:close/>
              </a:path>
              <a:path w="1186180" h="327025">
                <a:moveTo>
                  <a:pt x="676669" y="246062"/>
                </a:moveTo>
                <a:lnTo>
                  <a:pt x="651269" y="246062"/>
                </a:lnTo>
                <a:lnTo>
                  <a:pt x="651253" y="155575"/>
                </a:lnTo>
                <a:lnTo>
                  <a:pt x="650829" y="139803"/>
                </a:lnTo>
                <a:lnTo>
                  <a:pt x="639713" y="101679"/>
                </a:lnTo>
                <a:lnTo>
                  <a:pt x="614363" y="94259"/>
                </a:lnTo>
                <a:lnTo>
                  <a:pt x="666945" y="94259"/>
                </a:lnTo>
                <a:lnTo>
                  <a:pt x="670026" y="100857"/>
                </a:lnTo>
                <a:lnTo>
                  <a:pt x="673716" y="115509"/>
                </a:lnTo>
                <a:lnTo>
                  <a:pt x="675931" y="133748"/>
                </a:lnTo>
                <a:lnTo>
                  <a:pt x="676669" y="155575"/>
                </a:lnTo>
                <a:lnTo>
                  <a:pt x="676669" y="246062"/>
                </a:lnTo>
                <a:close/>
              </a:path>
              <a:path w="1186180" h="327025">
                <a:moveTo>
                  <a:pt x="749897" y="246062"/>
                </a:moveTo>
                <a:lnTo>
                  <a:pt x="724091" y="246062"/>
                </a:lnTo>
                <a:lnTo>
                  <a:pt x="724091" y="74612"/>
                </a:lnTo>
                <a:lnTo>
                  <a:pt x="749897" y="74612"/>
                </a:lnTo>
                <a:lnTo>
                  <a:pt x="749897" y="246062"/>
                </a:lnTo>
                <a:close/>
              </a:path>
              <a:path w="1186180" h="327025">
                <a:moveTo>
                  <a:pt x="749897" y="35915"/>
                </a:moveTo>
                <a:lnTo>
                  <a:pt x="724091" y="35915"/>
                </a:lnTo>
                <a:lnTo>
                  <a:pt x="724091" y="6146"/>
                </a:lnTo>
                <a:lnTo>
                  <a:pt x="749897" y="6146"/>
                </a:lnTo>
                <a:lnTo>
                  <a:pt x="749897" y="35915"/>
                </a:lnTo>
                <a:close/>
              </a:path>
              <a:path w="1186180" h="327025">
                <a:moveTo>
                  <a:pt x="921055" y="86715"/>
                </a:moveTo>
                <a:lnTo>
                  <a:pt x="824510" y="86715"/>
                </a:lnTo>
                <a:lnTo>
                  <a:pt x="838250" y="79940"/>
                </a:lnTo>
                <a:lnTo>
                  <a:pt x="851693" y="75103"/>
                </a:lnTo>
                <a:lnTo>
                  <a:pt x="864838" y="72201"/>
                </a:lnTo>
                <a:lnTo>
                  <a:pt x="877685" y="71234"/>
                </a:lnTo>
                <a:lnTo>
                  <a:pt x="893442" y="72393"/>
                </a:lnTo>
                <a:lnTo>
                  <a:pt x="906384" y="75872"/>
                </a:lnTo>
                <a:lnTo>
                  <a:pt x="916511" y="81671"/>
                </a:lnTo>
                <a:lnTo>
                  <a:pt x="921055" y="86715"/>
                </a:lnTo>
                <a:close/>
              </a:path>
              <a:path w="1186180" h="327025">
                <a:moveTo>
                  <a:pt x="824904" y="246062"/>
                </a:moveTo>
                <a:lnTo>
                  <a:pt x="799110" y="246062"/>
                </a:lnTo>
                <a:lnTo>
                  <a:pt x="799110" y="74612"/>
                </a:lnTo>
                <a:lnTo>
                  <a:pt x="824510" y="74612"/>
                </a:lnTo>
                <a:lnTo>
                  <a:pt x="824510" y="86715"/>
                </a:lnTo>
                <a:lnTo>
                  <a:pt x="921055" y="86715"/>
                </a:lnTo>
                <a:lnTo>
                  <a:pt x="923824" y="89788"/>
                </a:lnTo>
                <a:lnTo>
                  <a:pt x="925911" y="94259"/>
                </a:lnTo>
                <a:lnTo>
                  <a:pt x="865912" y="94259"/>
                </a:lnTo>
                <a:lnTo>
                  <a:pt x="858178" y="95338"/>
                </a:lnTo>
                <a:lnTo>
                  <a:pt x="842036" y="99707"/>
                </a:lnTo>
                <a:lnTo>
                  <a:pt x="835813" y="101790"/>
                </a:lnTo>
                <a:lnTo>
                  <a:pt x="831444" y="103784"/>
                </a:lnTo>
                <a:lnTo>
                  <a:pt x="824904" y="106959"/>
                </a:lnTo>
                <a:lnTo>
                  <a:pt x="824904" y="246062"/>
                </a:lnTo>
                <a:close/>
              </a:path>
              <a:path w="1186180" h="327025">
                <a:moveTo>
                  <a:pt x="935635" y="246062"/>
                </a:moveTo>
                <a:lnTo>
                  <a:pt x="910235" y="246062"/>
                </a:lnTo>
                <a:lnTo>
                  <a:pt x="910219" y="155575"/>
                </a:lnTo>
                <a:lnTo>
                  <a:pt x="909794" y="139803"/>
                </a:lnTo>
                <a:lnTo>
                  <a:pt x="898676" y="101679"/>
                </a:lnTo>
                <a:lnTo>
                  <a:pt x="873316" y="94259"/>
                </a:lnTo>
                <a:lnTo>
                  <a:pt x="925911" y="94259"/>
                </a:lnTo>
                <a:lnTo>
                  <a:pt x="928991" y="100857"/>
                </a:lnTo>
                <a:lnTo>
                  <a:pt x="932682" y="115509"/>
                </a:lnTo>
                <a:lnTo>
                  <a:pt x="934897" y="133748"/>
                </a:lnTo>
                <a:lnTo>
                  <a:pt x="935635" y="155575"/>
                </a:lnTo>
                <a:lnTo>
                  <a:pt x="935635" y="246062"/>
                </a:lnTo>
                <a:close/>
              </a:path>
              <a:path w="1186180" h="327025">
                <a:moveTo>
                  <a:pt x="1049338" y="326618"/>
                </a:moveTo>
                <a:lnTo>
                  <a:pt x="1001486" y="320371"/>
                </a:lnTo>
                <a:lnTo>
                  <a:pt x="976530" y="288458"/>
                </a:lnTo>
                <a:lnTo>
                  <a:pt x="975513" y="274827"/>
                </a:lnTo>
                <a:lnTo>
                  <a:pt x="975513" y="265442"/>
                </a:lnTo>
                <a:lnTo>
                  <a:pt x="1002704" y="232371"/>
                </a:lnTo>
                <a:lnTo>
                  <a:pt x="998446" y="228438"/>
                </a:lnTo>
                <a:lnTo>
                  <a:pt x="995406" y="223189"/>
                </a:lnTo>
                <a:lnTo>
                  <a:pt x="993583" y="216627"/>
                </a:lnTo>
                <a:lnTo>
                  <a:pt x="992975" y="208749"/>
                </a:lnTo>
                <a:lnTo>
                  <a:pt x="992975" y="204787"/>
                </a:lnTo>
                <a:lnTo>
                  <a:pt x="995884" y="197573"/>
                </a:lnTo>
                <a:lnTo>
                  <a:pt x="1001822" y="186918"/>
                </a:lnTo>
                <a:lnTo>
                  <a:pt x="1004685" y="181571"/>
                </a:lnTo>
                <a:lnTo>
                  <a:pt x="979383" y="147815"/>
                </a:lnTo>
                <a:lnTo>
                  <a:pt x="977711" y="129679"/>
                </a:lnTo>
                <a:lnTo>
                  <a:pt x="981703" y="104158"/>
                </a:lnTo>
                <a:lnTo>
                  <a:pt x="993720" y="85866"/>
                </a:lnTo>
                <a:lnTo>
                  <a:pt x="1013750" y="74892"/>
                </a:lnTo>
                <a:lnTo>
                  <a:pt x="1041794" y="71234"/>
                </a:lnTo>
                <a:lnTo>
                  <a:pt x="1049883" y="71420"/>
                </a:lnTo>
                <a:lnTo>
                  <a:pt x="1057672" y="71977"/>
                </a:lnTo>
                <a:lnTo>
                  <a:pt x="1065161" y="72905"/>
                </a:lnTo>
                <a:lnTo>
                  <a:pt x="1072350" y="74206"/>
                </a:lnTo>
                <a:lnTo>
                  <a:pt x="1077316" y="75006"/>
                </a:lnTo>
                <a:lnTo>
                  <a:pt x="1128116" y="75006"/>
                </a:lnTo>
                <a:lnTo>
                  <a:pt x="1128116" y="92075"/>
                </a:lnTo>
                <a:lnTo>
                  <a:pt x="1042493" y="92075"/>
                </a:lnTo>
                <a:lnTo>
                  <a:pt x="1032763" y="92620"/>
                </a:lnTo>
                <a:lnTo>
                  <a:pt x="1003870" y="120370"/>
                </a:lnTo>
                <a:lnTo>
                  <a:pt x="1003306" y="129679"/>
                </a:lnTo>
                <a:lnTo>
                  <a:pt x="1003870" y="139167"/>
                </a:lnTo>
                <a:lnTo>
                  <a:pt x="1032763" y="166744"/>
                </a:lnTo>
                <a:lnTo>
                  <a:pt x="1042493" y="167284"/>
                </a:lnTo>
                <a:lnTo>
                  <a:pt x="1097909" y="167284"/>
                </a:lnTo>
                <a:lnTo>
                  <a:pt x="1090905" y="174917"/>
                </a:lnTo>
                <a:lnTo>
                  <a:pt x="1081787" y="180517"/>
                </a:lnTo>
                <a:lnTo>
                  <a:pt x="1070398" y="184518"/>
                </a:lnTo>
                <a:lnTo>
                  <a:pt x="1060061" y="186334"/>
                </a:lnTo>
                <a:lnTo>
                  <a:pt x="1023938" y="186334"/>
                </a:lnTo>
                <a:lnTo>
                  <a:pt x="1019836" y="196380"/>
                </a:lnTo>
                <a:lnTo>
                  <a:pt x="1017779" y="202933"/>
                </a:lnTo>
                <a:lnTo>
                  <a:pt x="1017779" y="212978"/>
                </a:lnTo>
                <a:lnTo>
                  <a:pt x="1063727" y="221653"/>
                </a:lnTo>
                <a:lnTo>
                  <a:pt x="1078988" y="222298"/>
                </a:lnTo>
                <a:lnTo>
                  <a:pt x="1117239" y="238342"/>
                </a:lnTo>
                <a:lnTo>
                  <a:pt x="1119962" y="243674"/>
                </a:lnTo>
                <a:lnTo>
                  <a:pt x="1020166" y="243674"/>
                </a:lnTo>
                <a:lnTo>
                  <a:pt x="1012622" y="249097"/>
                </a:lnTo>
                <a:lnTo>
                  <a:pt x="1007530" y="253834"/>
                </a:lnTo>
                <a:lnTo>
                  <a:pt x="1002234" y="261899"/>
                </a:lnTo>
                <a:lnTo>
                  <a:pt x="1000913" y="267030"/>
                </a:lnTo>
                <a:lnTo>
                  <a:pt x="1001035" y="274827"/>
                </a:lnTo>
                <a:lnTo>
                  <a:pt x="1035868" y="304556"/>
                </a:lnTo>
                <a:lnTo>
                  <a:pt x="1048436" y="304990"/>
                </a:lnTo>
                <a:lnTo>
                  <a:pt x="1113011" y="304990"/>
                </a:lnTo>
                <a:lnTo>
                  <a:pt x="1106334" y="312978"/>
                </a:lnTo>
                <a:lnTo>
                  <a:pt x="1082585" y="323208"/>
                </a:lnTo>
                <a:lnTo>
                  <a:pt x="1049338" y="326618"/>
                </a:lnTo>
                <a:close/>
              </a:path>
              <a:path w="1186180" h="327025">
                <a:moveTo>
                  <a:pt x="1097909" y="167284"/>
                </a:moveTo>
                <a:lnTo>
                  <a:pt x="1042493" y="167284"/>
                </a:lnTo>
                <a:lnTo>
                  <a:pt x="1052203" y="166744"/>
                </a:lnTo>
                <a:lnTo>
                  <a:pt x="1060400" y="165123"/>
                </a:lnTo>
                <a:lnTo>
                  <a:pt x="1081088" y="129679"/>
                </a:lnTo>
                <a:lnTo>
                  <a:pt x="1080536" y="120238"/>
                </a:lnTo>
                <a:lnTo>
                  <a:pt x="1052203" y="92613"/>
                </a:lnTo>
                <a:lnTo>
                  <a:pt x="1042493" y="92075"/>
                </a:lnTo>
                <a:lnTo>
                  <a:pt x="1128116" y="92075"/>
                </a:lnTo>
                <a:lnTo>
                  <a:pt x="1128116" y="95846"/>
                </a:lnTo>
                <a:lnTo>
                  <a:pt x="1095566" y="95846"/>
                </a:lnTo>
                <a:lnTo>
                  <a:pt x="1100517" y="102216"/>
                </a:lnTo>
                <a:lnTo>
                  <a:pt x="1104053" y="110028"/>
                </a:lnTo>
                <a:lnTo>
                  <a:pt x="1106174" y="119280"/>
                </a:lnTo>
                <a:lnTo>
                  <a:pt x="1106882" y="129971"/>
                </a:lnTo>
                <a:lnTo>
                  <a:pt x="1105884" y="144838"/>
                </a:lnTo>
                <a:lnTo>
                  <a:pt x="1102889" y="157283"/>
                </a:lnTo>
                <a:lnTo>
                  <a:pt x="1097909" y="167284"/>
                </a:lnTo>
                <a:close/>
              </a:path>
              <a:path w="1186180" h="327025">
                <a:moveTo>
                  <a:pt x="1040804" y="187718"/>
                </a:moveTo>
                <a:lnTo>
                  <a:pt x="1034581" y="187718"/>
                </a:lnTo>
                <a:lnTo>
                  <a:pt x="1028967" y="187248"/>
                </a:lnTo>
                <a:lnTo>
                  <a:pt x="1023938" y="186334"/>
                </a:lnTo>
                <a:lnTo>
                  <a:pt x="1060061" y="186334"/>
                </a:lnTo>
                <a:lnTo>
                  <a:pt x="1056737" y="186918"/>
                </a:lnTo>
                <a:lnTo>
                  <a:pt x="1040804" y="187718"/>
                </a:lnTo>
                <a:close/>
              </a:path>
              <a:path w="1186180" h="327025">
                <a:moveTo>
                  <a:pt x="1113011" y="304990"/>
                </a:moveTo>
                <a:lnTo>
                  <a:pt x="1048436" y="304990"/>
                </a:lnTo>
                <a:lnTo>
                  <a:pt x="1061117" y="304514"/>
                </a:lnTo>
                <a:lnTo>
                  <a:pt x="1071860" y="303083"/>
                </a:lnTo>
                <a:lnTo>
                  <a:pt x="1099215" y="273240"/>
                </a:lnTo>
                <a:lnTo>
                  <a:pt x="1099338" y="259943"/>
                </a:lnTo>
                <a:lnTo>
                  <a:pt x="1096493" y="252272"/>
                </a:lnTo>
                <a:lnTo>
                  <a:pt x="1057276" y="243674"/>
                </a:lnTo>
                <a:lnTo>
                  <a:pt x="1119962" y="243674"/>
                </a:lnTo>
                <a:lnTo>
                  <a:pt x="1121736" y="247149"/>
                </a:lnTo>
                <a:lnTo>
                  <a:pt x="1124435" y="258388"/>
                </a:lnTo>
                <a:lnTo>
                  <a:pt x="1125335" y="272059"/>
                </a:lnTo>
                <a:lnTo>
                  <a:pt x="1120584" y="295929"/>
                </a:lnTo>
                <a:lnTo>
                  <a:pt x="1113011" y="304990"/>
                </a:lnTo>
                <a:close/>
              </a:path>
              <a:path w="1186180" h="327025">
                <a:moveTo>
                  <a:pt x="1185660" y="246062"/>
                </a:moveTo>
                <a:lnTo>
                  <a:pt x="1157682" y="246062"/>
                </a:lnTo>
                <a:lnTo>
                  <a:pt x="1157682" y="206971"/>
                </a:lnTo>
                <a:lnTo>
                  <a:pt x="1185660" y="206971"/>
                </a:lnTo>
                <a:lnTo>
                  <a:pt x="1185660" y="246062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7105" y="0"/>
            <a:ext cx="1695450" cy="1948814"/>
          </a:xfrm>
          <a:custGeom>
            <a:avLst/>
            <a:gdLst/>
            <a:ahLst/>
            <a:cxnLst/>
            <a:rect l="0" t="0" r="r" b="b"/>
            <a:pathLst>
              <a:path w="1695450" h="1948814">
                <a:moveTo>
                  <a:pt x="1694893" y="1948467"/>
                </a:moveTo>
                <a:lnTo>
                  <a:pt x="1625902" y="1942088"/>
                </a:lnTo>
                <a:lnTo>
                  <a:pt x="1576712" y="1935778"/>
                </a:lnTo>
                <a:lnTo>
                  <a:pt x="1527769" y="1928131"/>
                </a:lnTo>
                <a:lnTo>
                  <a:pt x="1479103" y="1919161"/>
                </a:lnTo>
                <a:lnTo>
                  <a:pt x="1430741" y="1908883"/>
                </a:lnTo>
                <a:lnTo>
                  <a:pt x="1382711" y="1897310"/>
                </a:lnTo>
                <a:lnTo>
                  <a:pt x="1335041" y="1884456"/>
                </a:lnTo>
                <a:lnTo>
                  <a:pt x="1287760" y="1870335"/>
                </a:lnTo>
                <a:lnTo>
                  <a:pt x="1240894" y="1854962"/>
                </a:lnTo>
                <a:lnTo>
                  <a:pt x="1194473" y="1838349"/>
                </a:lnTo>
                <a:lnTo>
                  <a:pt x="1148523" y="1820512"/>
                </a:lnTo>
                <a:lnTo>
                  <a:pt x="1103074" y="1801464"/>
                </a:lnTo>
                <a:lnTo>
                  <a:pt x="1058152" y="1781219"/>
                </a:lnTo>
                <a:lnTo>
                  <a:pt x="1013786" y="1759791"/>
                </a:lnTo>
                <a:lnTo>
                  <a:pt x="970004" y="1737194"/>
                </a:lnTo>
                <a:lnTo>
                  <a:pt x="926834" y="1713442"/>
                </a:lnTo>
                <a:lnTo>
                  <a:pt x="884304" y="1688549"/>
                </a:lnTo>
                <a:lnTo>
                  <a:pt x="842441" y="1662529"/>
                </a:lnTo>
                <a:lnTo>
                  <a:pt x="801274" y="1635395"/>
                </a:lnTo>
                <a:lnTo>
                  <a:pt x="760831" y="1607163"/>
                </a:lnTo>
                <a:lnTo>
                  <a:pt x="721140" y="1577845"/>
                </a:lnTo>
                <a:lnTo>
                  <a:pt x="682228" y="1547457"/>
                </a:lnTo>
                <a:lnTo>
                  <a:pt x="644124" y="1516011"/>
                </a:lnTo>
                <a:lnTo>
                  <a:pt x="606855" y="1483521"/>
                </a:lnTo>
                <a:lnTo>
                  <a:pt x="570450" y="1450003"/>
                </a:lnTo>
                <a:lnTo>
                  <a:pt x="534937" y="1415469"/>
                </a:lnTo>
                <a:lnTo>
                  <a:pt x="500343" y="1379934"/>
                </a:lnTo>
                <a:lnTo>
                  <a:pt x="466696" y="1343411"/>
                </a:lnTo>
                <a:lnTo>
                  <a:pt x="434025" y="1305915"/>
                </a:lnTo>
                <a:lnTo>
                  <a:pt x="402406" y="1267526"/>
                </a:lnTo>
                <a:lnTo>
                  <a:pt x="371909" y="1228335"/>
                </a:lnTo>
                <a:lnTo>
                  <a:pt x="342541" y="1188372"/>
                </a:lnTo>
                <a:lnTo>
                  <a:pt x="314312" y="1147667"/>
                </a:lnTo>
                <a:lnTo>
                  <a:pt x="287231" y="1106249"/>
                </a:lnTo>
                <a:lnTo>
                  <a:pt x="261308" y="1064148"/>
                </a:lnTo>
                <a:lnTo>
                  <a:pt x="236551" y="1021395"/>
                </a:lnTo>
                <a:lnTo>
                  <a:pt x="212969" y="978019"/>
                </a:lnTo>
                <a:lnTo>
                  <a:pt x="190573" y="934049"/>
                </a:lnTo>
                <a:lnTo>
                  <a:pt x="169370" y="889517"/>
                </a:lnTo>
                <a:lnTo>
                  <a:pt x="149371" y="844452"/>
                </a:lnTo>
                <a:lnTo>
                  <a:pt x="130584" y="798883"/>
                </a:lnTo>
                <a:lnTo>
                  <a:pt x="113018" y="752841"/>
                </a:lnTo>
                <a:lnTo>
                  <a:pt x="96684" y="706355"/>
                </a:lnTo>
                <a:lnTo>
                  <a:pt x="81589" y="659456"/>
                </a:lnTo>
                <a:lnTo>
                  <a:pt x="67743" y="612172"/>
                </a:lnTo>
                <a:lnTo>
                  <a:pt x="55155" y="564535"/>
                </a:lnTo>
                <a:lnTo>
                  <a:pt x="43835" y="516574"/>
                </a:lnTo>
                <a:lnTo>
                  <a:pt x="33791" y="468318"/>
                </a:lnTo>
                <a:lnTo>
                  <a:pt x="25033" y="419798"/>
                </a:lnTo>
                <a:lnTo>
                  <a:pt x="17570" y="371044"/>
                </a:lnTo>
                <a:lnTo>
                  <a:pt x="11411" y="322085"/>
                </a:lnTo>
                <a:lnTo>
                  <a:pt x="6565" y="272952"/>
                </a:lnTo>
                <a:lnTo>
                  <a:pt x="3042" y="223674"/>
                </a:lnTo>
                <a:lnTo>
                  <a:pt x="850" y="174281"/>
                </a:lnTo>
                <a:lnTo>
                  <a:pt x="0" y="124802"/>
                </a:lnTo>
                <a:lnTo>
                  <a:pt x="499" y="75269"/>
                </a:lnTo>
                <a:lnTo>
                  <a:pt x="2357" y="25710"/>
                </a:lnTo>
                <a:lnTo>
                  <a:pt x="4031" y="0"/>
                </a:lnTo>
                <a:lnTo>
                  <a:pt x="105768" y="0"/>
                </a:lnTo>
                <a:lnTo>
                  <a:pt x="103294" y="38883"/>
                </a:lnTo>
                <a:lnTo>
                  <a:pt x="101535" y="89429"/>
                </a:lnTo>
                <a:lnTo>
                  <a:pt x="101234" y="139828"/>
                </a:lnTo>
                <a:lnTo>
                  <a:pt x="102385" y="190055"/>
                </a:lnTo>
                <a:lnTo>
                  <a:pt x="104978" y="240084"/>
                </a:lnTo>
                <a:lnTo>
                  <a:pt x="109006" y="289891"/>
                </a:lnTo>
                <a:lnTo>
                  <a:pt x="114462" y="339451"/>
                </a:lnTo>
                <a:lnTo>
                  <a:pt x="121337" y="388738"/>
                </a:lnTo>
                <a:lnTo>
                  <a:pt x="129625" y="437728"/>
                </a:lnTo>
                <a:lnTo>
                  <a:pt x="139317" y="486396"/>
                </a:lnTo>
                <a:lnTo>
                  <a:pt x="150407" y="534716"/>
                </a:lnTo>
                <a:lnTo>
                  <a:pt x="162885" y="582665"/>
                </a:lnTo>
                <a:lnTo>
                  <a:pt x="176745" y="630216"/>
                </a:lnTo>
                <a:lnTo>
                  <a:pt x="191979" y="677345"/>
                </a:lnTo>
                <a:lnTo>
                  <a:pt x="208579" y="724027"/>
                </a:lnTo>
                <a:lnTo>
                  <a:pt x="226537" y="770236"/>
                </a:lnTo>
                <a:lnTo>
                  <a:pt x="245846" y="815949"/>
                </a:lnTo>
                <a:lnTo>
                  <a:pt x="266498" y="861140"/>
                </a:lnTo>
                <a:lnTo>
                  <a:pt x="288486" y="905783"/>
                </a:lnTo>
                <a:lnTo>
                  <a:pt x="311802" y="949855"/>
                </a:lnTo>
                <a:lnTo>
                  <a:pt x="336438" y="993330"/>
                </a:lnTo>
                <a:lnTo>
                  <a:pt x="362386" y="1036183"/>
                </a:lnTo>
                <a:lnTo>
                  <a:pt x="389639" y="1078388"/>
                </a:lnTo>
                <a:lnTo>
                  <a:pt x="418189" y="1119922"/>
                </a:lnTo>
                <a:lnTo>
                  <a:pt x="448029" y="1160760"/>
                </a:lnTo>
                <a:lnTo>
                  <a:pt x="479150" y="1200875"/>
                </a:lnTo>
                <a:lnTo>
                  <a:pt x="511546" y="1240243"/>
                </a:lnTo>
                <a:lnTo>
                  <a:pt x="472785" y="1273086"/>
                </a:lnTo>
                <a:lnTo>
                  <a:pt x="540187" y="1273086"/>
                </a:lnTo>
                <a:lnTo>
                  <a:pt x="545055" y="1278667"/>
                </a:lnTo>
                <a:lnTo>
                  <a:pt x="579511" y="1315957"/>
                </a:lnTo>
                <a:lnTo>
                  <a:pt x="614889" y="1352102"/>
                </a:lnTo>
                <a:lnTo>
                  <a:pt x="651167" y="1387089"/>
                </a:lnTo>
                <a:lnTo>
                  <a:pt x="688320" y="1420906"/>
                </a:lnTo>
                <a:lnTo>
                  <a:pt x="726327" y="1453543"/>
                </a:lnTo>
                <a:lnTo>
                  <a:pt x="765162" y="1484988"/>
                </a:lnTo>
                <a:lnTo>
                  <a:pt x="804803" y="1515229"/>
                </a:lnTo>
                <a:lnTo>
                  <a:pt x="845227" y="1544254"/>
                </a:lnTo>
                <a:lnTo>
                  <a:pt x="886410" y="1572051"/>
                </a:lnTo>
                <a:lnTo>
                  <a:pt x="928329" y="1598609"/>
                </a:lnTo>
                <a:lnTo>
                  <a:pt x="970960" y="1623917"/>
                </a:lnTo>
                <a:lnTo>
                  <a:pt x="1014279" y="1647962"/>
                </a:lnTo>
                <a:lnTo>
                  <a:pt x="1058265" y="1670734"/>
                </a:lnTo>
                <a:lnTo>
                  <a:pt x="1102892" y="1692219"/>
                </a:lnTo>
                <a:lnTo>
                  <a:pt x="1148138" y="1712407"/>
                </a:lnTo>
                <a:lnTo>
                  <a:pt x="1193980" y="1731286"/>
                </a:lnTo>
                <a:lnTo>
                  <a:pt x="1240394" y="1748845"/>
                </a:lnTo>
                <a:lnTo>
                  <a:pt x="1287356" y="1765071"/>
                </a:lnTo>
                <a:lnTo>
                  <a:pt x="1334844" y="1779952"/>
                </a:lnTo>
                <a:lnTo>
                  <a:pt x="1382833" y="1793479"/>
                </a:lnTo>
                <a:lnTo>
                  <a:pt x="1431301" y="1805637"/>
                </a:lnTo>
                <a:lnTo>
                  <a:pt x="1480224" y="1816417"/>
                </a:lnTo>
                <a:lnTo>
                  <a:pt x="1529579" y="1825806"/>
                </a:lnTo>
                <a:lnTo>
                  <a:pt x="1579342" y="1833793"/>
                </a:lnTo>
                <a:lnTo>
                  <a:pt x="1629490" y="1840365"/>
                </a:lnTo>
                <a:lnTo>
                  <a:pt x="1679999" y="1845512"/>
                </a:lnTo>
                <a:lnTo>
                  <a:pt x="1694893" y="1846598"/>
                </a:lnTo>
                <a:lnTo>
                  <a:pt x="1694893" y="1948467"/>
                </a:lnTo>
                <a:close/>
              </a:path>
              <a:path w="1695450" h="1948814">
                <a:moveTo>
                  <a:pt x="540187" y="1273086"/>
                </a:moveTo>
                <a:lnTo>
                  <a:pt x="472785" y="1273086"/>
                </a:lnTo>
                <a:lnTo>
                  <a:pt x="511546" y="1240243"/>
                </a:lnTo>
                <a:lnTo>
                  <a:pt x="540187" y="1273086"/>
                </a:lnTo>
                <a:close/>
              </a:path>
            </a:pathLst>
          </a:custGeom>
          <a:solidFill>
            <a:srgbClr val="21A8C3">
              <a:alpha val="89802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11338483" y="2194496"/>
            <a:ext cx="633095" cy="633095"/>
          </a:xfrm>
          <a:custGeom>
            <a:avLst/>
            <a:gdLst/>
            <a:ahLst/>
            <a:cxnLst/>
            <a:rect l="0" t="0" r="r" b="b"/>
            <a:pathLst>
              <a:path w="633095" h="633095">
                <a:moveTo>
                  <a:pt x="0" y="316280"/>
                </a:moveTo>
                <a:lnTo>
                  <a:pt x="4634" y="266922"/>
                </a:lnTo>
                <a:lnTo>
                  <a:pt x="17608" y="217570"/>
                </a:lnTo>
                <a:lnTo>
                  <a:pt x="37529" y="170532"/>
                </a:lnTo>
                <a:lnTo>
                  <a:pt x="63006" y="128118"/>
                </a:lnTo>
                <a:lnTo>
                  <a:pt x="92646" y="92633"/>
                </a:lnTo>
                <a:lnTo>
                  <a:pt x="128129" y="62995"/>
                </a:lnTo>
                <a:lnTo>
                  <a:pt x="170541" y="37521"/>
                </a:lnTo>
                <a:lnTo>
                  <a:pt x="217577" y="17603"/>
                </a:lnTo>
                <a:lnTo>
                  <a:pt x="266929" y="4632"/>
                </a:lnTo>
                <a:lnTo>
                  <a:pt x="316293" y="0"/>
                </a:lnTo>
                <a:lnTo>
                  <a:pt x="316293" y="101600"/>
                </a:lnTo>
                <a:lnTo>
                  <a:pt x="547428" y="101600"/>
                </a:lnTo>
                <a:lnTo>
                  <a:pt x="569574" y="128118"/>
                </a:lnTo>
                <a:lnTo>
                  <a:pt x="595047" y="170532"/>
                </a:lnTo>
                <a:lnTo>
                  <a:pt x="608881" y="203200"/>
                </a:lnTo>
                <a:lnTo>
                  <a:pt x="316293" y="203200"/>
                </a:lnTo>
                <a:lnTo>
                  <a:pt x="291546" y="204773"/>
                </a:lnTo>
                <a:lnTo>
                  <a:pt x="271821" y="210154"/>
                </a:lnTo>
                <a:lnTo>
                  <a:pt x="264052" y="214680"/>
                </a:lnTo>
                <a:lnTo>
                  <a:pt x="101600" y="214680"/>
                </a:lnTo>
                <a:lnTo>
                  <a:pt x="62054" y="222665"/>
                </a:lnTo>
                <a:lnTo>
                  <a:pt x="29759" y="244440"/>
                </a:lnTo>
                <a:lnTo>
                  <a:pt x="7984" y="276734"/>
                </a:lnTo>
                <a:lnTo>
                  <a:pt x="0" y="316280"/>
                </a:lnTo>
                <a:close/>
              </a:path>
              <a:path w="633095" h="633095">
                <a:moveTo>
                  <a:pt x="547428" y="101600"/>
                </a:moveTo>
                <a:lnTo>
                  <a:pt x="316293" y="101600"/>
                </a:lnTo>
                <a:lnTo>
                  <a:pt x="316293" y="0"/>
                </a:lnTo>
                <a:lnTo>
                  <a:pt x="365650" y="4632"/>
                </a:lnTo>
                <a:lnTo>
                  <a:pt x="415000" y="17603"/>
                </a:lnTo>
                <a:lnTo>
                  <a:pt x="462036" y="37521"/>
                </a:lnTo>
                <a:lnTo>
                  <a:pt x="504451" y="62995"/>
                </a:lnTo>
                <a:lnTo>
                  <a:pt x="539940" y="92633"/>
                </a:lnTo>
                <a:lnTo>
                  <a:pt x="547428" y="101600"/>
                </a:lnTo>
                <a:close/>
              </a:path>
              <a:path w="633095" h="633095">
                <a:moveTo>
                  <a:pt x="608881" y="429362"/>
                </a:moveTo>
                <a:lnTo>
                  <a:pt x="316293" y="429362"/>
                </a:lnTo>
                <a:lnTo>
                  <a:pt x="341038" y="427789"/>
                </a:lnTo>
                <a:lnTo>
                  <a:pt x="360759" y="422407"/>
                </a:lnTo>
                <a:lnTo>
                  <a:pt x="396252" y="396241"/>
                </a:lnTo>
                <a:lnTo>
                  <a:pt x="422419" y="360752"/>
                </a:lnTo>
                <a:lnTo>
                  <a:pt x="429374" y="316280"/>
                </a:lnTo>
                <a:lnTo>
                  <a:pt x="427801" y="291533"/>
                </a:lnTo>
                <a:lnTo>
                  <a:pt x="412234" y="254331"/>
                </a:lnTo>
                <a:lnTo>
                  <a:pt x="378236" y="220339"/>
                </a:lnTo>
                <a:lnTo>
                  <a:pt x="341038" y="204773"/>
                </a:lnTo>
                <a:lnTo>
                  <a:pt x="316293" y="203200"/>
                </a:lnTo>
                <a:lnTo>
                  <a:pt x="608881" y="203200"/>
                </a:lnTo>
                <a:lnTo>
                  <a:pt x="614967" y="217570"/>
                </a:lnTo>
                <a:lnTo>
                  <a:pt x="627940" y="266922"/>
                </a:lnTo>
                <a:lnTo>
                  <a:pt x="632574" y="316280"/>
                </a:lnTo>
                <a:lnTo>
                  <a:pt x="627940" y="365640"/>
                </a:lnTo>
                <a:lnTo>
                  <a:pt x="614967" y="414992"/>
                </a:lnTo>
                <a:lnTo>
                  <a:pt x="608881" y="429362"/>
                </a:lnTo>
                <a:close/>
              </a:path>
              <a:path w="633095" h="633095">
                <a:moveTo>
                  <a:pt x="101600" y="417881"/>
                </a:moveTo>
                <a:lnTo>
                  <a:pt x="62054" y="409897"/>
                </a:lnTo>
                <a:lnTo>
                  <a:pt x="29759" y="388122"/>
                </a:lnTo>
                <a:lnTo>
                  <a:pt x="7984" y="355827"/>
                </a:lnTo>
                <a:lnTo>
                  <a:pt x="0" y="316280"/>
                </a:lnTo>
                <a:lnTo>
                  <a:pt x="7984" y="276734"/>
                </a:lnTo>
                <a:lnTo>
                  <a:pt x="29759" y="244440"/>
                </a:lnTo>
                <a:lnTo>
                  <a:pt x="62054" y="222665"/>
                </a:lnTo>
                <a:lnTo>
                  <a:pt x="101600" y="214680"/>
                </a:lnTo>
                <a:lnTo>
                  <a:pt x="141145" y="222665"/>
                </a:lnTo>
                <a:lnTo>
                  <a:pt x="173440" y="244440"/>
                </a:lnTo>
                <a:lnTo>
                  <a:pt x="195215" y="276734"/>
                </a:lnTo>
                <a:lnTo>
                  <a:pt x="203200" y="316280"/>
                </a:lnTo>
                <a:lnTo>
                  <a:pt x="195215" y="355827"/>
                </a:lnTo>
                <a:lnTo>
                  <a:pt x="173440" y="388122"/>
                </a:lnTo>
                <a:lnTo>
                  <a:pt x="141145" y="409897"/>
                </a:lnTo>
                <a:lnTo>
                  <a:pt x="101600" y="417881"/>
                </a:lnTo>
                <a:close/>
              </a:path>
              <a:path w="633095" h="633095">
                <a:moveTo>
                  <a:pt x="203200" y="316280"/>
                </a:moveTo>
                <a:lnTo>
                  <a:pt x="195215" y="276734"/>
                </a:lnTo>
                <a:lnTo>
                  <a:pt x="173440" y="244440"/>
                </a:lnTo>
                <a:lnTo>
                  <a:pt x="141145" y="222665"/>
                </a:lnTo>
                <a:lnTo>
                  <a:pt x="101600" y="214680"/>
                </a:lnTo>
                <a:lnTo>
                  <a:pt x="264052" y="214680"/>
                </a:lnTo>
                <a:lnTo>
                  <a:pt x="220339" y="254331"/>
                </a:lnTo>
                <a:lnTo>
                  <a:pt x="204773" y="291533"/>
                </a:lnTo>
                <a:lnTo>
                  <a:pt x="203200" y="316280"/>
                </a:lnTo>
                <a:close/>
              </a:path>
              <a:path w="633095" h="633095">
                <a:moveTo>
                  <a:pt x="316293" y="632562"/>
                </a:moveTo>
                <a:lnTo>
                  <a:pt x="266929" y="627928"/>
                </a:lnTo>
                <a:lnTo>
                  <a:pt x="217577" y="614955"/>
                </a:lnTo>
                <a:lnTo>
                  <a:pt x="170541" y="595035"/>
                </a:lnTo>
                <a:lnTo>
                  <a:pt x="128129" y="569562"/>
                </a:lnTo>
                <a:lnTo>
                  <a:pt x="92646" y="539928"/>
                </a:lnTo>
                <a:lnTo>
                  <a:pt x="63006" y="504444"/>
                </a:lnTo>
                <a:lnTo>
                  <a:pt x="37529" y="462029"/>
                </a:lnTo>
                <a:lnTo>
                  <a:pt x="17608" y="414992"/>
                </a:lnTo>
                <a:lnTo>
                  <a:pt x="4634" y="365640"/>
                </a:lnTo>
                <a:lnTo>
                  <a:pt x="0" y="316280"/>
                </a:lnTo>
                <a:lnTo>
                  <a:pt x="7984" y="355827"/>
                </a:lnTo>
                <a:lnTo>
                  <a:pt x="29759" y="388122"/>
                </a:lnTo>
                <a:lnTo>
                  <a:pt x="62054" y="409897"/>
                </a:lnTo>
                <a:lnTo>
                  <a:pt x="101600" y="417881"/>
                </a:lnTo>
                <a:lnTo>
                  <a:pt x="264052" y="417881"/>
                </a:lnTo>
                <a:lnTo>
                  <a:pt x="271821" y="422407"/>
                </a:lnTo>
                <a:lnTo>
                  <a:pt x="291546" y="427789"/>
                </a:lnTo>
                <a:lnTo>
                  <a:pt x="316293" y="429362"/>
                </a:lnTo>
                <a:lnTo>
                  <a:pt x="608881" y="429362"/>
                </a:lnTo>
                <a:lnTo>
                  <a:pt x="595047" y="462029"/>
                </a:lnTo>
                <a:lnTo>
                  <a:pt x="569574" y="504444"/>
                </a:lnTo>
                <a:lnTo>
                  <a:pt x="539940" y="539928"/>
                </a:lnTo>
                <a:lnTo>
                  <a:pt x="504451" y="569562"/>
                </a:lnTo>
                <a:lnTo>
                  <a:pt x="462036" y="595035"/>
                </a:lnTo>
                <a:lnTo>
                  <a:pt x="415000" y="614955"/>
                </a:lnTo>
                <a:lnTo>
                  <a:pt x="365650" y="627928"/>
                </a:lnTo>
                <a:lnTo>
                  <a:pt x="316293" y="632562"/>
                </a:lnTo>
                <a:close/>
              </a:path>
              <a:path w="633095" h="633095">
                <a:moveTo>
                  <a:pt x="264052" y="417881"/>
                </a:moveTo>
                <a:lnTo>
                  <a:pt x="101600" y="417881"/>
                </a:lnTo>
                <a:lnTo>
                  <a:pt x="141145" y="409897"/>
                </a:lnTo>
                <a:lnTo>
                  <a:pt x="173440" y="388122"/>
                </a:lnTo>
                <a:lnTo>
                  <a:pt x="195215" y="355827"/>
                </a:lnTo>
                <a:lnTo>
                  <a:pt x="203200" y="316280"/>
                </a:lnTo>
                <a:lnTo>
                  <a:pt x="204773" y="341028"/>
                </a:lnTo>
                <a:lnTo>
                  <a:pt x="210154" y="360752"/>
                </a:lnTo>
                <a:lnTo>
                  <a:pt x="220339" y="378230"/>
                </a:lnTo>
                <a:lnTo>
                  <a:pt x="236321" y="396241"/>
                </a:lnTo>
                <a:lnTo>
                  <a:pt x="254339" y="412222"/>
                </a:lnTo>
                <a:lnTo>
                  <a:pt x="264052" y="417881"/>
                </a:lnTo>
                <a:close/>
              </a:path>
            </a:pathLst>
          </a:custGeom>
          <a:solidFill>
            <a:srgbClr val="21A8C3">
              <a:alpha val="59999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9477653" y="0"/>
            <a:ext cx="1187450" cy="779780"/>
          </a:xfrm>
          <a:custGeom>
            <a:avLst/>
            <a:gdLst/>
            <a:ahLst/>
            <a:cxnLst/>
            <a:rect l="0" t="0" r="r" b="b"/>
            <a:pathLst>
              <a:path w="1187450" h="779780">
                <a:moveTo>
                  <a:pt x="191009" y="622528"/>
                </a:moveTo>
                <a:lnTo>
                  <a:pt x="157590" y="588794"/>
                </a:lnTo>
                <a:lnTo>
                  <a:pt x="126908" y="551927"/>
                </a:lnTo>
                <a:lnTo>
                  <a:pt x="99131" y="512453"/>
                </a:lnTo>
                <a:lnTo>
                  <a:pt x="74427" y="470898"/>
                </a:lnTo>
                <a:lnTo>
                  <a:pt x="52965" y="427786"/>
                </a:lnTo>
                <a:lnTo>
                  <a:pt x="34916" y="383644"/>
                </a:lnTo>
                <a:lnTo>
                  <a:pt x="20446" y="338998"/>
                </a:lnTo>
                <a:lnTo>
                  <a:pt x="9725" y="294371"/>
                </a:lnTo>
                <a:lnTo>
                  <a:pt x="2922" y="250291"/>
                </a:lnTo>
                <a:lnTo>
                  <a:pt x="0" y="205784"/>
                </a:lnTo>
                <a:lnTo>
                  <a:pt x="783" y="159894"/>
                </a:lnTo>
                <a:lnTo>
                  <a:pt x="5221" y="113171"/>
                </a:lnTo>
                <a:lnTo>
                  <a:pt x="13264" y="66164"/>
                </a:lnTo>
                <a:lnTo>
                  <a:pt x="24860" y="19424"/>
                </a:lnTo>
                <a:lnTo>
                  <a:pt x="31246" y="0"/>
                </a:lnTo>
                <a:lnTo>
                  <a:pt x="289140" y="0"/>
                </a:lnTo>
                <a:lnTo>
                  <a:pt x="271949" y="28297"/>
                </a:lnTo>
                <a:lnTo>
                  <a:pt x="252071" y="74891"/>
                </a:lnTo>
                <a:lnTo>
                  <a:pt x="240232" y="122369"/>
                </a:lnTo>
                <a:lnTo>
                  <a:pt x="235907" y="171842"/>
                </a:lnTo>
                <a:lnTo>
                  <a:pt x="238570" y="224420"/>
                </a:lnTo>
                <a:lnTo>
                  <a:pt x="247375" y="276323"/>
                </a:lnTo>
                <a:lnTo>
                  <a:pt x="262329" y="323679"/>
                </a:lnTo>
                <a:lnTo>
                  <a:pt x="284186" y="367458"/>
                </a:lnTo>
                <a:lnTo>
                  <a:pt x="313700" y="408631"/>
                </a:lnTo>
                <a:lnTo>
                  <a:pt x="351627" y="448166"/>
                </a:lnTo>
                <a:lnTo>
                  <a:pt x="394136" y="482724"/>
                </a:lnTo>
                <a:lnTo>
                  <a:pt x="437587" y="508767"/>
                </a:lnTo>
                <a:lnTo>
                  <a:pt x="483009" y="526965"/>
                </a:lnTo>
                <a:lnTo>
                  <a:pt x="519819" y="535346"/>
                </a:lnTo>
                <a:lnTo>
                  <a:pt x="271324" y="535346"/>
                </a:lnTo>
                <a:lnTo>
                  <a:pt x="191009" y="622528"/>
                </a:lnTo>
                <a:close/>
              </a:path>
              <a:path w="1187450" h="779780">
                <a:moveTo>
                  <a:pt x="1058949" y="552441"/>
                </a:moveTo>
                <a:lnTo>
                  <a:pt x="896380" y="552441"/>
                </a:lnTo>
                <a:lnTo>
                  <a:pt x="820954" y="461001"/>
                </a:lnTo>
                <a:lnTo>
                  <a:pt x="860981" y="423597"/>
                </a:lnTo>
                <a:lnTo>
                  <a:pt x="892701" y="384099"/>
                </a:lnTo>
                <a:lnTo>
                  <a:pt x="916921" y="341580"/>
                </a:lnTo>
                <a:lnTo>
                  <a:pt x="934444" y="295112"/>
                </a:lnTo>
                <a:lnTo>
                  <a:pt x="946075" y="243767"/>
                </a:lnTo>
                <a:lnTo>
                  <a:pt x="951607" y="191414"/>
                </a:lnTo>
                <a:lnTo>
                  <a:pt x="949990" y="141779"/>
                </a:lnTo>
                <a:lnTo>
                  <a:pt x="940760" y="93725"/>
                </a:lnTo>
                <a:lnTo>
                  <a:pt x="923455" y="46113"/>
                </a:lnTo>
                <a:lnTo>
                  <a:pt x="898784" y="0"/>
                </a:lnTo>
                <a:lnTo>
                  <a:pt x="1156657" y="0"/>
                </a:lnTo>
                <a:lnTo>
                  <a:pt x="1170665" y="50758"/>
                </a:lnTo>
                <a:lnTo>
                  <a:pt x="1179689" y="98063"/>
                </a:lnTo>
                <a:lnTo>
                  <a:pt x="1185151" y="145439"/>
                </a:lnTo>
                <a:lnTo>
                  <a:pt x="1187030" y="192334"/>
                </a:lnTo>
                <a:lnTo>
                  <a:pt x="1185306" y="238198"/>
                </a:lnTo>
                <a:lnTo>
                  <a:pt x="1179958" y="282479"/>
                </a:lnTo>
                <a:lnTo>
                  <a:pt x="1170754" y="326122"/>
                </a:lnTo>
                <a:lnTo>
                  <a:pt x="1157609" y="370096"/>
                </a:lnTo>
                <a:lnTo>
                  <a:pt x="1140719" y="413885"/>
                </a:lnTo>
                <a:lnTo>
                  <a:pt x="1120282" y="456974"/>
                </a:lnTo>
                <a:lnTo>
                  <a:pt x="1096496" y="498848"/>
                </a:lnTo>
                <a:lnTo>
                  <a:pt x="1069557" y="538992"/>
                </a:lnTo>
                <a:lnTo>
                  <a:pt x="1058949" y="552441"/>
                </a:lnTo>
                <a:close/>
              </a:path>
              <a:path w="1187450" h="779780">
                <a:moveTo>
                  <a:pt x="888193" y="542516"/>
                </a:moveTo>
                <a:lnTo>
                  <a:pt x="583883" y="542516"/>
                </a:lnTo>
                <a:lnTo>
                  <a:pt x="636505" y="540864"/>
                </a:lnTo>
                <a:lnTo>
                  <a:pt x="685458" y="532501"/>
                </a:lnTo>
                <a:lnTo>
                  <a:pt x="731807" y="516812"/>
                </a:lnTo>
                <a:lnTo>
                  <a:pt x="776617" y="493184"/>
                </a:lnTo>
                <a:lnTo>
                  <a:pt x="820954" y="461001"/>
                </a:lnTo>
                <a:lnTo>
                  <a:pt x="888193" y="542516"/>
                </a:lnTo>
                <a:close/>
              </a:path>
              <a:path w="1187450" h="779780">
                <a:moveTo>
                  <a:pt x="577406" y="779494"/>
                </a:moveTo>
                <a:lnTo>
                  <a:pt x="532916" y="776322"/>
                </a:lnTo>
                <a:lnTo>
                  <a:pt x="487561" y="769292"/>
                </a:lnTo>
                <a:lnTo>
                  <a:pt x="441878" y="758527"/>
                </a:lnTo>
                <a:lnTo>
                  <a:pt x="396405" y="744154"/>
                </a:lnTo>
                <a:lnTo>
                  <a:pt x="351680" y="726296"/>
                </a:lnTo>
                <a:lnTo>
                  <a:pt x="308241" y="705080"/>
                </a:lnTo>
                <a:lnTo>
                  <a:pt x="266624" y="680630"/>
                </a:lnTo>
                <a:lnTo>
                  <a:pt x="227367" y="653071"/>
                </a:lnTo>
                <a:lnTo>
                  <a:pt x="191009" y="622528"/>
                </a:lnTo>
                <a:lnTo>
                  <a:pt x="271324" y="535346"/>
                </a:lnTo>
                <a:lnTo>
                  <a:pt x="519819" y="535346"/>
                </a:lnTo>
                <a:lnTo>
                  <a:pt x="531431" y="537990"/>
                </a:lnTo>
                <a:lnTo>
                  <a:pt x="583883" y="542516"/>
                </a:lnTo>
                <a:lnTo>
                  <a:pt x="888193" y="542516"/>
                </a:lnTo>
                <a:lnTo>
                  <a:pt x="896380" y="552441"/>
                </a:lnTo>
                <a:lnTo>
                  <a:pt x="1058949" y="552441"/>
                </a:lnTo>
                <a:lnTo>
                  <a:pt x="1007014" y="612023"/>
                </a:lnTo>
                <a:lnTo>
                  <a:pt x="971802" y="643883"/>
                </a:lnTo>
                <a:lnTo>
                  <a:pt x="933831" y="672391"/>
                </a:lnTo>
                <a:lnTo>
                  <a:pt x="893126" y="697763"/>
                </a:lnTo>
                <a:lnTo>
                  <a:pt x="850235" y="719902"/>
                </a:lnTo>
                <a:lnTo>
                  <a:pt x="805701" y="738712"/>
                </a:lnTo>
                <a:lnTo>
                  <a:pt x="760067" y="754099"/>
                </a:lnTo>
                <a:lnTo>
                  <a:pt x="713877" y="765966"/>
                </a:lnTo>
                <a:lnTo>
                  <a:pt x="667675" y="774217"/>
                </a:lnTo>
                <a:lnTo>
                  <a:pt x="622003" y="778759"/>
                </a:lnTo>
                <a:lnTo>
                  <a:pt x="577406" y="779494"/>
                </a:lnTo>
                <a:close/>
              </a:path>
            </a:pathLst>
          </a:custGeom>
          <a:solidFill>
            <a:srgbClr val="85CA21">
              <a:alpha val="65097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3218535" y="1023070"/>
            <a:ext cx="2080260" cy="429259"/>
          </a:xfrm>
          <a:custGeom>
            <a:avLst/>
            <a:gdLst/>
            <a:ahLst/>
            <a:cxnLst/>
            <a:rect l="0" t="0" r="r" b="b"/>
            <a:pathLst>
              <a:path w="2080260" h="429259">
                <a:moveTo>
                  <a:pt x="304800" y="81756"/>
                </a:moveTo>
                <a:lnTo>
                  <a:pt x="0" y="81756"/>
                </a:lnTo>
                <a:lnTo>
                  <a:pt x="0" y="7341"/>
                </a:lnTo>
                <a:lnTo>
                  <a:pt x="304800" y="7341"/>
                </a:lnTo>
                <a:lnTo>
                  <a:pt x="304800" y="81756"/>
                </a:lnTo>
                <a:close/>
              </a:path>
              <a:path w="2080260" h="429259">
                <a:moveTo>
                  <a:pt x="195072" y="421872"/>
                </a:moveTo>
                <a:lnTo>
                  <a:pt x="110934" y="421872"/>
                </a:lnTo>
                <a:lnTo>
                  <a:pt x="110934" y="81756"/>
                </a:lnTo>
                <a:lnTo>
                  <a:pt x="195072" y="81756"/>
                </a:lnTo>
                <a:lnTo>
                  <a:pt x="195072" y="421872"/>
                </a:lnTo>
                <a:close/>
              </a:path>
              <a:path w="2080260" h="429259">
                <a:moveTo>
                  <a:pt x="406996" y="421872"/>
                </a:moveTo>
                <a:lnTo>
                  <a:pt x="322859" y="421872"/>
                </a:lnTo>
                <a:lnTo>
                  <a:pt x="416128" y="7341"/>
                </a:lnTo>
                <a:lnTo>
                  <a:pt x="575868" y="7341"/>
                </a:lnTo>
                <a:lnTo>
                  <a:pt x="591495" y="76795"/>
                </a:lnTo>
                <a:lnTo>
                  <a:pt x="481418" y="76795"/>
                </a:lnTo>
                <a:lnTo>
                  <a:pt x="439343" y="273650"/>
                </a:lnTo>
                <a:lnTo>
                  <a:pt x="635787" y="273650"/>
                </a:lnTo>
                <a:lnTo>
                  <a:pt x="652261" y="346866"/>
                </a:lnTo>
                <a:lnTo>
                  <a:pt x="423468" y="346866"/>
                </a:lnTo>
                <a:lnTo>
                  <a:pt x="406996" y="421872"/>
                </a:lnTo>
                <a:close/>
              </a:path>
              <a:path w="2080260" h="429259">
                <a:moveTo>
                  <a:pt x="635787" y="273650"/>
                </a:moveTo>
                <a:lnTo>
                  <a:pt x="552653" y="273650"/>
                </a:lnTo>
                <a:lnTo>
                  <a:pt x="510578" y="76795"/>
                </a:lnTo>
                <a:lnTo>
                  <a:pt x="591495" y="76795"/>
                </a:lnTo>
                <a:lnTo>
                  <a:pt x="635787" y="273650"/>
                </a:lnTo>
                <a:close/>
              </a:path>
              <a:path w="2080260" h="429259">
                <a:moveTo>
                  <a:pt x="669137" y="421872"/>
                </a:moveTo>
                <a:lnTo>
                  <a:pt x="585000" y="421872"/>
                </a:lnTo>
                <a:lnTo>
                  <a:pt x="568528" y="346866"/>
                </a:lnTo>
                <a:lnTo>
                  <a:pt x="652261" y="346866"/>
                </a:lnTo>
                <a:lnTo>
                  <a:pt x="669137" y="421872"/>
                </a:lnTo>
                <a:close/>
              </a:path>
              <a:path w="2080260" h="429259">
                <a:moveTo>
                  <a:pt x="808634" y="421872"/>
                </a:moveTo>
                <a:lnTo>
                  <a:pt x="724496" y="421872"/>
                </a:lnTo>
                <a:lnTo>
                  <a:pt x="724496" y="7341"/>
                </a:lnTo>
                <a:lnTo>
                  <a:pt x="885431" y="7341"/>
                </a:lnTo>
                <a:lnTo>
                  <a:pt x="938154" y="12802"/>
                </a:lnTo>
                <a:lnTo>
                  <a:pt x="979158" y="29185"/>
                </a:lnTo>
                <a:lnTo>
                  <a:pt x="1008446" y="56490"/>
                </a:lnTo>
                <a:lnTo>
                  <a:pt x="1018874" y="79176"/>
                </a:lnTo>
                <a:lnTo>
                  <a:pt x="808634" y="79176"/>
                </a:lnTo>
                <a:lnTo>
                  <a:pt x="808634" y="210939"/>
                </a:lnTo>
                <a:lnTo>
                  <a:pt x="1017828" y="210939"/>
                </a:lnTo>
                <a:lnTo>
                  <a:pt x="1016644" y="214311"/>
                </a:lnTo>
                <a:lnTo>
                  <a:pt x="997606" y="241497"/>
                </a:lnTo>
                <a:lnTo>
                  <a:pt x="970953" y="263325"/>
                </a:lnTo>
                <a:lnTo>
                  <a:pt x="978282" y="282972"/>
                </a:lnTo>
                <a:lnTo>
                  <a:pt x="808634" y="282972"/>
                </a:lnTo>
                <a:lnTo>
                  <a:pt x="808634" y="421872"/>
                </a:lnTo>
                <a:close/>
              </a:path>
              <a:path w="2080260" h="429259">
                <a:moveTo>
                  <a:pt x="1017828" y="210939"/>
                </a:moveTo>
                <a:lnTo>
                  <a:pt x="886815" y="210939"/>
                </a:lnTo>
                <a:lnTo>
                  <a:pt x="900760" y="209798"/>
                </a:lnTo>
                <a:lnTo>
                  <a:pt x="912817" y="206375"/>
                </a:lnTo>
                <a:lnTo>
                  <a:pt x="942284" y="171524"/>
                </a:lnTo>
                <a:lnTo>
                  <a:pt x="945959" y="144561"/>
                </a:lnTo>
                <a:lnTo>
                  <a:pt x="944985" y="130385"/>
                </a:lnTo>
                <a:lnTo>
                  <a:pt x="921725" y="89166"/>
                </a:lnTo>
                <a:lnTo>
                  <a:pt x="885431" y="79176"/>
                </a:lnTo>
                <a:lnTo>
                  <a:pt x="1018874" y="79176"/>
                </a:lnTo>
                <a:lnTo>
                  <a:pt x="1026018" y="94717"/>
                </a:lnTo>
                <a:lnTo>
                  <a:pt x="1031875" y="143866"/>
                </a:lnTo>
                <a:lnTo>
                  <a:pt x="1028067" y="181768"/>
                </a:lnTo>
                <a:lnTo>
                  <a:pt x="1017828" y="210939"/>
                </a:lnTo>
                <a:close/>
              </a:path>
              <a:path w="2080260" h="429259">
                <a:moveTo>
                  <a:pt x="1030097" y="421872"/>
                </a:moveTo>
                <a:lnTo>
                  <a:pt x="938022" y="421872"/>
                </a:lnTo>
                <a:lnTo>
                  <a:pt x="889800" y="282972"/>
                </a:lnTo>
                <a:lnTo>
                  <a:pt x="978282" y="282972"/>
                </a:lnTo>
                <a:lnTo>
                  <a:pt x="1030097" y="421872"/>
                </a:lnTo>
                <a:close/>
              </a:path>
              <a:path w="2080260" h="429259">
                <a:moveTo>
                  <a:pt x="1254125" y="429225"/>
                </a:moveTo>
                <a:lnTo>
                  <a:pt x="1209491" y="425987"/>
                </a:lnTo>
                <a:lnTo>
                  <a:pt x="1172421" y="416273"/>
                </a:lnTo>
                <a:lnTo>
                  <a:pt x="1120978" y="377422"/>
                </a:lnTo>
                <a:lnTo>
                  <a:pt x="1093746" y="310379"/>
                </a:lnTo>
                <a:lnTo>
                  <a:pt x="1086938" y="265414"/>
                </a:lnTo>
                <a:lnTo>
                  <a:pt x="1084668" y="212824"/>
                </a:lnTo>
                <a:lnTo>
                  <a:pt x="1087024" y="160343"/>
                </a:lnTo>
                <a:lnTo>
                  <a:pt x="1094090" y="115713"/>
                </a:lnTo>
                <a:lnTo>
                  <a:pt x="1105869" y="78934"/>
                </a:lnTo>
                <a:lnTo>
                  <a:pt x="1144512" y="28128"/>
                </a:lnTo>
                <a:lnTo>
                  <a:pt x="1208610" y="3125"/>
                </a:lnTo>
                <a:lnTo>
                  <a:pt x="1250556" y="0"/>
                </a:lnTo>
                <a:lnTo>
                  <a:pt x="1279316" y="806"/>
                </a:lnTo>
                <a:lnTo>
                  <a:pt x="1309244" y="3224"/>
                </a:lnTo>
                <a:lnTo>
                  <a:pt x="1340337" y="7255"/>
                </a:lnTo>
                <a:lnTo>
                  <a:pt x="1372590" y="12898"/>
                </a:lnTo>
                <a:lnTo>
                  <a:pt x="1394421" y="17064"/>
                </a:lnTo>
                <a:lnTo>
                  <a:pt x="1394421" y="74414"/>
                </a:lnTo>
                <a:lnTo>
                  <a:pt x="1273975" y="74414"/>
                </a:lnTo>
                <a:lnTo>
                  <a:pt x="1252291" y="75096"/>
                </a:lnTo>
                <a:lnTo>
                  <a:pt x="1208087" y="85327"/>
                </a:lnTo>
                <a:lnTo>
                  <a:pt x="1180211" y="125709"/>
                </a:lnTo>
                <a:lnTo>
                  <a:pt x="1173587" y="165645"/>
                </a:lnTo>
                <a:lnTo>
                  <a:pt x="1171384" y="226515"/>
                </a:lnTo>
                <a:lnTo>
                  <a:pt x="1172487" y="259503"/>
                </a:lnTo>
                <a:lnTo>
                  <a:pt x="1181312" y="309411"/>
                </a:lnTo>
                <a:lnTo>
                  <a:pt x="1216125" y="347686"/>
                </a:lnTo>
                <a:lnTo>
                  <a:pt x="1262062" y="354803"/>
                </a:lnTo>
                <a:lnTo>
                  <a:pt x="1395615" y="354803"/>
                </a:lnTo>
                <a:lnTo>
                  <a:pt x="1395615" y="415128"/>
                </a:lnTo>
                <a:lnTo>
                  <a:pt x="1354103" y="421296"/>
                </a:lnTo>
                <a:lnTo>
                  <a:pt x="1316683" y="425701"/>
                </a:lnTo>
                <a:lnTo>
                  <a:pt x="1283357" y="428344"/>
                </a:lnTo>
                <a:lnTo>
                  <a:pt x="1254125" y="429225"/>
                </a:lnTo>
                <a:close/>
              </a:path>
              <a:path w="2080260" h="429259">
                <a:moveTo>
                  <a:pt x="1394421" y="82351"/>
                </a:moveTo>
                <a:lnTo>
                  <a:pt x="1359289" y="78879"/>
                </a:lnTo>
                <a:lnTo>
                  <a:pt x="1327502" y="76398"/>
                </a:lnTo>
                <a:lnTo>
                  <a:pt x="1299063" y="74910"/>
                </a:lnTo>
                <a:lnTo>
                  <a:pt x="1273975" y="74414"/>
                </a:lnTo>
                <a:lnTo>
                  <a:pt x="1394421" y="74414"/>
                </a:lnTo>
                <a:lnTo>
                  <a:pt x="1394421" y="82351"/>
                </a:lnTo>
                <a:close/>
              </a:path>
              <a:path w="2080260" h="429259">
                <a:moveTo>
                  <a:pt x="1395615" y="354803"/>
                </a:moveTo>
                <a:lnTo>
                  <a:pt x="1312672" y="354803"/>
                </a:lnTo>
                <a:lnTo>
                  <a:pt x="1312672" y="273053"/>
                </a:lnTo>
                <a:lnTo>
                  <a:pt x="1274965" y="273053"/>
                </a:lnTo>
                <a:lnTo>
                  <a:pt x="1274965" y="200025"/>
                </a:lnTo>
                <a:lnTo>
                  <a:pt x="1395615" y="200025"/>
                </a:lnTo>
                <a:lnTo>
                  <a:pt x="1395615" y="354803"/>
                </a:lnTo>
                <a:close/>
              </a:path>
              <a:path w="2080260" h="429259">
                <a:moveTo>
                  <a:pt x="1742884" y="421872"/>
                </a:moveTo>
                <a:lnTo>
                  <a:pt x="1474597" y="421872"/>
                </a:lnTo>
                <a:lnTo>
                  <a:pt x="1474597" y="7341"/>
                </a:lnTo>
                <a:lnTo>
                  <a:pt x="1742884" y="7341"/>
                </a:lnTo>
                <a:lnTo>
                  <a:pt x="1742884" y="80564"/>
                </a:lnTo>
                <a:lnTo>
                  <a:pt x="1558734" y="80564"/>
                </a:lnTo>
                <a:lnTo>
                  <a:pt x="1558734" y="177402"/>
                </a:lnTo>
                <a:lnTo>
                  <a:pt x="1706372" y="177402"/>
                </a:lnTo>
                <a:lnTo>
                  <a:pt x="1706372" y="249431"/>
                </a:lnTo>
                <a:lnTo>
                  <a:pt x="1558734" y="249431"/>
                </a:lnTo>
                <a:lnTo>
                  <a:pt x="1558734" y="348656"/>
                </a:lnTo>
                <a:lnTo>
                  <a:pt x="1742884" y="348656"/>
                </a:lnTo>
                <a:lnTo>
                  <a:pt x="1742884" y="421872"/>
                </a:lnTo>
                <a:close/>
              </a:path>
              <a:path w="2080260" h="429259">
                <a:moveTo>
                  <a:pt x="2079828" y="81756"/>
                </a:moveTo>
                <a:lnTo>
                  <a:pt x="1775028" y="81756"/>
                </a:lnTo>
                <a:lnTo>
                  <a:pt x="1775028" y="7341"/>
                </a:lnTo>
                <a:lnTo>
                  <a:pt x="2079828" y="7341"/>
                </a:lnTo>
                <a:lnTo>
                  <a:pt x="2079828" y="81756"/>
                </a:lnTo>
                <a:close/>
              </a:path>
              <a:path w="2080260" h="429259">
                <a:moveTo>
                  <a:pt x="1970087" y="421872"/>
                </a:moveTo>
                <a:lnTo>
                  <a:pt x="1885950" y="421872"/>
                </a:lnTo>
                <a:lnTo>
                  <a:pt x="1885950" y="81756"/>
                </a:lnTo>
                <a:lnTo>
                  <a:pt x="1970087" y="81756"/>
                </a:lnTo>
                <a:lnTo>
                  <a:pt x="1970087" y="421872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5462789" y="1023070"/>
            <a:ext cx="3392804" cy="429259"/>
          </a:xfrm>
          <a:custGeom>
            <a:avLst/>
            <a:gdLst/>
            <a:ahLst/>
            <a:cxnLst/>
            <a:rect l="0" t="0" r="r" b="b"/>
            <a:pathLst>
              <a:path w="3392804" h="429259">
                <a:moveTo>
                  <a:pt x="84137" y="421872"/>
                </a:moveTo>
                <a:lnTo>
                  <a:pt x="0" y="421872"/>
                </a:lnTo>
                <a:lnTo>
                  <a:pt x="0" y="7341"/>
                </a:lnTo>
                <a:lnTo>
                  <a:pt x="152400" y="7341"/>
                </a:lnTo>
                <a:lnTo>
                  <a:pt x="205549" y="13096"/>
                </a:lnTo>
                <a:lnTo>
                  <a:pt x="246887" y="30360"/>
                </a:lnTo>
                <a:lnTo>
                  <a:pt x="276415" y="59134"/>
                </a:lnTo>
                <a:lnTo>
                  <a:pt x="285230" y="79176"/>
                </a:lnTo>
                <a:lnTo>
                  <a:pt x="84137" y="79176"/>
                </a:lnTo>
                <a:lnTo>
                  <a:pt x="84137" y="229195"/>
                </a:lnTo>
                <a:lnTo>
                  <a:pt x="284354" y="229195"/>
                </a:lnTo>
                <a:lnTo>
                  <a:pt x="278943" y="241066"/>
                </a:lnTo>
                <a:lnTo>
                  <a:pt x="241586" y="279464"/>
                </a:lnTo>
                <a:lnTo>
                  <a:pt x="186521" y="298805"/>
                </a:lnTo>
                <a:lnTo>
                  <a:pt x="152400" y="301222"/>
                </a:lnTo>
                <a:lnTo>
                  <a:pt x="84137" y="301222"/>
                </a:lnTo>
                <a:lnTo>
                  <a:pt x="84137" y="421872"/>
                </a:lnTo>
                <a:close/>
              </a:path>
              <a:path w="3392804" h="429259">
                <a:moveTo>
                  <a:pt x="284354" y="229195"/>
                </a:moveTo>
                <a:lnTo>
                  <a:pt x="151803" y="229195"/>
                </a:lnTo>
                <a:lnTo>
                  <a:pt x="179323" y="224321"/>
                </a:lnTo>
                <a:lnTo>
                  <a:pt x="198980" y="209698"/>
                </a:lnTo>
                <a:lnTo>
                  <a:pt x="210774" y="185328"/>
                </a:lnTo>
                <a:lnTo>
                  <a:pt x="214706" y="151208"/>
                </a:lnTo>
                <a:lnTo>
                  <a:pt x="213751" y="133318"/>
                </a:lnTo>
                <a:lnTo>
                  <a:pt x="199428" y="95944"/>
                </a:lnTo>
                <a:lnTo>
                  <a:pt x="151803" y="79176"/>
                </a:lnTo>
                <a:lnTo>
                  <a:pt x="285230" y="79176"/>
                </a:lnTo>
                <a:lnTo>
                  <a:pt x="294131" y="99416"/>
                </a:lnTo>
                <a:lnTo>
                  <a:pt x="300037" y="151208"/>
                </a:lnTo>
                <a:lnTo>
                  <a:pt x="297694" y="185402"/>
                </a:lnTo>
                <a:lnTo>
                  <a:pt x="290663" y="215354"/>
                </a:lnTo>
                <a:lnTo>
                  <a:pt x="284354" y="229195"/>
                </a:lnTo>
                <a:close/>
              </a:path>
              <a:path w="3392804" h="429259">
                <a:moveTo>
                  <a:pt x="512660" y="429225"/>
                </a:moveTo>
                <a:lnTo>
                  <a:pt x="468877" y="426006"/>
                </a:lnTo>
                <a:lnTo>
                  <a:pt x="402250" y="400256"/>
                </a:lnTo>
                <a:lnTo>
                  <a:pt x="362484" y="348340"/>
                </a:lnTo>
                <a:lnTo>
                  <a:pt x="350391" y="311672"/>
                </a:lnTo>
                <a:lnTo>
                  <a:pt x="343134" y="267723"/>
                </a:lnTo>
                <a:lnTo>
                  <a:pt x="340715" y="216495"/>
                </a:lnTo>
                <a:lnTo>
                  <a:pt x="343134" y="165149"/>
                </a:lnTo>
                <a:lnTo>
                  <a:pt x="350391" y="120848"/>
                </a:lnTo>
                <a:lnTo>
                  <a:pt x="362484" y="83591"/>
                </a:lnTo>
                <a:lnTo>
                  <a:pt x="402250" y="30025"/>
                </a:lnTo>
                <a:lnTo>
                  <a:pt x="468877" y="3336"/>
                </a:lnTo>
                <a:lnTo>
                  <a:pt x="512660" y="0"/>
                </a:lnTo>
                <a:lnTo>
                  <a:pt x="556450" y="3336"/>
                </a:lnTo>
                <a:lnTo>
                  <a:pt x="593255" y="13344"/>
                </a:lnTo>
                <a:lnTo>
                  <a:pt x="623078" y="30025"/>
                </a:lnTo>
                <a:lnTo>
                  <a:pt x="645921" y="53379"/>
                </a:lnTo>
                <a:lnTo>
                  <a:pt x="657039" y="73223"/>
                </a:lnTo>
                <a:lnTo>
                  <a:pt x="512660" y="73223"/>
                </a:lnTo>
                <a:lnTo>
                  <a:pt x="490203" y="75356"/>
                </a:lnTo>
                <a:lnTo>
                  <a:pt x="445592" y="107354"/>
                </a:lnTo>
                <a:lnTo>
                  <a:pt x="431830" y="151779"/>
                </a:lnTo>
                <a:lnTo>
                  <a:pt x="427240" y="216792"/>
                </a:lnTo>
                <a:lnTo>
                  <a:pt x="428369" y="251735"/>
                </a:lnTo>
                <a:lnTo>
                  <a:pt x="437399" y="305361"/>
                </a:lnTo>
                <a:lnTo>
                  <a:pt x="471170" y="348007"/>
                </a:lnTo>
                <a:lnTo>
                  <a:pt x="512660" y="355997"/>
                </a:lnTo>
                <a:lnTo>
                  <a:pt x="658437" y="355997"/>
                </a:lnTo>
                <a:lnTo>
                  <a:pt x="645921" y="377727"/>
                </a:lnTo>
                <a:lnTo>
                  <a:pt x="623078" y="400256"/>
                </a:lnTo>
                <a:lnTo>
                  <a:pt x="593255" y="416349"/>
                </a:lnTo>
                <a:lnTo>
                  <a:pt x="556450" y="426006"/>
                </a:lnTo>
                <a:lnTo>
                  <a:pt x="512660" y="429225"/>
                </a:lnTo>
                <a:close/>
              </a:path>
              <a:path w="3392804" h="429259">
                <a:moveTo>
                  <a:pt x="658437" y="355997"/>
                </a:moveTo>
                <a:lnTo>
                  <a:pt x="512660" y="355997"/>
                </a:lnTo>
                <a:lnTo>
                  <a:pt x="535366" y="353999"/>
                </a:lnTo>
                <a:lnTo>
                  <a:pt x="554162" y="348007"/>
                </a:lnTo>
                <a:lnTo>
                  <a:pt x="587935" y="305361"/>
                </a:lnTo>
                <a:lnTo>
                  <a:pt x="596965" y="251735"/>
                </a:lnTo>
                <a:lnTo>
                  <a:pt x="598093" y="216792"/>
                </a:lnTo>
                <a:lnTo>
                  <a:pt x="596946" y="181712"/>
                </a:lnTo>
                <a:lnTo>
                  <a:pt x="587769" y="126993"/>
                </a:lnTo>
                <a:lnTo>
                  <a:pt x="568664" y="92421"/>
                </a:lnTo>
                <a:lnTo>
                  <a:pt x="512660" y="73223"/>
                </a:lnTo>
                <a:lnTo>
                  <a:pt x="657039" y="73223"/>
                </a:lnTo>
                <a:lnTo>
                  <a:pt x="662848" y="83591"/>
                </a:lnTo>
                <a:lnTo>
                  <a:pt x="674936" y="120848"/>
                </a:lnTo>
                <a:lnTo>
                  <a:pt x="682189" y="165149"/>
                </a:lnTo>
                <a:lnTo>
                  <a:pt x="684606" y="216495"/>
                </a:lnTo>
                <a:lnTo>
                  <a:pt x="682189" y="267723"/>
                </a:lnTo>
                <a:lnTo>
                  <a:pt x="674936" y="311672"/>
                </a:lnTo>
                <a:lnTo>
                  <a:pt x="662848" y="348340"/>
                </a:lnTo>
                <a:lnTo>
                  <a:pt x="658437" y="355997"/>
                </a:lnTo>
                <a:close/>
              </a:path>
              <a:path w="3392804" h="429259">
                <a:moveTo>
                  <a:pt x="840384" y="421872"/>
                </a:moveTo>
                <a:lnTo>
                  <a:pt x="756246" y="421872"/>
                </a:lnTo>
                <a:lnTo>
                  <a:pt x="756246" y="7341"/>
                </a:lnTo>
                <a:lnTo>
                  <a:pt x="908646" y="7341"/>
                </a:lnTo>
                <a:lnTo>
                  <a:pt x="961796" y="13096"/>
                </a:lnTo>
                <a:lnTo>
                  <a:pt x="1003134" y="30360"/>
                </a:lnTo>
                <a:lnTo>
                  <a:pt x="1032662" y="59134"/>
                </a:lnTo>
                <a:lnTo>
                  <a:pt x="1041477" y="79176"/>
                </a:lnTo>
                <a:lnTo>
                  <a:pt x="840384" y="79176"/>
                </a:lnTo>
                <a:lnTo>
                  <a:pt x="840384" y="229195"/>
                </a:lnTo>
                <a:lnTo>
                  <a:pt x="1040601" y="229195"/>
                </a:lnTo>
                <a:lnTo>
                  <a:pt x="1035190" y="241066"/>
                </a:lnTo>
                <a:lnTo>
                  <a:pt x="997833" y="279464"/>
                </a:lnTo>
                <a:lnTo>
                  <a:pt x="942768" y="298805"/>
                </a:lnTo>
                <a:lnTo>
                  <a:pt x="908646" y="301222"/>
                </a:lnTo>
                <a:lnTo>
                  <a:pt x="840384" y="301222"/>
                </a:lnTo>
                <a:lnTo>
                  <a:pt x="840384" y="421872"/>
                </a:lnTo>
                <a:close/>
              </a:path>
              <a:path w="3392804" h="429259">
                <a:moveTo>
                  <a:pt x="1040601" y="229195"/>
                </a:moveTo>
                <a:lnTo>
                  <a:pt x="908050" y="229195"/>
                </a:lnTo>
                <a:lnTo>
                  <a:pt x="935570" y="224321"/>
                </a:lnTo>
                <a:lnTo>
                  <a:pt x="955227" y="209698"/>
                </a:lnTo>
                <a:lnTo>
                  <a:pt x="967021" y="185328"/>
                </a:lnTo>
                <a:lnTo>
                  <a:pt x="970953" y="151208"/>
                </a:lnTo>
                <a:lnTo>
                  <a:pt x="969998" y="133318"/>
                </a:lnTo>
                <a:lnTo>
                  <a:pt x="955675" y="95944"/>
                </a:lnTo>
                <a:lnTo>
                  <a:pt x="908050" y="79176"/>
                </a:lnTo>
                <a:lnTo>
                  <a:pt x="1041477" y="79176"/>
                </a:lnTo>
                <a:lnTo>
                  <a:pt x="1050378" y="99416"/>
                </a:lnTo>
                <a:lnTo>
                  <a:pt x="1056284" y="151208"/>
                </a:lnTo>
                <a:lnTo>
                  <a:pt x="1053941" y="185402"/>
                </a:lnTo>
                <a:lnTo>
                  <a:pt x="1046910" y="215354"/>
                </a:lnTo>
                <a:lnTo>
                  <a:pt x="1040601" y="229195"/>
                </a:lnTo>
                <a:close/>
              </a:path>
              <a:path w="3392804" h="429259">
                <a:moveTo>
                  <a:pt x="1269504" y="429225"/>
                </a:moveTo>
                <a:lnTo>
                  <a:pt x="1200229" y="420292"/>
                </a:lnTo>
                <a:lnTo>
                  <a:pt x="1150937" y="393500"/>
                </a:lnTo>
                <a:lnTo>
                  <a:pt x="1121470" y="347664"/>
                </a:lnTo>
                <a:lnTo>
                  <a:pt x="1111643" y="281588"/>
                </a:lnTo>
                <a:lnTo>
                  <a:pt x="1111643" y="7341"/>
                </a:lnTo>
                <a:lnTo>
                  <a:pt x="1195781" y="7341"/>
                </a:lnTo>
                <a:lnTo>
                  <a:pt x="1195781" y="283569"/>
                </a:lnTo>
                <a:lnTo>
                  <a:pt x="1200388" y="315256"/>
                </a:lnTo>
                <a:lnTo>
                  <a:pt x="1214212" y="337890"/>
                </a:lnTo>
                <a:lnTo>
                  <a:pt x="1237250" y="351470"/>
                </a:lnTo>
                <a:lnTo>
                  <a:pt x="1269504" y="355997"/>
                </a:lnTo>
                <a:lnTo>
                  <a:pt x="1413523" y="355997"/>
                </a:lnTo>
                <a:lnTo>
                  <a:pt x="1405264" y="373112"/>
                </a:lnTo>
                <a:lnTo>
                  <a:pt x="1388071" y="393500"/>
                </a:lnTo>
                <a:lnTo>
                  <a:pt x="1365931" y="409128"/>
                </a:lnTo>
                <a:lnTo>
                  <a:pt x="1338789" y="420292"/>
                </a:lnTo>
                <a:lnTo>
                  <a:pt x="1306647" y="426992"/>
                </a:lnTo>
                <a:lnTo>
                  <a:pt x="1269504" y="429225"/>
                </a:lnTo>
                <a:close/>
              </a:path>
              <a:path w="3392804" h="429259">
                <a:moveTo>
                  <a:pt x="1413523" y="355997"/>
                </a:moveTo>
                <a:lnTo>
                  <a:pt x="1269504" y="355997"/>
                </a:lnTo>
                <a:lnTo>
                  <a:pt x="1301758" y="351470"/>
                </a:lnTo>
                <a:lnTo>
                  <a:pt x="1324797" y="337890"/>
                </a:lnTo>
                <a:lnTo>
                  <a:pt x="1338620" y="315256"/>
                </a:lnTo>
                <a:lnTo>
                  <a:pt x="1343228" y="283569"/>
                </a:lnTo>
                <a:lnTo>
                  <a:pt x="1343228" y="7341"/>
                </a:lnTo>
                <a:lnTo>
                  <a:pt x="1427365" y="7341"/>
                </a:lnTo>
                <a:lnTo>
                  <a:pt x="1427365" y="281588"/>
                </a:lnTo>
                <a:lnTo>
                  <a:pt x="1424910" y="317157"/>
                </a:lnTo>
                <a:lnTo>
                  <a:pt x="1417543" y="347664"/>
                </a:lnTo>
                <a:lnTo>
                  <a:pt x="1413523" y="355997"/>
                </a:lnTo>
                <a:close/>
              </a:path>
              <a:path w="3392804" h="429259">
                <a:moveTo>
                  <a:pt x="1749818" y="421872"/>
                </a:moveTo>
                <a:lnTo>
                  <a:pt x="1513878" y="421872"/>
                </a:lnTo>
                <a:lnTo>
                  <a:pt x="1513878" y="7341"/>
                </a:lnTo>
                <a:lnTo>
                  <a:pt x="1598015" y="7341"/>
                </a:lnTo>
                <a:lnTo>
                  <a:pt x="1598015" y="347463"/>
                </a:lnTo>
                <a:lnTo>
                  <a:pt x="1749818" y="347463"/>
                </a:lnTo>
                <a:lnTo>
                  <a:pt x="1749818" y="421872"/>
                </a:lnTo>
                <a:close/>
              </a:path>
              <a:path w="3392804" h="429259">
                <a:moveTo>
                  <a:pt x="1850834" y="421872"/>
                </a:moveTo>
                <a:lnTo>
                  <a:pt x="1766696" y="421872"/>
                </a:lnTo>
                <a:lnTo>
                  <a:pt x="1859953" y="7341"/>
                </a:lnTo>
                <a:lnTo>
                  <a:pt x="2019693" y="7341"/>
                </a:lnTo>
                <a:lnTo>
                  <a:pt x="2035320" y="76795"/>
                </a:lnTo>
                <a:lnTo>
                  <a:pt x="1925243" y="76795"/>
                </a:lnTo>
                <a:lnTo>
                  <a:pt x="1883168" y="273650"/>
                </a:lnTo>
                <a:lnTo>
                  <a:pt x="2079612" y="273650"/>
                </a:lnTo>
                <a:lnTo>
                  <a:pt x="2096086" y="346866"/>
                </a:lnTo>
                <a:lnTo>
                  <a:pt x="1867293" y="346866"/>
                </a:lnTo>
                <a:lnTo>
                  <a:pt x="1850834" y="421872"/>
                </a:lnTo>
                <a:close/>
              </a:path>
              <a:path w="3392804" h="429259">
                <a:moveTo>
                  <a:pt x="2079612" y="273650"/>
                </a:moveTo>
                <a:lnTo>
                  <a:pt x="1996478" y="273650"/>
                </a:lnTo>
                <a:lnTo>
                  <a:pt x="1954415" y="76795"/>
                </a:lnTo>
                <a:lnTo>
                  <a:pt x="2035320" y="76795"/>
                </a:lnTo>
                <a:lnTo>
                  <a:pt x="2079612" y="273650"/>
                </a:lnTo>
                <a:close/>
              </a:path>
              <a:path w="3392804" h="429259">
                <a:moveTo>
                  <a:pt x="2112962" y="421872"/>
                </a:moveTo>
                <a:lnTo>
                  <a:pt x="2028824" y="421872"/>
                </a:lnTo>
                <a:lnTo>
                  <a:pt x="2012353" y="346866"/>
                </a:lnTo>
                <a:lnTo>
                  <a:pt x="2096086" y="346866"/>
                </a:lnTo>
                <a:lnTo>
                  <a:pt x="2112962" y="421872"/>
                </a:lnTo>
                <a:close/>
              </a:path>
              <a:path w="3392804" h="429259">
                <a:moveTo>
                  <a:pt x="2436025" y="81756"/>
                </a:moveTo>
                <a:lnTo>
                  <a:pt x="2131225" y="81756"/>
                </a:lnTo>
                <a:lnTo>
                  <a:pt x="2131225" y="7341"/>
                </a:lnTo>
                <a:lnTo>
                  <a:pt x="2436025" y="7341"/>
                </a:lnTo>
                <a:lnTo>
                  <a:pt x="2436025" y="81756"/>
                </a:lnTo>
                <a:close/>
              </a:path>
              <a:path w="3392804" h="429259">
                <a:moveTo>
                  <a:pt x="2326284" y="421872"/>
                </a:moveTo>
                <a:lnTo>
                  <a:pt x="2242146" y="421872"/>
                </a:lnTo>
                <a:lnTo>
                  <a:pt x="2242146" y="81756"/>
                </a:lnTo>
                <a:lnTo>
                  <a:pt x="2326284" y="81756"/>
                </a:lnTo>
                <a:lnTo>
                  <a:pt x="2326284" y="421872"/>
                </a:lnTo>
                <a:close/>
              </a:path>
              <a:path w="3392804" h="429259">
                <a:moveTo>
                  <a:pt x="2572943" y="421872"/>
                </a:moveTo>
                <a:lnTo>
                  <a:pt x="2488806" y="421872"/>
                </a:lnTo>
                <a:lnTo>
                  <a:pt x="2488806" y="7341"/>
                </a:lnTo>
                <a:lnTo>
                  <a:pt x="2572943" y="7341"/>
                </a:lnTo>
                <a:lnTo>
                  <a:pt x="2572943" y="421872"/>
                </a:lnTo>
                <a:close/>
              </a:path>
              <a:path w="3392804" h="429259">
                <a:moveTo>
                  <a:pt x="2816720" y="429225"/>
                </a:moveTo>
                <a:lnTo>
                  <a:pt x="2772936" y="426006"/>
                </a:lnTo>
                <a:lnTo>
                  <a:pt x="2706310" y="400256"/>
                </a:lnTo>
                <a:lnTo>
                  <a:pt x="2666543" y="348340"/>
                </a:lnTo>
                <a:lnTo>
                  <a:pt x="2654450" y="311672"/>
                </a:lnTo>
                <a:lnTo>
                  <a:pt x="2647194" y="267723"/>
                </a:lnTo>
                <a:lnTo>
                  <a:pt x="2644774" y="216495"/>
                </a:lnTo>
                <a:lnTo>
                  <a:pt x="2647194" y="165149"/>
                </a:lnTo>
                <a:lnTo>
                  <a:pt x="2654450" y="120848"/>
                </a:lnTo>
                <a:lnTo>
                  <a:pt x="2666543" y="83591"/>
                </a:lnTo>
                <a:lnTo>
                  <a:pt x="2706310" y="30025"/>
                </a:lnTo>
                <a:lnTo>
                  <a:pt x="2772936" y="3336"/>
                </a:lnTo>
                <a:lnTo>
                  <a:pt x="2816720" y="0"/>
                </a:lnTo>
                <a:lnTo>
                  <a:pt x="2860509" y="3336"/>
                </a:lnTo>
                <a:lnTo>
                  <a:pt x="2897312" y="13344"/>
                </a:lnTo>
                <a:lnTo>
                  <a:pt x="2927132" y="30025"/>
                </a:lnTo>
                <a:lnTo>
                  <a:pt x="2949968" y="53379"/>
                </a:lnTo>
                <a:lnTo>
                  <a:pt x="2961090" y="73223"/>
                </a:lnTo>
                <a:lnTo>
                  <a:pt x="2816720" y="73223"/>
                </a:lnTo>
                <a:lnTo>
                  <a:pt x="2794262" y="75356"/>
                </a:lnTo>
                <a:lnTo>
                  <a:pt x="2749651" y="107354"/>
                </a:lnTo>
                <a:lnTo>
                  <a:pt x="2735884" y="151779"/>
                </a:lnTo>
                <a:lnTo>
                  <a:pt x="2731300" y="216792"/>
                </a:lnTo>
                <a:lnTo>
                  <a:pt x="2732428" y="251735"/>
                </a:lnTo>
                <a:lnTo>
                  <a:pt x="2741458" y="305361"/>
                </a:lnTo>
                <a:lnTo>
                  <a:pt x="2775224" y="348007"/>
                </a:lnTo>
                <a:lnTo>
                  <a:pt x="2816720" y="355997"/>
                </a:lnTo>
                <a:lnTo>
                  <a:pt x="2962489" y="355997"/>
                </a:lnTo>
                <a:lnTo>
                  <a:pt x="2949968" y="377727"/>
                </a:lnTo>
                <a:lnTo>
                  <a:pt x="2927132" y="400256"/>
                </a:lnTo>
                <a:lnTo>
                  <a:pt x="2897312" y="416349"/>
                </a:lnTo>
                <a:lnTo>
                  <a:pt x="2860509" y="426006"/>
                </a:lnTo>
                <a:lnTo>
                  <a:pt x="2816720" y="429225"/>
                </a:lnTo>
                <a:close/>
              </a:path>
              <a:path w="3392804" h="429259">
                <a:moveTo>
                  <a:pt x="2962489" y="355997"/>
                </a:moveTo>
                <a:lnTo>
                  <a:pt x="2816720" y="355997"/>
                </a:lnTo>
                <a:lnTo>
                  <a:pt x="2839425" y="353999"/>
                </a:lnTo>
                <a:lnTo>
                  <a:pt x="2858222" y="348007"/>
                </a:lnTo>
                <a:lnTo>
                  <a:pt x="2891994" y="305361"/>
                </a:lnTo>
                <a:lnTo>
                  <a:pt x="2901024" y="251735"/>
                </a:lnTo>
                <a:lnTo>
                  <a:pt x="2902153" y="216792"/>
                </a:lnTo>
                <a:lnTo>
                  <a:pt x="2901005" y="181712"/>
                </a:lnTo>
                <a:lnTo>
                  <a:pt x="2891823" y="126993"/>
                </a:lnTo>
                <a:lnTo>
                  <a:pt x="2872718" y="92421"/>
                </a:lnTo>
                <a:lnTo>
                  <a:pt x="2816720" y="73223"/>
                </a:lnTo>
                <a:lnTo>
                  <a:pt x="2961090" y="73223"/>
                </a:lnTo>
                <a:lnTo>
                  <a:pt x="2966902" y="83591"/>
                </a:lnTo>
                <a:lnTo>
                  <a:pt x="2978994" y="120848"/>
                </a:lnTo>
                <a:lnTo>
                  <a:pt x="2986248" y="165149"/>
                </a:lnTo>
                <a:lnTo>
                  <a:pt x="2988665" y="216495"/>
                </a:lnTo>
                <a:lnTo>
                  <a:pt x="2986248" y="267723"/>
                </a:lnTo>
                <a:lnTo>
                  <a:pt x="2978994" y="311672"/>
                </a:lnTo>
                <a:lnTo>
                  <a:pt x="2966902" y="348340"/>
                </a:lnTo>
                <a:lnTo>
                  <a:pt x="2962489" y="355997"/>
                </a:lnTo>
                <a:close/>
              </a:path>
              <a:path w="3392804" h="429259">
                <a:moveTo>
                  <a:pt x="3144443" y="421872"/>
                </a:moveTo>
                <a:lnTo>
                  <a:pt x="3060306" y="421872"/>
                </a:lnTo>
                <a:lnTo>
                  <a:pt x="3060306" y="7341"/>
                </a:lnTo>
                <a:lnTo>
                  <a:pt x="3202381" y="7341"/>
                </a:lnTo>
                <a:lnTo>
                  <a:pt x="3223837" y="80564"/>
                </a:lnTo>
                <a:lnTo>
                  <a:pt x="3144443" y="80564"/>
                </a:lnTo>
                <a:lnTo>
                  <a:pt x="3144443" y="421872"/>
                </a:lnTo>
                <a:close/>
              </a:path>
              <a:path w="3392804" h="429259">
                <a:moveTo>
                  <a:pt x="3392690" y="348656"/>
                </a:moveTo>
                <a:lnTo>
                  <a:pt x="3308553" y="348656"/>
                </a:lnTo>
                <a:lnTo>
                  <a:pt x="3308553" y="7341"/>
                </a:lnTo>
                <a:lnTo>
                  <a:pt x="3392690" y="7341"/>
                </a:lnTo>
                <a:lnTo>
                  <a:pt x="3392690" y="348656"/>
                </a:lnTo>
                <a:close/>
              </a:path>
              <a:path w="3392804" h="429259">
                <a:moveTo>
                  <a:pt x="3392690" y="421872"/>
                </a:moveTo>
                <a:lnTo>
                  <a:pt x="3254184" y="421872"/>
                </a:lnTo>
                <a:lnTo>
                  <a:pt x="3150590" y="80564"/>
                </a:lnTo>
                <a:lnTo>
                  <a:pt x="3223837" y="80564"/>
                </a:lnTo>
                <a:lnTo>
                  <a:pt x="3302393" y="348656"/>
                </a:lnTo>
                <a:lnTo>
                  <a:pt x="3392690" y="348656"/>
                </a:lnTo>
                <a:lnTo>
                  <a:pt x="3392690" y="421872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3210598" y="1508442"/>
            <a:ext cx="5667374" cy="0"/>
          </a:xfrm>
          <a:custGeom>
            <a:avLst/>
            <a:gdLst/>
            <a:ahLst/>
            <a:cxnLst/>
            <a:rect l="0" t="0" r="r" b="b"/>
            <a:pathLst>
              <a:path w="5667375">
                <a:moveTo>
                  <a:pt x="0" y="0"/>
                </a:moveTo>
                <a:lnTo>
                  <a:pt x="56672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/>
          <p:nvPr/>
        </p:nvSpPr>
        <p:spPr>
          <a:xfrm>
            <a:off x="3210598" y="1508442"/>
            <a:ext cx="5667374" cy="0"/>
          </a:xfrm>
          <a:custGeom>
            <a:avLst/>
            <a:gdLst/>
            <a:ahLst/>
            <a:cxnLst/>
            <a:rect l="0" t="0" r="r" b="b"/>
            <a:pathLst>
              <a:path w="5667375">
                <a:moveTo>
                  <a:pt x="0" y="0"/>
                </a:moveTo>
                <a:lnTo>
                  <a:pt x="5667298" y="0"/>
                </a:lnTo>
              </a:path>
            </a:pathLst>
          </a:custGeom>
          <a:ln w="25400">
            <a:solidFill>
              <a:srgbClr val="595959"/>
            </a:solidFill>
          </a:ln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9" name="object 9"/>
          <p:cNvSpPr/>
          <p:nvPr/>
        </p:nvSpPr>
        <p:spPr>
          <a:xfrm>
            <a:off x="2150769" y="3260267"/>
            <a:ext cx="1243965" cy="244475"/>
          </a:xfrm>
          <a:custGeom>
            <a:avLst/>
            <a:gdLst/>
            <a:ahLst/>
            <a:cxnLst/>
            <a:rect l="0" t="0" r="r" b="b"/>
            <a:pathLst>
              <a:path w="1243965" h="244475">
                <a:moveTo>
                  <a:pt x="26200" y="240703"/>
                </a:moveTo>
                <a:lnTo>
                  <a:pt x="0" y="240703"/>
                </a:lnTo>
                <a:lnTo>
                  <a:pt x="65290" y="3568"/>
                </a:lnTo>
                <a:lnTo>
                  <a:pt x="122834" y="3568"/>
                </a:lnTo>
                <a:lnTo>
                  <a:pt x="129046" y="26200"/>
                </a:lnTo>
                <a:lnTo>
                  <a:pt x="85128" y="26200"/>
                </a:lnTo>
                <a:lnTo>
                  <a:pt x="49009" y="155968"/>
                </a:lnTo>
                <a:lnTo>
                  <a:pt x="164664" y="155968"/>
                </a:lnTo>
                <a:lnTo>
                  <a:pt x="171148" y="179590"/>
                </a:lnTo>
                <a:lnTo>
                  <a:pt x="43256" y="179590"/>
                </a:lnTo>
                <a:lnTo>
                  <a:pt x="26200" y="240703"/>
                </a:lnTo>
                <a:close/>
              </a:path>
              <a:path w="1243965" h="244475">
                <a:moveTo>
                  <a:pt x="164664" y="155968"/>
                </a:moveTo>
                <a:lnTo>
                  <a:pt x="138912" y="155968"/>
                </a:lnTo>
                <a:lnTo>
                  <a:pt x="102984" y="26200"/>
                </a:lnTo>
                <a:lnTo>
                  <a:pt x="129046" y="26200"/>
                </a:lnTo>
                <a:lnTo>
                  <a:pt x="164664" y="155968"/>
                </a:lnTo>
                <a:close/>
              </a:path>
              <a:path w="1243965" h="244475">
                <a:moveTo>
                  <a:pt x="187921" y="240703"/>
                </a:moveTo>
                <a:lnTo>
                  <a:pt x="161925" y="240703"/>
                </a:lnTo>
                <a:lnTo>
                  <a:pt x="144665" y="179590"/>
                </a:lnTo>
                <a:lnTo>
                  <a:pt x="171148" y="179590"/>
                </a:lnTo>
                <a:lnTo>
                  <a:pt x="187921" y="240703"/>
                </a:lnTo>
                <a:close/>
              </a:path>
              <a:path w="1243965" h="244475">
                <a:moveTo>
                  <a:pt x="251625" y="240703"/>
                </a:moveTo>
                <a:lnTo>
                  <a:pt x="225221" y="240703"/>
                </a:lnTo>
                <a:lnTo>
                  <a:pt x="225221" y="3568"/>
                </a:lnTo>
                <a:lnTo>
                  <a:pt x="274637" y="3568"/>
                </a:lnTo>
                <a:lnTo>
                  <a:pt x="284479" y="26784"/>
                </a:lnTo>
                <a:lnTo>
                  <a:pt x="251625" y="26784"/>
                </a:lnTo>
                <a:lnTo>
                  <a:pt x="251625" y="240703"/>
                </a:lnTo>
                <a:close/>
              </a:path>
              <a:path w="1243965" h="244475">
                <a:moveTo>
                  <a:pt x="398665" y="217487"/>
                </a:moveTo>
                <a:lnTo>
                  <a:pt x="372668" y="217487"/>
                </a:lnTo>
                <a:lnTo>
                  <a:pt x="372668" y="3568"/>
                </a:lnTo>
                <a:lnTo>
                  <a:pt x="398665" y="3568"/>
                </a:lnTo>
                <a:lnTo>
                  <a:pt x="398665" y="217487"/>
                </a:lnTo>
                <a:close/>
              </a:path>
              <a:path w="1243965" h="244475">
                <a:moveTo>
                  <a:pt x="398665" y="240703"/>
                </a:moveTo>
                <a:lnTo>
                  <a:pt x="350240" y="240703"/>
                </a:lnTo>
                <a:lnTo>
                  <a:pt x="258165" y="26784"/>
                </a:lnTo>
                <a:lnTo>
                  <a:pt x="284479" y="26784"/>
                </a:lnTo>
                <a:lnTo>
                  <a:pt x="365328" y="217487"/>
                </a:lnTo>
                <a:lnTo>
                  <a:pt x="398665" y="217487"/>
                </a:lnTo>
                <a:lnTo>
                  <a:pt x="398665" y="240703"/>
                </a:lnTo>
                <a:close/>
              </a:path>
              <a:path w="1243965" h="244475">
                <a:moveTo>
                  <a:pt x="533400" y="240703"/>
                </a:moveTo>
                <a:lnTo>
                  <a:pt x="507009" y="240703"/>
                </a:lnTo>
                <a:lnTo>
                  <a:pt x="507009" y="140893"/>
                </a:lnTo>
                <a:lnTo>
                  <a:pt x="431203" y="3568"/>
                </a:lnTo>
                <a:lnTo>
                  <a:pt x="461175" y="3568"/>
                </a:lnTo>
                <a:lnTo>
                  <a:pt x="520103" y="114503"/>
                </a:lnTo>
                <a:lnTo>
                  <a:pt x="547892" y="114503"/>
                </a:lnTo>
                <a:lnTo>
                  <a:pt x="533400" y="140893"/>
                </a:lnTo>
                <a:lnTo>
                  <a:pt x="533400" y="240703"/>
                </a:lnTo>
                <a:close/>
              </a:path>
              <a:path w="1243965" h="244475">
                <a:moveTo>
                  <a:pt x="547892" y="114503"/>
                </a:moveTo>
                <a:lnTo>
                  <a:pt x="520103" y="114503"/>
                </a:lnTo>
                <a:lnTo>
                  <a:pt x="579044" y="3568"/>
                </a:lnTo>
                <a:lnTo>
                  <a:pt x="608813" y="3568"/>
                </a:lnTo>
                <a:lnTo>
                  <a:pt x="547892" y="114503"/>
                </a:lnTo>
                <a:close/>
              </a:path>
              <a:path w="1243965" h="244475">
                <a:moveTo>
                  <a:pt x="725488" y="244081"/>
                </a:moveTo>
                <a:lnTo>
                  <a:pt x="680395" y="236813"/>
                </a:lnTo>
                <a:lnTo>
                  <a:pt x="643013" y="198380"/>
                </a:lnTo>
                <a:lnTo>
                  <a:pt x="632888" y="152540"/>
                </a:lnTo>
                <a:lnTo>
                  <a:pt x="631631" y="123126"/>
                </a:lnTo>
                <a:lnTo>
                  <a:pt x="632912" y="94043"/>
                </a:lnTo>
                <a:lnTo>
                  <a:pt x="643233" y="47557"/>
                </a:lnTo>
                <a:lnTo>
                  <a:pt x="680838" y="7591"/>
                </a:lnTo>
                <a:lnTo>
                  <a:pt x="725285" y="0"/>
                </a:lnTo>
                <a:lnTo>
                  <a:pt x="749545" y="1897"/>
                </a:lnTo>
                <a:lnTo>
                  <a:pt x="769763" y="7542"/>
                </a:lnTo>
                <a:lnTo>
                  <a:pt x="786067" y="16968"/>
                </a:lnTo>
                <a:lnTo>
                  <a:pt x="792102" y="23418"/>
                </a:lnTo>
                <a:lnTo>
                  <a:pt x="725196" y="23418"/>
                </a:lnTo>
                <a:lnTo>
                  <a:pt x="707402" y="24918"/>
                </a:lnTo>
                <a:lnTo>
                  <a:pt x="672707" y="47231"/>
                </a:lnTo>
                <a:lnTo>
                  <a:pt x="659682" y="98852"/>
                </a:lnTo>
                <a:lnTo>
                  <a:pt x="658813" y="123126"/>
                </a:lnTo>
                <a:lnTo>
                  <a:pt x="659668" y="147346"/>
                </a:lnTo>
                <a:lnTo>
                  <a:pt x="672504" y="198043"/>
                </a:lnTo>
                <a:lnTo>
                  <a:pt x="707445" y="219439"/>
                </a:lnTo>
                <a:lnTo>
                  <a:pt x="725488" y="220865"/>
                </a:lnTo>
                <a:lnTo>
                  <a:pt x="793952" y="220865"/>
                </a:lnTo>
                <a:lnTo>
                  <a:pt x="786862" y="228115"/>
                </a:lnTo>
                <a:lnTo>
                  <a:pt x="770559" y="236985"/>
                </a:lnTo>
                <a:lnTo>
                  <a:pt x="750100" y="242307"/>
                </a:lnTo>
                <a:lnTo>
                  <a:pt x="725488" y="244081"/>
                </a:lnTo>
                <a:close/>
              </a:path>
              <a:path w="1243965" h="244475">
                <a:moveTo>
                  <a:pt x="793952" y="220865"/>
                </a:moveTo>
                <a:lnTo>
                  <a:pt x="725488" y="220865"/>
                </a:lnTo>
                <a:lnTo>
                  <a:pt x="743524" y="219470"/>
                </a:lnTo>
                <a:lnTo>
                  <a:pt x="758332" y="215284"/>
                </a:lnTo>
                <a:lnTo>
                  <a:pt x="784177" y="185496"/>
                </a:lnTo>
                <a:lnTo>
                  <a:pt x="791769" y="123825"/>
                </a:lnTo>
                <a:lnTo>
                  <a:pt x="790895" y="99405"/>
                </a:lnTo>
                <a:lnTo>
                  <a:pt x="783899" y="61204"/>
                </a:lnTo>
                <a:lnTo>
                  <a:pt x="757638" y="29419"/>
                </a:lnTo>
                <a:lnTo>
                  <a:pt x="725196" y="23418"/>
                </a:lnTo>
                <a:lnTo>
                  <a:pt x="792102" y="23418"/>
                </a:lnTo>
                <a:lnTo>
                  <a:pt x="813967" y="68659"/>
                </a:lnTo>
                <a:lnTo>
                  <a:pt x="819151" y="123825"/>
                </a:lnTo>
                <a:lnTo>
                  <a:pt x="817891" y="153378"/>
                </a:lnTo>
                <a:lnTo>
                  <a:pt x="814113" y="178542"/>
                </a:lnTo>
                <a:lnTo>
                  <a:pt x="807819" y="199316"/>
                </a:lnTo>
                <a:lnTo>
                  <a:pt x="799008" y="215696"/>
                </a:lnTo>
                <a:lnTo>
                  <a:pt x="793952" y="220865"/>
                </a:lnTo>
                <a:close/>
              </a:path>
              <a:path w="1243965" h="244475">
                <a:moveTo>
                  <a:pt x="893966" y="240703"/>
                </a:moveTo>
                <a:lnTo>
                  <a:pt x="867576" y="240703"/>
                </a:lnTo>
                <a:lnTo>
                  <a:pt x="867576" y="3568"/>
                </a:lnTo>
                <a:lnTo>
                  <a:pt x="916979" y="3568"/>
                </a:lnTo>
                <a:lnTo>
                  <a:pt x="926821" y="26784"/>
                </a:lnTo>
                <a:lnTo>
                  <a:pt x="893966" y="26784"/>
                </a:lnTo>
                <a:lnTo>
                  <a:pt x="893966" y="240703"/>
                </a:lnTo>
                <a:close/>
              </a:path>
              <a:path w="1243965" h="244475">
                <a:moveTo>
                  <a:pt x="1041007" y="217487"/>
                </a:moveTo>
                <a:lnTo>
                  <a:pt x="1015010" y="217487"/>
                </a:lnTo>
                <a:lnTo>
                  <a:pt x="1015010" y="3568"/>
                </a:lnTo>
                <a:lnTo>
                  <a:pt x="1041007" y="3568"/>
                </a:lnTo>
                <a:lnTo>
                  <a:pt x="1041007" y="217487"/>
                </a:lnTo>
                <a:close/>
              </a:path>
              <a:path w="1243965" h="244475">
                <a:moveTo>
                  <a:pt x="1041007" y="240703"/>
                </a:moveTo>
                <a:lnTo>
                  <a:pt x="992582" y="240703"/>
                </a:lnTo>
                <a:lnTo>
                  <a:pt x="900507" y="26784"/>
                </a:lnTo>
                <a:lnTo>
                  <a:pt x="926821" y="26784"/>
                </a:lnTo>
                <a:lnTo>
                  <a:pt x="1007669" y="217487"/>
                </a:lnTo>
                <a:lnTo>
                  <a:pt x="1041007" y="217487"/>
                </a:lnTo>
                <a:lnTo>
                  <a:pt x="1041007" y="240703"/>
                </a:lnTo>
                <a:close/>
              </a:path>
              <a:path w="1243965" h="244475">
                <a:moveTo>
                  <a:pt x="1243610" y="240703"/>
                </a:moveTo>
                <a:lnTo>
                  <a:pt x="1099351" y="240703"/>
                </a:lnTo>
                <a:lnTo>
                  <a:pt x="1099351" y="3568"/>
                </a:lnTo>
                <a:lnTo>
                  <a:pt x="1243610" y="3568"/>
                </a:lnTo>
                <a:lnTo>
                  <a:pt x="1243610" y="26784"/>
                </a:lnTo>
                <a:lnTo>
                  <a:pt x="1125741" y="26784"/>
                </a:lnTo>
                <a:lnTo>
                  <a:pt x="1125741" y="108750"/>
                </a:lnTo>
                <a:lnTo>
                  <a:pt x="1222972" y="108750"/>
                </a:lnTo>
                <a:lnTo>
                  <a:pt x="1222972" y="131762"/>
                </a:lnTo>
                <a:lnTo>
                  <a:pt x="1125741" y="131762"/>
                </a:lnTo>
                <a:lnTo>
                  <a:pt x="1125741" y="217487"/>
                </a:lnTo>
                <a:lnTo>
                  <a:pt x="1243610" y="217487"/>
                </a:lnTo>
                <a:lnTo>
                  <a:pt x="1243610" y="240703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0" name="object 10"/>
          <p:cNvSpPr/>
          <p:nvPr/>
        </p:nvSpPr>
        <p:spPr>
          <a:xfrm>
            <a:off x="3483152" y="3263836"/>
            <a:ext cx="629920" cy="237490"/>
          </a:xfrm>
          <a:custGeom>
            <a:avLst/>
            <a:gdLst/>
            <a:ahLst/>
            <a:cxnLst/>
            <a:rect l="0" t="0" r="r" b="b"/>
            <a:pathLst>
              <a:path w="629920" h="237490">
                <a:moveTo>
                  <a:pt x="26200" y="237135"/>
                </a:moveTo>
                <a:lnTo>
                  <a:pt x="0" y="237135"/>
                </a:lnTo>
                <a:lnTo>
                  <a:pt x="65290" y="0"/>
                </a:lnTo>
                <a:lnTo>
                  <a:pt x="122834" y="0"/>
                </a:lnTo>
                <a:lnTo>
                  <a:pt x="129046" y="22631"/>
                </a:lnTo>
                <a:lnTo>
                  <a:pt x="85128" y="22631"/>
                </a:lnTo>
                <a:lnTo>
                  <a:pt x="49009" y="152401"/>
                </a:lnTo>
                <a:lnTo>
                  <a:pt x="164664" y="152401"/>
                </a:lnTo>
                <a:lnTo>
                  <a:pt x="171148" y="176023"/>
                </a:lnTo>
                <a:lnTo>
                  <a:pt x="43256" y="176023"/>
                </a:lnTo>
                <a:lnTo>
                  <a:pt x="26200" y="237135"/>
                </a:lnTo>
                <a:close/>
              </a:path>
              <a:path w="629920" h="237490">
                <a:moveTo>
                  <a:pt x="164664" y="152401"/>
                </a:moveTo>
                <a:lnTo>
                  <a:pt x="138912" y="152401"/>
                </a:lnTo>
                <a:lnTo>
                  <a:pt x="102984" y="22631"/>
                </a:lnTo>
                <a:lnTo>
                  <a:pt x="129046" y="22631"/>
                </a:lnTo>
                <a:lnTo>
                  <a:pt x="164664" y="152401"/>
                </a:lnTo>
                <a:close/>
              </a:path>
              <a:path w="629920" h="237490">
                <a:moveTo>
                  <a:pt x="187921" y="237135"/>
                </a:moveTo>
                <a:lnTo>
                  <a:pt x="161925" y="237135"/>
                </a:lnTo>
                <a:lnTo>
                  <a:pt x="144665" y="176023"/>
                </a:lnTo>
                <a:lnTo>
                  <a:pt x="171148" y="176023"/>
                </a:lnTo>
                <a:lnTo>
                  <a:pt x="187921" y="237135"/>
                </a:lnTo>
                <a:close/>
              </a:path>
              <a:path w="629920" h="237490">
                <a:moveTo>
                  <a:pt x="251625" y="237135"/>
                </a:moveTo>
                <a:lnTo>
                  <a:pt x="225221" y="237135"/>
                </a:lnTo>
                <a:lnTo>
                  <a:pt x="225221" y="0"/>
                </a:lnTo>
                <a:lnTo>
                  <a:pt x="274637" y="0"/>
                </a:lnTo>
                <a:lnTo>
                  <a:pt x="284479" y="23215"/>
                </a:lnTo>
                <a:lnTo>
                  <a:pt x="251625" y="23215"/>
                </a:lnTo>
                <a:lnTo>
                  <a:pt x="251625" y="237135"/>
                </a:lnTo>
                <a:close/>
              </a:path>
              <a:path w="629920" h="237490">
                <a:moveTo>
                  <a:pt x="398665" y="213919"/>
                </a:moveTo>
                <a:lnTo>
                  <a:pt x="372668" y="213919"/>
                </a:lnTo>
                <a:lnTo>
                  <a:pt x="372668" y="0"/>
                </a:lnTo>
                <a:lnTo>
                  <a:pt x="398665" y="0"/>
                </a:lnTo>
                <a:lnTo>
                  <a:pt x="398665" y="213919"/>
                </a:lnTo>
                <a:close/>
              </a:path>
              <a:path w="629920" h="237490">
                <a:moveTo>
                  <a:pt x="398665" y="237135"/>
                </a:moveTo>
                <a:lnTo>
                  <a:pt x="350240" y="237135"/>
                </a:lnTo>
                <a:lnTo>
                  <a:pt x="258165" y="23215"/>
                </a:lnTo>
                <a:lnTo>
                  <a:pt x="284479" y="23215"/>
                </a:lnTo>
                <a:lnTo>
                  <a:pt x="365328" y="213919"/>
                </a:lnTo>
                <a:lnTo>
                  <a:pt x="398665" y="213919"/>
                </a:lnTo>
                <a:lnTo>
                  <a:pt x="398665" y="237135"/>
                </a:lnTo>
                <a:close/>
              </a:path>
              <a:path w="629920" h="237490">
                <a:moveTo>
                  <a:pt x="541731" y="237135"/>
                </a:moveTo>
                <a:lnTo>
                  <a:pt x="456996" y="237135"/>
                </a:lnTo>
                <a:lnTo>
                  <a:pt x="456996" y="0"/>
                </a:lnTo>
                <a:lnTo>
                  <a:pt x="541731" y="0"/>
                </a:lnTo>
                <a:lnTo>
                  <a:pt x="568189" y="2864"/>
                </a:lnTo>
                <a:lnTo>
                  <a:pt x="589807" y="11460"/>
                </a:lnTo>
                <a:lnTo>
                  <a:pt x="603574" y="23215"/>
                </a:lnTo>
                <a:lnTo>
                  <a:pt x="483400" y="23215"/>
                </a:lnTo>
                <a:lnTo>
                  <a:pt x="483400" y="213919"/>
                </a:lnTo>
                <a:lnTo>
                  <a:pt x="602027" y="213919"/>
                </a:lnTo>
                <a:lnTo>
                  <a:pt x="584796" y="227813"/>
                </a:lnTo>
                <a:lnTo>
                  <a:pt x="575405" y="231890"/>
                </a:lnTo>
                <a:lnTo>
                  <a:pt x="565097" y="234803"/>
                </a:lnTo>
                <a:lnTo>
                  <a:pt x="553873" y="236552"/>
                </a:lnTo>
                <a:lnTo>
                  <a:pt x="541731" y="237135"/>
                </a:lnTo>
                <a:close/>
              </a:path>
              <a:path w="629920" h="237490">
                <a:moveTo>
                  <a:pt x="602027" y="213919"/>
                </a:moveTo>
                <a:lnTo>
                  <a:pt x="541731" y="213919"/>
                </a:lnTo>
                <a:lnTo>
                  <a:pt x="568210" y="207743"/>
                </a:lnTo>
                <a:lnTo>
                  <a:pt x="587125" y="189213"/>
                </a:lnTo>
                <a:lnTo>
                  <a:pt x="598475" y="158332"/>
                </a:lnTo>
                <a:lnTo>
                  <a:pt x="602259" y="115101"/>
                </a:lnTo>
                <a:lnTo>
                  <a:pt x="600361" y="84194"/>
                </a:lnTo>
                <a:lnTo>
                  <a:pt x="585178" y="41723"/>
                </a:lnTo>
                <a:lnTo>
                  <a:pt x="550239" y="23650"/>
                </a:lnTo>
                <a:lnTo>
                  <a:pt x="541731" y="23215"/>
                </a:lnTo>
                <a:lnTo>
                  <a:pt x="603574" y="23215"/>
                </a:lnTo>
                <a:lnTo>
                  <a:pt x="623304" y="60070"/>
                </a:lnTo>
                <a:lnTo>
                  <a:pt x="629450" y="115101"/>
                </a:lnTo>
                <a:lnTo>
                  <a:pt x="626659" y="155706"/>
                </a:lnTo>
                <a:lnTo>
                  <a:pt x="618286" y="188026"/>
                </a:lnTo>
                <a:lnTo>
                  <a:pt x="604332" y="212061"/>
                </a:lnTo>
                <a:lnTo>
                  <a:pt x="602027" y="213919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1" name="object 11"/>
          <p:cNvSpPr/>
          <p:nvPr/>
        </p:nvSpPr>
        <p:spPr>
          <a:xfrm>
            <a:off x="4235691" y="3260267"/>
            <a:ext cx="1576705" cy="244475"/>
          </a:xfrm>
          <a:custGeom>
            <a:avLst/>
            <a:gdLst/>
            <a:ahLst/>
            <a:cxnLst/>
            <a:rect l="0" t="0" r="r" b="b"/>
            <a:pathLst>
              <a:path w="1576705" h="244475">
                <a:moveTo>
                  <a:pt x="144272" y="240703"/>
                </a:moveTo>
                <a:lnTo>
                  <a:pt x="0" y="240703"/>
                </a:lnTo>
                <a:lnTo>
                  <a:pt x="0" y="3568"/>
                </a:lnTo>
                <a:lnTo>
                  <a:pt x="144272" y="3568"/>
                </a:lnTo>
                <a:lnTo>
                  <a:pt x="144272" y="26784"/>
                </a:lnTo>
                <a:lnTo>
                  <a:pt x="26390" y="26784"/>
                </a:lnTo>
                <a:lnTo>
                  <a:pt x="26390" y="108750"/>
                </a:lnTo>
                <a:lnTo>
                  <a:pt x="123634" y="108750"/>
                </a:lnTo>
                <a:lnTo>
                  <a:pt x="123634" y="131762"/>
                </a:lnTo>
                <a:lnTo>
                  <a:pt x="26390" y="131762"/>
                </a:lnTo>
                <a:lnTo>
                  <a:pt x="26390" y="217487"/>
                </a:lnTo>
                <a:lnTo>
                  <a:pt x="144272" y="217487"/>
                </a:lnTo>
                <a:lnTo>
                  <a:pt x="144272" y="240703"/>
                </a:lnTo>
                <a:close/>
              </a:path>
              <a:path w="1576705" h="244475">
                <a:moveTo>
                  <a:pt x="289521" y="240703"/>
                </a:moveTo>
                <a:lnTo>
                  <a:pt x="230593" y="240703"/>
                </a:lnTo>
                <a:lnTo>
                  <a:pt x="168478" y="3568"/>
                </a:lnTo>
                <a:lnTo>
                  <a:pt x="196062" y="3568"/>
                </a:lnTo>
                <a:lnTo>
                  <a:pt x="250431" y="217487"/>
                </a:lnTo>
                <a:lnTo>
                  <a:pt x="295603" y="217487"/>
                </a:lnTo>
                <a:lnTo>
                  <a:pt x="289521" y="240703"/>
                </a:lnTo>
                <a:close/>
              </a:path>
              <a:path w="1576705" h="244475">
                <a:moveTo>
                  <a:pt x="295603" y="217487"/>
                </a:moveTo>
                <a:lnTo>
                  <a:pt x="269684" y="217487"/>
                </a:lnTo>
                <a:lnTo>
                  <a:pt x="324256" y="3568"/>
                </a:lnTo>
                <a:lnTo>
                  <a:pt x="351637" y="3568"/>
                </a:lnTo>
                <a:lnTo>
                  <a:pt x="295603" y="217487"/>
                </a:lnTo>
                <a:close/>
              </a:path>
              <a:path w="1576705" h="244475">
                <a:moveTo>
                  <a:pt x="533209" y="240703"/>
                </a:moveTo>
                <a:lnTo>
                  <a:pt x="388937" y="240703"/>
                </a:lnTo>
                <a:lnTo>
                  <a:pt x="388937" y="3568"/>
                </a:lnTo>
                <a:lnTo>
                  <a:pt x="533209" y="3568"/>
                </a:lnTo>
                <a:lnTo>
                  <a:pt x="533209" y="26784"/>
                </a:lnTo>
                <a:lnTo>
                  <a:pt x="415328" y="26784"/>
                </a:lnTo>
                <a:lnTo>
                  <a:pt x="415328" y="108750"/>
                </a:lnTo>
                <a:lnTo>
                  <a:pt x="512572" y="108750"/>
                </a:lnTo>
                <a:lnTo>
                  <a:pt x="512572" y="131762"/>
                </a:lnTo>
                <a:lnTo>
                  <a:pt x="415328" y="131762"/>
                </a:lnTo>
                <a:lnTo>
                  <a:pt x="415328" y="217487"/>
                </a:lnTo>
                <a:lnTo>
                  <a:pt x="533209" y="217487"/>
                </a:lnTo>
                <a:lnTo>
                  <a:pt x="533209" y="240703"/>
                </a:lnTo>
                <a:close/>
              </a:path>
              <a:path w="1576705" h="244475">
                <a:moveTo>
                  <a:pt x="604837" y="240703"/>
                </a:moveTo>
                <a:lnTo>
                  <a:pt x="578446" y="240703"/>
                </a:lnTo>
                <a:lnTo>
                  <a:pt x="578446" y="3568"/>
                </a:lnTo>
                <a:lnTo>
                  <a:pt x="666153" y="3568"/>
                </a:lnTo>
                <a:lnTo>
                  <a:pt x="683843" y="4661"/>
                </a:lnTo>
                <a:lnTo>
                  <a:pt x="699198" y="7937"/>
                </a:lnTo>
                <a:lnTo>
                  <a:pt x="712220" y="13394"/>
                </a:lnTo>
                <a:lnTo>
                  <a:pt x="722909" y="21031"/>
                </a:lnTo>
                <a:lnTo>
                  <a:pt x="727728" y="26784"/>
                </a:lnTo>
                <a:lnTo>
                  <a:pt x="604837" y="26784"/>
                </a:lnTo>
                <a:lnTo>
                  <a:pt x="604837" y="126606"/>
                </a:lnTo>
                <a:lnTo>
                  <a:pt x="725066" y="126606"/>
                </a:lnTo>
                <a:lnTo>
                  <a:pt x="717404" y="134866"/>
                </a:lnTo>
                <a:lnTo>
                  <a:pt x="698309" y="144462"/>
                </a:lnTo>
                <a:lnTo>
                  <a:pt x="700850" y="149821"/>
                </a:lnTo>
                <a:lnTo>
                  <a:pt x="604837" y="149821"/>
                </a:lnTo>
                <a:lnTo>
                  <a:pt x="604837" y="240703"/>
                </a:lnTo>
                <a:close/>
              </a:path>
              <a:path w="1576705" h="244475">
                <a:moveTo>
                  <a:pt x="725066" y="126606"/>
                </a:moveTo>
                <a:lnTo>
                  <a:pt x="666559" y="126606"/>
                </a:lnTo>
                <a:lnTo>
                  <a:pt x="687654" y="123486"/>
                </a:lnTo>
                <a:lnTo>
                  <a:pt x="702724" y="114128"/>
                </a:lnTo>
                <a:lnTo>
                  <a:pt x="711766" y="98531"/>
                </a:lnTo>
                <a:lnTo>
                  <a:pt x="714781" y="76695"/>
                </a:lnTo>
                <a:lnTo>
                  <a:pt x="711742" y="54859"/>
                </a:lnTo>
                <a:lnTo>
                  <a:pt x="702625" y="39262"/>
                </a:lnTo>
                <a:lnTo>
                  <a:pt x="687429" y="29903"/>
                </a:lnTo>
                <a:lnTo>
                  <a:pt x="666153" y="26784"/>
                </a:lnTo>
                <a:lnTo>
                  <a:pt x="727728" y="26784"/>
                </a:lnTo>
                <a:lnTo>
                  <a:pt x="731243" y="30980"/>
                </a:lnTo>
                <a:lnTo>
                  <a:pt x="737196" y="43359"/>
                </a:lnTo>
                <a:lnTo>
                  <a:pt x="740768" y="58169"/>
                </a:lnTo>
                <a:lnTo>
                  <a:pt x="741959" y="75412"/>
                </a:lnTo>
                <a:lnTo>
                  <a:pt x="739231" y="100339"/>
                </a:lnTo>
                <a:lnTo>
                  <a:pt x="731046" y="120157"/>
                </a:lnTo>
                <a:lnTo>
                  <a:pt x="725066" y="126606"/>
                </a:lnTo>
                <a:close/>
              </a:path>
              <a:path w="1576705" h="244475">
                <a:moveTo>
                  <a:pt x="743940" y="240703"/>
                </a:moveTo>
                <a:lnTo>
                  <a:pt x="714781" y="240703"/>
                </a:lnTo>
                <a:lnTo>
                  <a:pt x="671918" y="149821"/>
                </a:lnTo>
                <a:lnTo>
                  <a:pt x="700850" y="149821"/>
                </a:lnTo>
                <a:lnTo>
                  <a:pt x="743940" y="240703"/>
                </a:lnTo>
                <a:close/>
              </a:path>
              <a:path w="1576705" h="244475">
                <a:moveTo>
                  <a:pt x="865988" y="240703"/>
                </a:moveTo>
                <a:lnTo>
                  <a:pt x="839598" y="240703"/>
                </a:lnTo>
                <a:lnTo>
                  <a:pt x="839598" y="140893"/>
                </a:lnTo>
                <a:lnTo>
                  <a:pt x="763790" y="3568"/>
                </a:lnTo>
                <a:lnTo>
                  <a:pt x="793751" y="3568"/>
                </a:lnTo>
                <a:lnTo>
                  <a:pt x="852691" y="114503"/>
                </a:lnTo>
                <a:lnTo>
                  <a:pt x="880478" y="114503"/>
                </a:lnTo>
                <a:lnTo>
                  <a:pt x="865988" y="140893"/>
                </a:lnTo>
                <a:lnTo>
                  <a:pt x="865988" y="240703"/>
                </a:lnTo>
                <a:close/>
              </a:path>
              <a:path w="1576705" h="244475">
                <a:moveTo>
                  <a:pt x="880478" y="114503"/>
                </a:moveTo>
                <a:lnTo>
                  <a:pt x="852691" y="114503"/>
                </a:lnTo>
                <a:lnTo>
                  <a:pt x="911632" y="3568"/>
                </a:lnTo>
                <a:lnTo>
                  <a:pt x="941388" y="3568"/>
                </a:lnTo>
                <a:lnTo>
                  <a:pt x="880478" y="114503"/>
                </a:lnTo>
                <a:close/>
              </a:path>
              <a:path w="1576705" h="244475">
                <a:moveTo>
                  <a:pt x="1058076" y="244081"/>
                </a:moveTo>
                <a:lnTo>
                  <a:pt x="1012978" y="236813"/>
                </a:lnTo>
                <a:lnTo>
                  <a:pt x="975595" y="198380"/>
                </a:lnTo>
                <a:lnTo>
                  <a:pt x="965475" y="152540"/>
                </a:lnTo>
                <a:lnTo>
                  <a:pt x="964219" y="123126"/>
                </a:lnTo>
                <a:lnTo>
                  <a:pt x="965500" y="94043"/>
                </a:lnTo>
                <a:lnTo>
                  <a:pt x="975820" y="47557"/>
                </a:lnTo>
                <a:lnTo>
                  <a:pt x="1013426" y="7591"/>
                </a:lnTo>
                <a:lnTo>
                  <a:pt x="1057872" y="0"/>
                </a:lnTo>
                <a:lnTo>
                  <a:pt x="1082131" y="1897"/>
                </a:lnTo>
                <a:lnTo>
                  <a:pt x="1102346" y="7542"/>
                </a:lnTo>
                <a:lnTo>
                  <a:pt x="1118650" y="16968"/>
                </a:lnTo>
                <a:lnTo>
                  <a:pt x="1124687" y="23418"/>
                </a:lnTo>
                <a:lnTo>
                  <a:pt x="1057771" y="23418"/>
                </a:lnTo>
                <a:lnTo>
                  <a:pt x="1039979" y="24918"/>
                </a:lnTo>
                <a:lnTo>
                  <a:pt x="1005294" y="47231"/>
                </a:lnTo>
                <a:lnTo>
                  <a:pt x="992268" y="98852"/>
                </a:lnTo>
                <a:lnTo>
                  <a:pt x="991401" y="123126"/>
                </a:lnTo>
                <a:lnTo>
                  <a:pt x="992256" y="147346"/>
                </a:lnTo>
                <a:lnTo>
                  <a:pt x="1005091" y="198043"/>
                </a:lnTo>
                <a:lnTo>
                  <a:pt x="1040028" y="219439"/>
                </a:lnTo>
                <a:lnTo>
                  <a:pt x="1058076" y="220865"/>
                </a:lnTo>
                <a:lnTo>
                  <a:pt x="1126540" y="220865"/>
                </a:lnTo>
                <a:lnTo>
                  <a:pt x="1119449" y="228115"/>
                </a:lnTo>
                <a:lnTo>
                  <a:pt x="1103146" y="236985"/>
                </a:lnTo>
                <a:lnTo>
                  <a:pt x="1082688" y="242307"/>
                </a:lnTo>
                <a:lnTo>
                  <a:pt x="1058076" y="244081"/>
                </a:lnTo>
                <a:close/>
              </a:path>
              <a:path w="1576705" h="244475">
                <a:moveTo>
                  <a:pt x="1126540" y="220865"/>
                </a:moveTo>
                <a:lnTo>
                  <a:pt x="1058076" y="220865"/>
                </a:lnTo>
                <a:lnTo>
                  <a:pt x="1076106" y="219470"/>
                </a:lnTo>
                <a:lnTo>
                  <a:pt x="1090915" y="215284"/>
                </a:lnTo>
                <a:lnTo>
                  <a:pt x="1116760" y="185496"/>
                </a:lnTo>
                <a:lnTo>
                  <a:pt x="1124357" y="123825"/>
                </a:lnTo>
                <a:lnTo>
                  <a:pt x="1123481" y="99405"/>
                </a:lnTo>
                <a:lnTo>
                  <a:pt x="1116481" y="61204"/>
                </a:lnTo>
                <a:lnTo>
                  <a:pt x="1090219" y="29419"/>
                </a:lnTo>
                <a:lnTo>
                  <a:pt x="1057771" y="23418"/>
                </a:lnTo>
                <a:lnTo>
                  <a:pt x="1124687" y="23418"/>
                </a:lnTo>
                <a:lnTo>
                  <a:pt x="1146555" y="68659"/>
                </a:lnTo>
                <a:lnTo>
                  <a:pt x="1151738" y="123825"/>
                </a:lnTo>
                <a:lnTo>
                  <a:pt x="1150479" y="153378"/>
                </a:lnTo>
                <a:lnTo>
                  <a:pt x="1146701" y="178542"/>
                </a:lnTo>
                <a:lnTo>
                  <a:pt x="1140406" y="199316"/>
                </a:lnTo>
                <a:lnTo>
                  <a:pt x="1131596" y="215696"/>
                </a:lnTo>
                <a:lnTo>
                  <a:pt x="1126540" y="220865"/>
                </a:lnTo>
                <a:close/>
              </a:path>
              <a:path w="1576705" h="244475">
                <a:moveTo>
                  <a:pt x="1226541" y="240703"/>
                </a:moveTo>
                <a:lnTo>
                  <a:pt x="1200151" y="240703"/>
                </a:lnTo>
                <a:lnTo>
                  <a:pt x="1200151" y="3568"/>
                </a:lnTo>
                <a:lnTo>
                  <a:pt x="1249566" y="3568"/>
                </a:lnTo>
                <a:lnTo>
                  <a:pt x="1259408" y="26784"/>
                </a:lnTo>
                <a:lnTo>
                  <a:pt x="1226541" y="26784"/>
                </a:lnTo>
                <a:lnTo>
                  <a:pt x="1226541" y="240703"/>
                </a:lnTo>
                <a:close/>
              </a:path>
              <a:path w="1576705" h="244475">
                <a:moveTo>
                  <a:pt x="1373594" y="217487"/>
                </a:moveTo>
                <a:lnTo>
                  <a:pt x="1347598" y="217487"/>
                </a:lnTo>
                <a:lnTo>
                  <a:pt x="1347598" y="3568"/>
                </a:lnTo>
                <a:lnTo>
                  <a:pt x="1373594" y="3568"/>
                </a:lnTo>
                <a:lnTo>
                  <a:pt x="1373594" y="217487"/>
                </a:lnTo>
                <a:close/>
              </a:path>
              <a:path w="1576705" h="244475">
                <a:moveTo>
                  <a:pt x="1373594" y="240703"/>
                </a:moveTo>
                <a:lnTo>
                  <a:pt x="1325169" y="240703"/>
                </a:lnTo>
                <a:lnTo>
                  <a:pt x="1233094" y="26784"/>
                </a:lnTo>
                <a:lnTo>
                  <a:pt x="1259408" y="26784"/>
                </a:lnTo>
                <a:lnTo>
                  <a:pt x="1340257" y="217487"/>
                </a:lnTo>
                <a:lnTo>
                  <a:pt x="1373594" y="217487"/>
                </a:lnTo>
                <a:lnTo>
                  <a:pt x="1373594" y="240703"/>
                </a:lnTo>
                <a:close/>
              </a:path>
              <a:path w="1576705" h="244475">
                <a:moveTo>
                  <a:pt x="1576198" y="240703"/>
                </a:moveTo>
                <a:lnTo>
                  <a:pt x="1431926" y="240703"/>
                </a:lnTo>
                <a:lnTo>
                  <a:pt x="1431926" y="3568"/>
                </a:lnTo>
                <a:lnTo>
                  <a:pt x="1576198" y="3568"/>
                </a:lnTo>
                <a:lnTo>
                  <a:pt x="1576198" y="26784"/>
                </a:lnTo>
                <a:lnTo>
                  <a:pt x="1458316" y="26784"/>
                </a:lnTo>
                <a:lnTo>
                  <a:pt x="1458316" y="108750"/>
                </a:lnTo>
                <a:lnTo>
                  <a:pt x="1555560" y="108750"/>
                </a:lnTo>
                <a:lnTo>
                  <a:pt x="1555560" y="131762"/>
                </a:lnTo>
                <a:lnTo>
                  <a:pt x="1458316" y="131762"/>
                </a:lnTo>
                <a:lnTo>
                  <a:pt x="1458316" y="217487"/>
                </a:lnTo>
                <a:lnTo>
                  <a:pt x="1576198" y="217487"/>
                </a:lnTo>
                <a:lnTo>
                  <a:pt x="1576198" y="240703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2" name="object 12"/>
          <p:cNvSpPr/>
          <p:nvPr/>
        </p:nvSpPr>
        <p:spPr>
          <a:xfrm>
            <a:off x="5895694" y="3260267"/>
            <a:ext cx="732155" cy="244475"/>
          </a:xfrm>
          <a:custGeom>
            <a:avLst/>
            <a:gdLst/>
            <a:ahLst/>
            <a:cxnLst/>
            <a:rect l="0" t="0" r="r" b="b"/>
            <a:pathLst>
              <a:path w="732155" h="244475">
                <a:moveTo>
                  <a:pt x="96634" y="240703"/>
                </a:moveTo>
                <a:lnTo>
                  <a:pt x="48221" y="240703"/>
                </a:lnTo>
                <a:lnTo>
                  <a:pt x="0" y="3568"/>
                </a:lnTo>
                <a:lnTo>
                  <a:pt x="27381" y="3568"/>
                </a:lnTo>
                <a:lnTo>
                  <a:pt x="67868" y="217487"/>
                </a:lnTo>
                <a:lnTo>
                  <a:pt x="101774" y="217487"/>
                </a:lnTo>
                <a:lnTo>
                  <a:pt x="96634" y="240703"/>
                </a:lnTo>
                <a:close/>
              </a:path>
              <a:path w="732155" h="244475">
                <a:moveTo>
                  <a:pt x="239449" y="217487"/>
                </a:moveTo>
                <a:lnTo>
                  <a:pt x="215303" y="217487"/>
                </a:lnTo>
                <a:lnTo>
                  <a:pt x="255790" y="3568"/>
                </a:lnTo>
                <a:lnTo>
                  <a:pt x="282778" y="3568"/>
                </a:lnTo>
                <a:lnTo>
                  <a:pt x="239449" y="217487"/>
                </a:lnTo>
                <a:close/>
              </a:path>
              <a:path w="732155" h="244475">
                <a:moveTo>
                  <a:pt x="101774" y="217487"/>
                </a:moveTo>
                <a:lnTo>
                  <a:pt x="77787" y="217487"/>
                </a:lnTo>
                <a:lnTo>
                  <a:pt x="126199" y="5562"/>
                </a:lnTo>
                <a:lnTo>
                  <a:pt x="156959" y="5562"/>
                </a:lnTo>
                <a:lnTo>
                  <a:pt x="164394" y="38100"/>
                </a:lnTo>
                <a:lnTo>
                  <a:pt x="141490" y="38100"/>
                </a:lnTo>
                <a:lnTo>
                  <a:pt x="101774" y="217487"/>
                </a:lnTo>
                <a:close/>
              </a:path>
              <a:path w="732155" h="244475">
                <a:moveTo>
                  <a:pt x="234746" y="240703"/>
                </a:moveTo>
                <a:lnTo>
                  <a:pt x="186524" y="240703"/>
                </a:lnTo>
                <a:lnTo>
                  <a:pt x="141490" y="38100"/>
                </a:lnTo>
                <a:lnTo>
                  <a:pt x="164394" y="38100"/>
                </a:lnTo>
                <a:lnTo>
                  <a:pt x="205384" y="217487"/>
                </a:lnTo>
                <a:lnTo>
                  <a:pt x="239449" y="217487"/>
                </a:lnTo>
                <a:lnTo>
                  <a:pt x="234746" y="240703"/>
                </a:lnTo>
                <a:close/>
              </a:path>
              <a:path w="732155" h="244475">
                <a:moveTo>
                  <a:pt x="349047" y="240703"/>
                </a:moveTo>
                <a:lnTo>
                  <a:pt x="322656" y="240703"/>
                </a:lnTo>
                <a:lnTo>
                  <a:pt x="322656" y="3568"/>
                </a:lnTo>
                <a:lnTo>
                  <a:pt x="349047" y="3568"/>
                </a:lnTo>
                <a:lnTo>
                  <a:pt x="349047" y="109740"/>
                </a:lnTo>
                <a:lnTo>
                  <a:pt x="495694" y="109740"/>
                </a:lnTo>
                <a:lnTo>
                  <a:pt x="495694" y="133350"/>
                </a:lnTo>
                <a:lnTo>
                  <a:pt x="349047" y="133350"/>
                </a:lnTo>
                <a:lnTo>
                  <a:pt x="349047" y="240703"/>
                </a:lnTo>
                <a:close/>
              </a:path>
              <a:path w="732155" h="244475">
                <a:moveTo>
                  <a:pt x="495694" y="109740"/>
                </a:moveTo>
                <a:lnTo>
                  <a:pt x="469697" y="109740"/>
                </a:lnTo>
                <a:lnTo>
                  <a:pt x="469697" y="3568"/>
                </a:lnTo>
                <a:lnTo>
                  <a:pt x="495694" y="3568"/>
                </a:lnTo>
                <a:lnTo>
                  <a:pt x="495694" y="109740"/>
                </a:lnTo>
                <a:close/>
              </a:path>
              <a:path w="732155" h="244475">
                <a:moveTo>
                  <a:pt x="495694" y="240703"/>
                </a:moveTo>
                <a:lnTo>
                  <a:pt x="469697" y="240703"/>
                </a:lnTo>
                <a:lnTo>
                  <a:pt x="469697" y="133350"/>
                </a:lnTo>
                <a:lnTo>
                  <a:pt x="495694" y="133350"/>
                </a:lnTo>
                <a:lnTo>
                  <a:pt x="495694" y="240703"/>
                </a:lnTo>
                <a:close/>
              </a:path>
              <a:path w="732155" h="244475">
                <a:moveTo>
                  <a:pt x="638175" y="244081"/>
                </a:moveTo>
                <a:lnTo>
                  <a:pt x="593083" y="236813"/>
                </a:lnTo>
                <a:lnTo>
                  <a:pt x="555701" y="198380"/>
                </a:lnTo>
                <a:lnTo>
                  <a:pt x="545576" y="152540"/>
                </a:lnTo>
                <a:lnTo>
                  <a:pt x="544319" y="123126"/>
                </a:lnTo>
                <a:lnTo>
                  <a:pt x="545600" y="94043"/>
                </a:lnTo>
                <a:lnTo>
                  <a:pt x="555920" y="47557"/>
                </a:lnTo>
                <a:lnTo>
                  <a:pt x="593525" y="7591"/>
                </a:lnTo>
                <a:lnTo>
                  <a:pt x="637972" y="0"/>
                </a:lnTo>
                <a:lnTo>
                  <a:pt x="662233" y="1897"/>
                </a:lnTo>
                <a:lnTo>
                  <a:pt x="682451" y="7542"/>
                </a:lnTo>
                <a:lnTo>
                  <a:pt x="698755" y="16968"/>
                </a:lnTo>
                <a:lnTo>
                  <a:pt x="704790" y="23418"/>
                </a:lnTo>
                <a:lnTo>
                  <a:pt x="637883" y="23418"/>
                </a:lnTo>
                <a:lnTo>
                  <a:pt x="620085" y="24918"/>
                </a:lnTo>
                <a:lnTo>
                  <a:pt x="585394" y="47231"/>
                </a:lnTo>
                <a:lnTo>
                  <a:pt x="572369" y="98852"/>
                </a:lnTo>
                <a:lnTo>
                  <a:pt x="571501" y="123126"/>
                </a:lnTo>
                <a:lnTo>
                  <a:pt x="572356" y="147346"/>
                </a:lnTo>
                <a:lnTo>
                  <a:pt x="585191" y="198043"/>
                </a:lnTo>
                <a:lnTo>
                  <a:pt x="620128" y="219439"/>
                </a:lnTo>
                <a:lnTo>
                  <a:pt x="638175" y="220865"/>
                </a:lnTo>
                <a:lnTo>
                  <a:pt x="706640" y="220865"/>
                </a:lnTo>
                <a:lnTo>
                  <a:pt x="699549" y="228115"/>
                </a:lnTo>
                <a:lnTo>
                  <a:pt x="683246" y="236985"/>
                </a:lnTo>
                <a:lnTo>
                  <a:pt x="662788" y="242307"/>
                </a:lnTo>
                <a:lnTo>
                  <a:pt x="638175" y="244081"/>
                </a:lnTo>
                <a:close/>
              </a:path>
              <a:path w="732155" h="244475">
                <a:moveTo>
                  <a:pt x="706640" y="220865"/>
                </a:moveTo>
                <a:lnTo>
                  <a:pt x="638175" y="220865"/>
                </a:lnTo>
                <a:lnTo>
                  <a:pt x="656206" y="219470"/>
                </a:lnTo>
                <a:lnTo>
                  <a:pt x="671015" y="215284"/>
                </a:lnTo>
                <a:lnTo>
                  <a:pt x="696865" y="185496"/>
                </a:lnTo>
                <a:lnTo>
                  <a:pt x="704457" y="123825"/>
                </a:lnTo>
                <a:lnTo>
                  <a:pt x="703583" y="99405"/>
                </a:lnTo>
                <a:lnTo>
                  <a:pt x="696586" y="61204"/>
                </a:lnTo>
                <a:lnTo>
                  <a:pt x="670326" y="29419"/>
                </a:lnTo>
                <a:lnTo>
                  <a:pt x="637883" y="23418"/>
                </a:lnTo>
                <a:lnTo>
                  <a:pt x="704790" y="23418"/>
                </a:lnTo>
                <a:lnTo>
                  <a:pt x="726655" y="68659"/>
                </a:lnTo>
                <a:lnTo>
                  <a:pt x="731838" y="123825"/>
                </a:lnTo>
                <a:lnTo>
                  <a:pt x="730579" y="153378"/>
                </a:lnTo>
                <a:lnTo>
                  <a:pt x="726801" y="178542"/>
                </a:lnTo>
                <a:lnTo>
                  <a:pt x="720506" y="199316"/>
                </a:lnTo>
                <a:lnTo>
                  <a:pt x="711696" y="215696"/>
                </a:lnTo>
                <a:lnTo>
                  <a:pt x="706640" y="220865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3" name="object 13"/>
          <p:cNvSpPr/>
          <p:nvPr/>
        </p:nvSpPr>
        <p:spPr>
          <a:xfrm>
            <a:off x="6750430" y="3260064"/>
            <a:ext cx="575945" cy="244475"/>
          </a:xfrm>
          <a:custGeom>
            <a:avLst/>
            <a:gdLst/>
            <a:ahLst/>
            <a:cxnLst/>
            <a:rect l="0" t="0" r="r" b="b"/>
            <a:pathLst>
              <a:path w="575945" h="244475">
                <a:moveTo>
                  <a:pt x="26390" y="240906"/>
                </a:moveTo>
                <a:lnTo>
                  <a:pt x="0" y="240906"/>
                </a:lnTo>
                <a:lnTo>
                  <a:pt x="0" y="3771"/>
                </a:lnTo>
                <a:lnTo>
                  <a:pt x="26390" y="3771"/>
                </a:lnTo>
                <a:lnTo>
                  <a:pt x="26390" y="109943"/>
                </a:lnTo>
                <a:lnTo>
                  <a:pt x="173037" y="109943"/>
                </a:lnTo>
                <a:lnTo>
                  <a:pt x="173037" y="133553"/>
                </a:lnTo>
                <a:lnTo>
                  <a:pt x="26390" y="133553"/>
                </a:lnTo>
                <a:lnTo>
                  <a:pt x="26390" y="240906"/>
                </a:lnTo>
                <a:close/>
              </a:path>
              <a:path w="575945" h="244475">
                <a:moveTo>
                  <a:pt x="173037" y="109943"/>
                </a:moveTo>
                <a:lnTo>
                  <a:pt x="147040" y="109943"/>
                </a:lnTo>
                <a:lnTo>
                  <a:pt x="147040" y="3771"/>
                </a:lnTo>
                <a:lnTo>
                  <a:pt x="173037" y="3771"/>
                </a:lnTo>
                <a:lnTo>
                  <a:pt x="173037" y="109943"/>
                </a:lnTo>
                <a:close/>
              </a:path>
              <a:path w="575945" h="244475">
                <a:moveTo>
                  <a:pt x="173037" y="240906"/>
                </a:moveTo>
                <a:lnTo>
                  <a:pt x="147040" y="240906"/>
                </a:lnTo>
                <a:lnTo>
                  <a:pt x="147040" y="133553"/>
                </a:lnTo>
                <a:lnTo>
                  <a:pt x="173037" y="133553"/>
                </a:lnTo>
                <a:lnTo>
                  <a:pt x="173037" y="240906"/>
                </a:lnTo>
                <a:close/>
              </a:path>
              <a:path w="575945" h="244475">
                <a:moveTo>
                  <a:pt x="236537" y="240906"/>
                </a:moveTo>
                <a:lnTo>
                  <a:pt x="210350" y="240906"/>
                </a:lnTo>
                <a:lnTo>
                  <a:pt x="275628" y="3771"/>
                </a:lnTo>
                <a:lnTo>
                  <a:pt x="333184" y="3771"/>
                </a:lnTo>
                <a:lnTo>
                  <a:pt x="339396" y="26403"/>
                </a:lnTo>
                <a:lnTo>
                  <a:pt x="295478" y="26403"/>
                </a:lnTo>
                <a:lnTo>
                  <a:pt x="259359" y="156171"/>
                </a:lnTo>
                <a:lnTo>
                  <a:pt x="375014" y="156171"/>
                </a:lnTo>
                <a:lnTo>
                  <a:pt x="381498" y="179793"/>
                </a:lnTo>
                <a:lnTo>
                  <a:pt x="253606" y="179793"/>
                </a:lnTo>
                <a:lnTo>
                  <a:pt x="236537" y="240906"/>
                </a:lnTo>
                <a:close/>
              </a:path>
              <a:path w="575945" h="244475">
                <a:moveTo>
                  <a:pt x="375014" y="156171"/>
                </a:moveTo>
                <a:lnTo>
                  <a:pt x="349250" y="156171"/>
                </a:lnTo>
                <a:lnTo>
                  <a:pt x="313334" y="26403"/>
                </a:lnTo>
                <a:lnTo>
                  <a:pt x="339396" y="26403"/>
                </a:lnTo>
                <a:lnTo>
                  <a:pt x="375014" y="156171"/>
                </a:lnTo>
                <a:close/>
              </a:path>
              <a:path w="575945" h="244475">
                <a:moveTo>
                  <a:pt x="398272" y="240906"/>
                </a:moveTo>
                <a:lnTo>
                  <a:pt x="372275" y="240906"/>
                </a:lnTo>
                <a:lnTo>
                  <a:pt x="355003" y="179793"/>
                </a:lnTo>
                <a:lnTo>
                  <a:pt x="381498" y="179793"/>
                </a:lnTo>
                <a:lnTo>
                  <a:pt x="398272" y="240906"/>
                </a:lnTo>
                <a:close/>
              </a:path>
              <a:path w="575945" h="244475">
                <a:moveTo>
                  <a:pt x="559975" y="220662"/>
                </a:moveTo>
                <a:lnTo>
                  <a:pt x="498678" y="220662"/>
                </a:lnTo>
                <a:lnTo>
                  <a:pt x="520814" y="217685"/>
                </a:lnTo>
                <a:lnTo>
                  <a:pt x="536625" y="208756"/>
                </a:lnTo>
                <a:lnTo>
                  <a:pt x="546112" y="193873"/>
                </a:lnTo>
                <a:lnTo>
                  <a:pt x="549275" y="173037"/>
                </a:lnTo>
                <a:lnTo>
                  <a:pt x="548581" y="164098"/>
                </a:lnTo>
                <a:lnTo>
                  <a:pt x="510557" y="134300"/>
                </a:lnTo>
                <a:lnTo>
                  <a:pt x="496493" y="131178"/>
                </a:lnTo>
                <a:lnTo>
                  <a:pt x="477910" y="126601"/>
                </a:lnTo>
                <a:lnTo>
                  <a:pt x="439635" y="109143"/>
                </a:lnTo>
                <a:lnTo>
                  <a:pt x="422871" y="63703"/>
                </a:lnTo>
                <a:lnTo>
                  <a:pt x="427646" y="35833"/>
                </a:lnTo>
                <a:lnTo>
                  <a:pt x="441971" y="15925"/>
                </a:lnTo>
                <a:lnTo>
                  <a:pt x="465846" y="3981"/>
                </a:lnTo>
                <a:lnTo>
                  <a:pt x="499275" y="0"/>
                </a:lnTo>
                <a:lnTo>
                  <a:pt x="512393" y="311"/>
                </a:lnTo>
                <a:lnTo>
                  <a:pt x="526754" y="1244"/>
                </a:lnTo>
                <a:lnTo>
                  <a:pt x="542359" y="2796"/>
                </a:lnTo>
                <a:lnTo>
                  <a:pt x="559206" y="4965"/>
                </a:lnTo>
                <a:lnTo>
                  <a:pt x="570903" y="6756"/>
                </a:lnTo>
                <a:lnTo>
                  <a:pt x="569142" y="23228"/>
                </a:lnTo>
                <a:lnTo>
                  <a:pt x="501053" y="23228"/>
                </a:lnTo>
                <a:lnTo>
                  <a:pt x="478574" y="25645"/>
                </a:lnTo>
                <a:lnTo>
                  <a:pt x="462516" y="32897"/>
                </a:lnTo>
                <a:lnTo>
                  <a:pt x="452881" y="44986"/>
                </a:lnTo>
                <a:lnTo>
                  <a:pt x="449668" y="61912"/>
                </a:lnTo>
                <a:lnTo>
                  <a:pt x="450405" y="71882"/>
                </a:lnTo>
                <a:lnTo>
                  <a:pt x="479355" y="99618"/>
                </a:lnTo>
                <a:lnTo>
                  <a:pt x="509397" y="107657"/>
                </a:lnTo>
                <a:lnTo>
                  <a:pt x="526139" y="111980"/>
                </a:lnTo>
                <a:lnTo>
                  <a:pt x="560590" y="128587"/>
                </a:lnTo>
                <a:lnTo>
                  <a:pt x="575665" y="171056"/>
                </a:lnTo>
                <a:lnTo>
                  <a:pt x="570941" y="203008"/>
                </a:lnTo>
                <a:lnTo>
                  <a:pt x="559975" y="220662"/>
                </a:lnTo>
                <a:close/>
              </a:path>
              <a:path w="575945" h="244475">
                <a:moveTo>
                  <a:pt x="568528" y="28981"/>
                </a:moveTo>
                <a:lnTo>
                  <a:pt x="546451" y="26464"/>
                </a:lnTo>
                <a:lnTo>
                  <a:pt x="527846" y="24666"/>
                </a:lnTo>
                <a:lnTo>
                  <a:pt x="512714" y="23587"/>
                </a:lnTo>
                <a:lnTo>
                  <a:pt x="501053" y="23228"/>
                </a:lnTo>
                <a:lnTo>
                  <a:pt x="569142" y="23228"/>
                </a:lnTo>
                <a:lnTo>
                  <a:pt x="568528" y="28981"/>
                </a:lnTo>
                <a:close/>
              </a:path>
              <a:path w="575945" h="244475">
                <a:moveTo>
                  <a:pt x="500062" y="244081"/>
                </a:moveTo>
                <a:lnTo>
                  <a:pt x="486758" y="243709"/>
                </a:lnTo>
                <a:lnTo>
                  <a:pt x="471839" y="242593"/>
                </a:lnTo>
                <a:lnTo>
                  <a:pt x="455306" y="240732"/>
                </a:lnTo>
                <a:lnTo>
                  <a:pt x="437159" y="238125"/>
                </a:lnTo>
                <a:lnTo>
                  <a:pt x="424853" y="236537"/>
                </a:lnTo>
                <a:lnTo>
                  <a:pt x="427634" y="214515"/>
                </a:lnTo>
                <a:lnTo>
                  <a:pt x="449563" y="217206"/>
                </a:lnTo>
                <a:lnTo>
                  <a:pt x="468714" y="219127"/>
                </a:lnTo>
                <a:lnTo>
                  <a:pt x="485086" y="220278"/>
                </a:lnTo>
                <a:lnTo>
                  <a:pt x="498678" y="220662"/>
                </a:lnTo>
                <a:lnTo>
                  <a:pt x="559975" y="220662"/>
                </a:lnTo>
                <a:lnTo>
                  <a:pt x="556766" y="225828"/>
                </a:lnTo>
                <a:lnTo>
                  <a:pt x="533140" y="239518"/>
                </a:lnTo>
                <a:lnTo>
                  <a:pt x="500062" y="244081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4" name="object 14"/>
          <p:cNvSpPr/>
          <p:nvPr/>
        </p:nvSpPr>
        <p:spPr>
          <a:xfrm>
            <a:off x="7422807" y="3263836"/>
            <a:ext cx="187921" cy="237134"/>
          </a:xfrm>
          <a:prstGeom prst="rect">
            <a:avLst/>
          </a:prstGeom>
          <a:blipFill dpi="0" rotWithShape="1">
            <a:blip r:embed="rId1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5" name="object 15"/>
          <p:cNvSpPr/>
          <p:nvPr/>
        </p:nvSpPr>
        <p:spPr>
          <a:xfrm>
            <a:off x="7703666" y="3263836"/>
            <a:ext cx="701675" cy="237490"/>
          </a:xfrm>
          <a:custGeom>
            <a:avLst/>
            <a:gdLst/>
            <a:ahLst/>
            <a:cxnLst/>
            <a:rect l="0" t="0" r="r" b="b"/>
            <a:pathLst>
              <a:path w="701675" h="237490">
                <a:moveTo>
                  <a:pt x="96634" y="237135"/>
                </a:moveTo>
                <a:lnTo>
                  <a:pt x="48221" y="237135"/>
                </a:lnTo>
                <a:lnTo>
                  <a:pt x="0" y="0"/>
                </a:lnTo>
                <a:lnTo>
                  <a:pt x="27381" y="0"/>
                </a:lnTo>
                <a:lnTo>
                  <a:pt x="67868" y="213919"/>
                </a:lnTo>
                <a:lnTo>
                  <a:pt x="101774" y="213919"/>
                </a:lnTo>
                <a:lnTo>
                  <a:pt x="96634" y="237135"/>
                </a:lnTo>
                <a:close/>
              </a:path>
              <a:path w="701675" h="237490">
                <a:moveTo>
                  <a:pt x="239449" y="213919"/>
                </a:moveTo>
                <a:lnTo>
                  <a:pt x="215303" y="213919"/>
                </a:lnTo>
                <a:lnTo>
                  <a:pt x="255790" y="0"/>
                </a:lnTo>
                <a:lnTo>
                  <a:pt x="282778" y="0"/>
                </a:lnTo>
                <a:lnTo>
                  <a:pt x="239449" y="213919"/>
                </a:lnTo>
                <a:close/>
              </a:path>
              <a:path w="701675" h="237490">
                <a:moveTo>
                  <a:pt x="101774" y="213919"/>
                </a:moveTo>
                <a:lnTo>
                  <a:pt x="77787" y="213919"/>
                </a:lnTo>
                <a:lnTo>
                  <a:pt x="126199" y="1993"/>
                </a:lnTo>
                <a:lnTo>
                  <a:pt x="156959" y="1993"/>
                </a:lnTo>
                <a:lnTo>
                  <a:pt x="164394" y="34531"/>
                </a:lnTo>
                <a:lnTo>
                  <a:pt x="141490" y="34531"/>
                </a:lnTo>
                <a:lnTo>
                  <a:pt x="101774" y="213919"/>
                </a:lnTo>
                <a:close/>
              </a:path>
              <a:path w="701675" h="237490">
                <a:moveTo>
                  <a:pt x="234746" y="237135"/>
                </a:moveTo>
                <a:lnTo>
                  <a:pt x="186524" y="237135"/>
                </a:lnTo>
                <a:lnTo>
                  <a:pt x="141490" y="34531"/>
                </a:lnTo>
                <a:lnTo>
                  <a:pt x="164394" y="34531"/>
                </a:lnTo>
                <a:lnTo>
                  <a:pt x="205384" y="213919"/>
                </a:lnTo>
                <a:lnTo>
                  <a:pt x="239449" y="213919"/>
                </a:lnTo>
                <a:lnTo>
                  <a:pt x="234746" y="237135"/>
                </a:lnTo>
                <a:close/>
              </a:path>
              <a:path w="701675" h="237490">
                <a:moveTo>
                  <a:pt x="349046" y="237135"/>
                </a:moveTo>
                <a:lnTo>
                  <a:pt x="322656" y="237135"/>
                </a:lnTo>
                <a:lnTo>
                  <a:pt x="322656" y="0"/>
                </a:lnTo>
                <a:lnTo>
                  <a:pt x="349046" y="0"/>
                </a:lnTo>
                <a:lnTo>
                  <a:pt x="349046" y="237135"/>
                </a:lnTo>
                <a:close/>
              </a:path>
              <a:path w="701675" h="237490">
                <a:moveTo>
                  <a:pt x="537565" y="237135"/>
                </a:moveTo>
                <a:lnTo>
                  <a:pt x="406996" y="237135"/>
                </a:lnTo>
                <a:lnTo>
                  <a:pt x="406996" y="0"/>
                </a:lnTo>
                <a:lnTo>
                  <a:pt x="433387" y="0"/>
                </a:lnTo>
                <a:lnTo>
                  <a:pt x="433387" y="213526"/>
                </a:lnTo>
                <a:lnTo>
                  <a:pt x="537565" y="213526"/>
                </a:lnTo>
                <a:lnTo>
                  <a:pt x="537565" y="237135"/>
                </a:lnTo>
                <a:close/>
              </a:path>
              <a:path w="701675" h="237490">
                <a:moveTo>
                  <a:pt x="701675" y="237135"/>
                </a:moveTo>
                <a:lnTo>
                  <a:pt x="571106" y="237135"/>
                </a:lnTo>
                <a:lnTo>
                  <a:pt x="571106" y="0"/>
                </a:lnTo>
                <a:lnTo>
                  <a:pt x="597496" y="0"/>
                </a:lnTo>
                <a:lnTo>
                  <a:pt x="597496" y="213526"/>
                </a:lnTo>
                <a:lnTo>
                  <a:pt x="701675" y="213526"/>
                </a:lnTo>
                <a:lnTo>
                  <a:pt x="701675" y="237135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6" name="object 16"/>
          <p:cNvSpPr/>
          <p:nvPr/>
        </p:nvSpPr>
        <p:spPr>
          <a:xfrm>
            <a:off x="8488553" y="3260267"/>
            <a:ext cx="382904" cy="244475"/>
          </a:xfrm>
          <a:custGeom>
            <a:avLst/>
            <a:gdLst/>
            <a:ahLst/>
            <a:cxnLst/>
            <a:rect l="0" t="0" r="r" b="b"/>
            <a:pathLst>
              <a:path w="382905" h="244475">
                <a:moveTo>
                  <a:pt x="171450" y="27190"/>
                </a:moveTo>
                <a:lnTo>
                  <a:pt x="0" y="27190"/>
                </a:lnTo>
                <a:lnTo>
                  <a:pt x="0" y="3568"/>
                </a:lnTo>
                <a:lnTo>
                  <a:pt x="171450" y="3568"/>
                </a:lnTo>
                <a:lnTo>
                  <a:pt x="171450" y="27190"/>
                </a:lnTo>
                <a:close/>
              </a:path>
              <a:path w="382905" h="244475">
                <a:moveTo>
                  <a:pt x="99225" y="240703"/>
                </a:moveTo>
                <a:lnTo>
                  <a:pt x="73025" y="240703"/>
                </a:lnTo>
                <a:lnTo>
                  <a:pt x="73025" y="27190"/>
                </a:lnTo>
                <a:lnTo>
                  <a:pt x="99225" y="27190"/>
                </a:lnTo>
                <a:lnTo>
                  <a:pt x="99225" y="240703"/>
                </a:lnTo>
                <a:close/>
              </a:path>
              <a:path w="382905" h="244475">
                <a:moveTo>
                  <a:pt x="289129" y="244081"/>
                </a:moveTo>
                <a:lnTo>
                  <a:pt x="244031" y="236813"/>
                </a:lnTo>
                <a:lnTo>
                  <a:pt x="206648" y="198380"/>
                </a:lnTo>
                <a:lnTo>
                  <a:pt x="196527" y="152540"/>
                </a:lnTo>
                <a:lnTo>
                  <a:pt x="195271" y="123126"/>
                </a:lnTo>
                <a:lnTo>
                  <a:pt x="196552" y="94043"/>
                </a:lnTo>
                <a:lnTo>
                  <a:pt x="206873" y="47557"/>
                </a:lnTo>
                <a:lnTo>
                  <a:pt x="244479" y="7591"/>
                </a:lnTo>
                <a:lnTo>
                  <a:pt x="288926" y="0"/>
                </a:lnTo>
                <a:lnTo>
                  <a:pt x="313184" y="1897"/>
                </a:lnTo>
                <a:lnTo>
                  <a:pt x="333399" y="7542"/>
                </a:lnTo>
                <a:lnTo>
                  <a:pt x="349703" y="16968"/>
                </a:lnTo>
                <a:lnTo>
                  <a:pt x="355740" y="23418"/>
                </a:lnTo>
                <a:lnTo>
                  <a:pt x="288824" y="23418"/>
                </a:lnTo>
                <a:lnTo>
                  <a:pt x="271032" y="24918"/>
                </a:lnTo>
                <a:lnTo>
                  <a:pt x="236348" y="47231"/>
                </a:lnTo>
                <a:lnTo>
                  <a:pt x="223321" y="98852"/>
                </a:lnTo>
                <a:lnTo>
                  <a:pt x="222454" y="123126"/>
                </a:lnTo>
                <a:lnTo>
                  <a:pt x="223309" y="147346"/>
                </a:lnTo>
                <a:lnTo>
                  <a:pt x="236144" y="198043"/>
                </a:lnTo>
                <a:lnTo>
                  <a:pt x="271081" y="219439"/>
                </a:lnTo>
                <a:lnTo>
                  <a:pt x="289129" y="220865"/>
                </a:lnTo>
                <a:lnTo>
                  <a:pt x="357593" y="220865"/>
                </a:lnTo>
                <a:lnTo>
                  <a:pt x="350502" y="228115"/>
                </a:lnTo>
                <a:lnTo>
                  <a:pt x="334199" y="236985"/>
                </a:lnTo>
                <a:lnTo>
                  <a:pt x="313741" y="242307"/>
                </a:lnTo>
                <a:lnTo>
                  <a:pt x="289129" y="244081"/>
                </a:lnTo>
                <a:close/>
              </a:path>
              <a:path w="382905" h="244475">
                <a:moveTo>
                  <a:pt x="357593" y="220865"/>
                </a:moveTo>
                <a:lnTo>
                  <a:pt x="289129" y="220865"/>
                </a:lnTo>
                <a:lnTo>
                  <a:pt x="307159" y="219470"/>
                </a:lnTo>
                <a:lnTo>
                  <a:pt x="321968" y="215284"/>
                </a:lnTo>
                <a:lnTo>
                  <a:pt x="347813" y="185496"/>
                </a:lnTo>
                <a:lnTo>
                  <a:pt x="355410" y="123825"/>
                </a:lnTo>
                <a:lnTo>
                  <a:pt x="354534" y="99405"/>
                </a:lnTo>
                <a:lnTo>
                  <a:pt x="347534" y="61204"/>
                </a:lnTo>
                <a:lnTo>
                  <a:pt x="321272" y="29419"/>
                </a:lnTo>
                <a:lnTo>
                  <a:pt x="288824" y="23418"/>
                </a:lnTo>
                <a:lnTo>
                  <a:pt x="355740" y="23418"/>
                </a:lnTo>
                <a:lnTo>
                  <a:pt x="377608" y="68659"/>
                </a:lnTo>
                <a:lnTo>
                  <a:pt x="382791" y="123825"/>
                </a:lnTo>
                <a:lnTo>
                  <a:pt x="381532" y="153378"/>
                </a:lnTo>
                <a:lnTo>
                  <a:pt x="377754" y="178542"/>
                </a:lnTo>
                <a:lnTo>
                  <a:pt x="371459" y="199316"/>
                </a:lnTo>
                <a:lnTo>
                  <a:pt x="362649" y="215696"/>
                </a:lnTo>
                <a:lnTo>
                  <a:pt x="357593" y="220865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7" name="object 17"/>
          <p:cNvSpPr/>
          <p:nvPr/>
        </p:nvSpPr>
        <p:spPr>
          <a:xfrm>
            <a:off x="8987497" y="3263836"/>
            <a:ext cx="1022984" cy="237490"/>
          </a:xfrm>
          <a:custGeom>
            <a:avLst/>
            <a:gdLst/>
            <a:ahLst/>
            <a:cxnLst/>
            <a:rect l="0" t="0" r="r" b="b"/>
            <a:pathLst>
              <a:path w="1022985" h="237490">
                <a:moveTo>
                  <a:pt x="130581" y="237135"/>
                </a:moveTo>
                <a:lnTo>
                  <a:pt x="0" y="237135"/>
                </a:lnTo>
                <a:lnTo>
                  <a:pt x="0" y="0"/>
                </a:lnTo>
                <a:lnTo>
                  <a:pt x="26390" y="0"/>
                </a:lnTo>
                <a:lnTo>
                  <a:pt x="26390" y="213526"/>
                </a:lnTo>
                <a:lnTo>
                  <a:pt x="130581" y="213526"/>
                </a:lnTo>
                <a:lnTo>
                  <a:pt x="130581" y="237135"/>
                </a:lnTo>
                <a:close/>
              </a:path>
              <a:path w="1022985" h="237490">
                <a:moveTo>
                  <a:pt x="308381" y="237135"/>
                </a:moveTo>
                <a:lnTo>
                  <a:pt x="164109" y="237135"/>
                </a:lnTo>
                <a:lnTo>
                  <a:pt x="164109" y="0"/>
                </a:lnTo>
                <a:lnTo>
                  <a:pt x="308381" y="0"/>
                </a:lnTo>
                <a:lnTo>
                  <a:pt x="308381" y="23215"/>
                </a:lnTo>
                <a:lnTo>
                  <a:pt x="190500" y="23215"/>
                </a:lnTo>
                <a:lnTo>
                  <a:pt x="190500" y="105181"/>
                </a:lnTo>
                <a:lnTo>
                  <a:pt x="287743" y="105181"/>
                </a:lnTo>
                <a:lnTo>
                  <a:pt x="287743" y="128194"/>
                </a:lnTo>
                <a:lnTo>
                  <a:pt x="190500" y="128194"/>
                </a:lnTo>
                <a:lnTo>
                  <a:pt x="190500" y="213919"/>
                </a:lnTo>
                <a:lnTo>
                  <a:pt x="308381" y="213919"/>
                </a:lnTo>
                <a:lnTo>
                  <a:pt x="308381" y="237135"/>
                </a:lnTo>
                <a:close/>
              </a:path>
              <a:path w="1022985" h="237490">
                <a:moveTo>
                  <a:pt x="358775" y="237135"/>
                </a:moveTo>
                <a:lnTo>
                  <a:pt x="332587" y="237135"/>
                </a:lnTo>
                <a:lnTo>
                  <a:pt x="397865" y="0"/>
                </a:lnTo>
                <a:lnTo>
                  <a:pt x="455422" y="0"/>
                </a:lnTo>
                <a:lnTo>
                  <a:pt x="461633" y="22631"/>
                </a:lnTo>
                <a:lnTo>
                  <a:pt x="417715" y="22631"/>
                </a:lnTo>
                <a:lnTo>
                  <a:pt x="381596" y="152401"/>
                </a:lnTo>
                <a:lnTo>
                  <a:pt x="497252" y="152401"/>
                </a:lnTo>
                <a:lnTo>
                  <a:pt x="503735" y="176023"/>
                </a:lnTo>
                <a:lnTo>
                  <a:pt x="375843" y="176023"/>
                </a:lnTo>
                <a:lnTo>
                  <a:pt x="358775" y="237135"/>
                </a:lnTo>
                <a:close/>
              </a:path>
              <a:path w="1022985" h="237490">
                <a:moveTo>
                  <a:pt x="497252" y="152401"/>
                </a:moveTo>
                <a:lnTo>
                  <a:pt x="471487" y="152401"/>
                </a:lnTo>
                <a:lnTo>
                  <a:pt x="435571" y="22631"/>
                </a:lnTo>
                <a:lnTo>
                  <a:pt x="461633" y="22631"/>
                </a:lnTo>
                <a:lnTo>
                  <a:pt x="497252" y="152401"/>
                </a:lnTo>
                <a:close/>
              </a:path>
              <a:path w="1022985" h="237490">
                <a:moveTo>
                  <a:pt x="520510" y="237135"/>
                </a:moveTo>
                <a:lnTo>
                  <a:pt x="494512" y="237135"/>
                </a:lnTo>
                <a:lnTo>
                  <a:pt x="477240" y="176023"/>
                </a:lnTo>
                <a:lnTo>
                  <a:pt x="503735" y="176023"/>
                </a:lnTo>
                <a:lnTo>
                  <a:pt x="520510" y="237135"/>
                </a:lnTo>
                <a:close/>
              </a:path>
              <a:path w="1022985" h="237490">
                <a:moveTo>
                  <a:pt x="584201" y="237135"/>
                </a:moveTo>
                <a:lnTo>
                  <a:pt x="557810" y="237135"/>
                </a:lnTo>
                <a:lnTo>
                  <a:pt x="557810" y="0"/>
                </a:lnTo>
                <a:lnTo>
                  <a:pt x="645516" y="0"/>
                </a:lnTo>
                <a:lnTo>
                  <a:pt x="663207" y="1092"/>
                </a:lnTo>
                <a:lnTo>
                  <a:pt x="678562" y="4368"/>
                </a:lnTo>
                <a:lnTo>
                  <a:pt x="691583" y="9826"/>
                </a:lnTo>
                <a:lnTo>
                  <a:pt x="702272" y="17462"/>
                </a:lnTo>
                <a:lnTo>
                  <a:pt x="707092" y="23215"/>
                </a:lnTo>
                <a:lnTo>
                  <a:pt x="584201" y="23215"/>
                </a:lnTo>
                <a:lnTo>
                  <a:pt x="584201" y="123038"/>
                </a:lnTo>
                <a:lnTo>
                  <a:pt x="704428" y="123038"/>
                </a:lnTo>
                <a:lnTo>
                  <a:pt x="696768" y="131298"/>
                </a:lnTo>
                <a:lnTo>
                  <a:pt x="677673" y="140894"/>
                </a:lnTo>
                <a:lnTo>
                  <a:pt x="680214" y="146254"/>
                </a:lnTo>
                <a:lnTo>
                  <a:pt x="584201" y="146254"/>
                </a:lnTo>
                <a:lnTo>
                  <a:pt x="584201" y="237135"/>
                </a:lnTo>
                <a:close/>
              </a:path>
              <a:path w="1022985" h="237490">
                <a:moveTo>
                  <a:pt x="704428" y="123038"/>
                </a:moveTo>
                <a:lnTo>
                  <a:pt x="645923" y="123038"/>
                </a:lnTo>
                <a:lnTo>
                  <a:pt x="667018" y="119919"/>
                </a:lnTo>
                <a:lnTo>
                  <a:pt x="682087" y="110559"/>
                </a:lnTo>
                <a:lnTo>
                  <a:pt x="691130" y="94962"/>
                </a:lnTo>
                <a:lnTo>
                  <a:pt x="694144" y="73126"/>
                </a:lnTo>
                <a:lnTo>
                  <a:pt x="691106" y="51290"/>
                </a:lnTo>
                <a:lnTo>
                  <a:pt x="681989" y="35693"/>
                </a:lnTo>
                <a:lnTo>
                  <a:pt x="666793" y="26335"/>
                </a:lnTo>
                <a:lnTo>
                  <a:pt x="645516" y="23215"/>
                </a:lnTo>
                <a:lnTo>
                  <a:pt x="707092" y="23215"/>
                </a:lnTo>
                <a:lnTo>
                  <a:pt x="710607" y="27411"/>
                </a:lnTo>
                <a:lnTo>
                  <a:pt x="716560" y="39790"/>
                </a:lnTo>
                <a:lnTo>
                  <a:pt x="720132" y="54601"/>
                </a:lnTo>
                <a:lnTo>
                  <a:pt x="721322" y="71843"/>
                </a:lnTo>
                <a:lnTo>
                  <a:pt x="718594" y="96770"/>
                </a:lnTo>
                <a:lnTo>
                  <a:pt x="710408" y="116590"/>
                </a:lnTo>
                <a:lnTo>
                  <a:pt x="704428" y="123038"/>
                </a:lnTo>
                <a:close/>
              </a:path>
              <a:path w="1022985" h="237490">
                <a:moveTo>
                  <a:pt x="723304" y="237135"/>
                </a:moveTo>
                <a:lnTo>
                  <a:pt x="694144" y="237135"/>
                </a:lnTo>
                <a:lnTo>
                  <a:pt x="651282" y="146254"/>
                </a:lnTo>
                <a:lnTo>
                  <a:pt x="680214" y="146254"/>
                </a:lnTo>
                <a:lnTo>
                  <a:pt x="723304" y="237135"/>
                </a:lnTo>
                <a:close/>
              </a:path>
              <a:path w="1022985" h="237490">
                <a:moveTo>
                  <a:pt x="795338" y="237135"/>
                </a:moveTo>
                <a:lnTo>
                  <a:pt x="768947" y="237135"/>
                </a:lnTo>
                <a:lnTo>
                  <a:pt x="768947" y="0"/>
                </a:lnTo>
                <a:lnTo>
                  <a:pt x="818363" y="0"/>
                </a:lnTo>
                <a:lnTo>
                  <a:pt x="828204" y="23215"/>
                </a:lnTo>
                <a:lnTo>
                  <a:pt x="795338" y="23215"/>
                </a:lnTo>
                <a:lnTo>
                  <a:pt x="795338" y="237135"/>
                </a:lnTo>
                <a:close/>
              </a:path>
              <a:path w="1022985" h="237490">
                <a:moveTo>
                  <a:pt x="942379" y="213919"/>
                </a:moveTo>
                <a:lnTo>
                  <a:pt x="916394" y="213919"/>
                </a:lnTo>
                <a:lnTo>
                  <a:pt x="916394" y="0"/>
                </a:lnTo>
                <a:lnTo>
                  <a:pt x="942379" y="0"/>
                </a:lnTo>
                <a:lnTo>
                  <a:pt x="942379" y="213919"/>
                </a:lnTo>
                <a:close/>
              </a:path>
              <a:path w="1022985" h="237490">
                <a:moveTo>
                  <a:pt x="942379" y="237135"/>
                </a:moveTo>
                <a:lnTo>
                  <a:pt x="893966" y="237135"/>
                </a:lnTo>
                <a:lnTo>
                  <a:pt x="801891" y="23215"/>
                </a:lnTo>
                <a:lnTo>
                  <a:pt x="828204" y="23215"/>
                </a:lnTo>
                <a:lnTo>
                  <a:pt x="909041" y="213919"/>
                </a:lnTo>
                <a:lnTo>
                  <a:pt x="942379" y="213919"/>
                </a:lnTo>
                <a:lnTo>
                  <a:pt x="942379" y="237135"/>
                </a:lnTo>
                <a:close/>
              </a:path>
              <a:path w="1022985" h="237490">
                <a:moveTo>
                  <a:pt x="1022554" y="237135"/>
                </a:moveTo>
                <a:lnTo>
                  <a:pt x="994576" y="237135"/>
                </a:lnTo>
                <a:lnTo>
                  <a:pt x="994576" y="198044"/>
                </a:lnTo>
                <a:lnTo>
                  <a:pt x="1022554" y="198044"/>
                </a:lnTo>
                <a:lnTo>
                  <a:pt x="1022554" y="237135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7105" y="0"/>
            <a:ext cx="1695450" cy="1948814"/>
          </a:xfrm>
          <a:custGeom>
            <a:avLst/>
            <a:gdLst/>
            <a:ahLst/>
            <a:cxnLst/>
            <a:rect l="0" t="0" r="r" b="b"/>
            <a:pathLst>
              <a:path w="1695450" h="1948814">
                <a:moveTo>
                  <a:pt x="1694893" y="1948467"/>
                </a:moveTo>
                <a:lnTo>
                  <a:pt x="1625902" y="1942088"/>
                </a:lnTo>
                <a:lnTo>
                  <a:pt x="1576712" y="1935778"/>
                </a:lnTo>
                <a:lnTo>
                  <a:pt x="1527769" y="1928131"/>
                </a:lnTo>
                <a:lnTo>
                  <a:pt x="1479103" y="1919161"/>
                </a:lnTo>
                <a:lnTo>
                  <a:pt x="1430741" y="1908883"/>
                </a:lnTo>
                <a:lnTo>
                  <a:pt x="1382711" y="1897310"/>
                </a:lnTo>
                <a:lnTo>
                  <a:pt x="1335041" y="1884456"/>
                </a:lnTo>
                <a:lnTo>
                  <a:pt x="1287760" y="1870335"/>
                </a:lnTo>
                <a:lnTo>
                  <a:pt x="1240894" y="1854962"/>
                </a:lnTo>
                <a:lnTo>
                  <a:pt x="1194473" y="1838349"/>
                </a:lnTo>
                <a:lnTo>
                  <a:pt x="1148523" y="1820512"/>
                </a:lnTo>
                <a:lnTo>
                  <a:pt x="1103074" y="1801464"/>
                </a:lnTo>
                <a:lnTo>
                  <a:pt x="1058152" y="1781219"/>
                </a:lnTo>
                <a:lnTo>
                  <a:pt x="1013786" y="1759791"/>
                </a:lnTo>
                <a:lnTo>
                  <a:pt x="970004" y="1737194"/>
                </a:lnTo>
                <a:lnTo>
                  <a:pt x="926834" y="1713442"/>
                </a:lnTo>
                <a:lnTo>
                  <a:pt x="884304" y="1688549"/>
                </a:lnTo>
                <a:lnTo>
                  <a:pt x="842441" y="1662529"/>
                </a:lnTo>
                <a:lnTo>
                  <a:pt x="801274" y="1635395"/>
                </a:lnTo>
                <a:lnTo>
                  <a:pt x="760831" y="1607163"/>
                </a:lnTo>
                <a:lnTo>
                  <a:pt x="721140" y="1577845"/>
                </a:lnTo>
                <a:lnTo>
                  <a:pt x="682228" y="1547457"/>
                </a:lnTo>
                <a:lnTo>
                  <a:pt x="644124" y="1516011"/>
                </a:lnTo>
                <a:lnTo>
                  <a:pt x="606855" y="1483521"/>
                </a:lnTo>
                <a:lnTo>
                  <a:pt x="570450" y="1450003"/>
                </a:lnTo>
                <a:lnTo>
                  <a:pt x="534937" y="1415469"/>
                </a:lnTo>
                <a:lnTo>
                  <a:pt x="500343" y="1379934"/>
                </a:lnTo>
                <a:lnTo>
                  <a:pt x="466696" y="1343411"/>
                </a:lnTo>
                <a:lnTo>
                  <a:pt x="434025" y="1305915"/>
                </a:lnTo>
                <a:lnTo>
                  <a:pt x="402406" y="1267526"/>
                </a:lnTo>
                <a:lnTo>
                  <a:pt x="371909" y="1228335"/>
                </a:lnTo>
                <a:lnTo>
                  <a:pt x="342541" y="1188372"/>
                </a:lnTo>
                <a:lnTo>
                  <a:pt x="314312" y="1147667"/>
                </a:lnTo>
                <a:lnTo>
                  <a:pt x="287231" y="1106249"/>
                </a:lnTo>
                <a:lnTo>
                  <a:pt x="261308" y="1064148"/>
                </a:lnTo>
                <a:lnTo>
                  <a:pt x="236551" y="1021395"/>
                </a:lnTo>
                <a:lnTo>
                  <a:pt x="212969" y="978019"/>
                </a:lnTo>
                <a:lnTo>
                  <a:pt x="190573" y="934049"/>
                </a:lnTo>
                <a:lnTo>
                  <a:pt x="169370" y="889517"/>
                </a:lnTo>
                <a:lnTo>
                  <a:pt x="149371" y="844452"/>
                </a:lnTo>
                <a:lnTo>
                  <a:pt x="130584" y="798883"/>
                </a:lnTo>
                <a:lnTo>
                  <a:pt x="113018" y="752841"/>
                </a:lnTo>
                <a:lnTo>
                  <a:pt x="96684" y="706355"/>
                </a:lnTo>
                <a:lnTo>
                  <a:pt x="81589" y="659456"/>
                </a:lnTo>
                <a:lnTo>
                  <a:pt x="67743" y="612172"/>
                </a:lnTo>
                <a:lnTo>
                  <a:pt x="55155" y="564535"/>
                </a:lnTo>
                <a:lnTo>
                  <a:pt x="43835" y="516574"/>
                </a:lnTo>
                <a:lnTo>
                  <a:pt x="33791" y="468318"/>
                </a:lnTo>
                <a:lnTo>
                  <a:pt x="25033" y="419798"/>
                </a:lnTo>
                <a:lnTo>
                  <a:pt x="17570" y="371044"/>
                </a:lnTo>
                <a:lnTo>
                  <a:pt x="11411" y="322085"/>
                </a:lnTo>
                <a:lnTo>
                  <a:pt x="6565" y="272952"/>
                </a:lnTo>
                <a:lnTo>
                  <a:pt x="3042" y="223674"/>
                </a:lnTo>
                <a:lnTo>
                  <a:pt x="850" y="174281"/>
                </a:lnTo>
                <a:lnTo>
                  <a:pt x="0" y="124802"/>
                </a:lnTo>
                <a:lnTo>
                  <a:pt x="499" y="75269"/>
                </a:lnTo>
                <a:lnTo>
                  <a:pt x="2357" y="25710"/>
                </a:lnTo>
                <a:lnTo>
                  <a:pt x="4031" y="0"/>
                </a:lnTo>
                <a:lnTo>
                  <a:pt x="105768" y="0"/>
                </a:lnTo>
                <a:lnTo>
                  <a:pt x="103294" y="38883"/>
                </a:lnTo>
                <a:lnTo>
                  <a:pt x="101535" y="89429"/>
                </a:lnTo>
                <a:lnTo>
                  <a:pt x="101234" y="139828"/>
                </a:lnTo>
                <a:lnTo>
                  <a:pt x="102385" y="190055"/>
                </a:lnTo>
                <a:lnTo>
                  <a:pt x="104978" y="240084"/>
                </a:lnTo>
                <a:lnTo>
                  <a:pt x="109006" y="289891"/>
                </a:lnTo>
                <a:lnTo>
                  <a:pt x="114462" y="339451"/>
                </a:lnTo>
                <a:lnTo>
                  <a:pt x="121337" y="388738"/>
                </a:lnTo>
                <a:lnTo>
                  <a:pt x="129625" y="437728"/>
                </a:lnTo>
                <a:lnTo>
                  <a:pt x="139317" y="486396"/>
                </a:lnTo>
                <a:lnTo>
                  <a:pt x="150407" y="534716"/>
                </a:lnTo>
                <a:lnTo>
                  <a:pt x="162885" y="582665"/>
                </a:lnTo>
                <a:lnTo>
                  <a:pt x="176745" y="630216"/>
                </a:lnTo>
                <a:lnTo>
                  <a:pt x="191979" y="677345"/>
                </a:lnTo>
                <a:lnTo>
                  <a:pt x="208579" y="724027"/>
                </a:lnTo>
                <a:lnTo>
                  <a:pt x="226537" y="770236"/>
                </a:lnTo>
                <a:lnTo>
                  <a:pt x="245846" y="815949"/>
                </a:lnTo>
                <a:lnTo>
                  <a:pt x="266498" y="861140"/>
                </a:lnTo>
                <a:lnTo>
                  <a:pt x="288486" y="905783"/>
                </a:lnTo>
                <a:lnTo>
                  <a:pt x="311802" y="949855"/>
                </a:lnTo>
                <a:lnTo>
                  <a:pt x="336438" y="993330"/>
                </a:lnTo>
                <a:lnTo>
                  <a:pt x="362386" y="1036183"/>
                </a:lnTo>
                <a:lnTo>
                  <a:pt x="389639" y="1078388"/>
                </a:lnTo>
                <a:lnTo>
                  <a:pt x="418189" y="1119922"/>
                </a:lnTo>
                <a:lnTo>
                  <a:pt x="448029" y="1160760"/>
                </a:lnTo>
                <a:lnTo>
                  <a:pt x="479150" y="1200875"/>
                </a:lnTo>
                <a:lnTo>
                  <a:pt x="511546" y="1240243"/>
                </a:lnTo>
                <a:lnTo>
                  <a:pt x="472785" y="1273086"/>
                </a:lnTo>
                <a:lnTo>
                  <a:pt x="540187" y="1273086"/>
                </a:lnTo>
                <a:lnTo>
                  <a:pt x="545055" y="1278667"/>
                </a:lnTo>
                <a:lnTo>
                  <a:pt x="579511" y="1315957"/>
                </a:lnTo>
                <a:lnTo>
                  <a:pt x="614889" y="1352102"/>
                </a:lnTo>
                <a:lnTo>
                  <a:pt x="651167" y="1387089"/>
                </a:lnTo>
                <a:lnTo>
                  <a:pt x="688320" y="1420906"/>
                </a:lnTo>
                <a:lnTo>
                  <a:pt x="726327" y="1453543"/>
                </a:lnTo>
                <a:lnTo>
                  <a:pt x="765162" y="1484988"/>
                </a:lnTo>
                <a:lnTo>
                  <a:pt x="804803" y="1515229"/>
                </a:lnTo>
                <a:lnTo>
                  <a:pt x="845227" y="1544254"/>
                </a:lnTo>
                <a:lnTo>
                  <a:pt x="886410" y="1572051"/>
                </a:lnTo>
                <a:lnTo>
                  <a:pt x="928329" y="1598609"/>
                </a:lnTo>
                <a:lnTo>
                  <a:pt x="970960" y="1623917"/>
                </a:lnTo>
                <a:lnTo>
                  <a:pt x="1014279" y="1647962"/>
                </a:lnTo>
                <a:lnTo>
                  <a:pt x="1058265" y="1670734"/>
                </a:lnTo>
                <a:lnTo>
                  <a:pt x="1102892" y="1692219"/>
                </a:lnTo>
                <a:lnTo>
                  <a:pt x="1148138" y="1712407"/>
                </a:lnTo>
                <a:lnTo>
                  <a:pt x="1193980" y="1731286"/>
                </a:lnTo>
                <a:lnTo>
                  <a:pt x="1240394" y="1748845"/>
                </a:lnTo>
                <a:lnTo>
                  <a:pt x="1287356" y="1765071"/>
                </a:lnTo>
                <a:lnTo>
                  <a:pt x="1334844" y="1779952"/>
                </a:lnTo>
                <a:lnTo>
                  <a:pt x="1382833" y="1793479"/>
                </a:lnTo>
                <a:lnTo>
                  <a:pt x="1431301" y="1805637"/>
                </a:lnTo>
                <a:lnTo>
                  <a:pt x="1480224" y="1816417"/>
                </a:lnTo>
                <a:lnTo>
                  <a:pt x="1529579" y="1825806"/>
                </a:lnTo>
                <a:lnTo>
                  <a:pt x="1579342" y="1833793"/>
                </a:lnTo>
                <a:lnTo>
                  <a:pt x="1629490" y="1840365"/>
                </a:lnTo>
                <a:lnTo>
                  <a:pt x="1679999" y="1845512"/>
                </a:lnTo>
                <a:lnTo>
                  <a:pt x="1694893" y="1846598"/>
                </a:lnTo>
                <a:lnTo>
                  <a:pt x="1694893" y="1948467"/>
                </a:lnTo>
                <a:close/>
              </a:path>
              <a:path w="1695450" h="1948814">
                <a:moveTo>
                  <a:pt x="540187" y="1273086"/>
                </a:moveTo>
                <a:lnTo>
                  <a:pt x="472785" y="1273086"/>
                </a:lnTo>
                <a:lnTo>
                  <a:pt x="511546" y="1240243"/>
                </a:lnTo>
                <a:lnTo>
                  <a:pt x="540187" y="1273086"/>
                </a:lnTo>
                <a:close/>
              </a:path>
            </a:pathLst>
          </a:custGeom>
          <a:solidFill>
            <a:srgbClr val="21A8C3">
              <a:alpha val="89802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11338483" y="2194496"/>
            <a:ext cx="633095" cy="633095"/>
          </a:xfrm>
          <a:custGeom>
            <a:avLst/>
            <a:gdLst/>
            <a:ahLst/>
            <a:cxnLst/>
            <a:rect l="0" t="0" r="r" b="b"/>
            <a:pathLst>
              <a:path w="633095" h="633095">
                <a:moveTo>
                  <a:pt x="0" y="316280"/>
                </a:moveTo>
                <a:lnTo>
                  <a:pt x="4634" y="266922"/>
                </a:lnTo>
                <a:lnTo>
                  <a:pt x="17608" y="217570"/>
                </a:lnTo>
                <a:lnTo>
                  <a:pt x="37529" y="170532"/>
                </a:lnTo>
                <a:lnTo>
                  <a:pt x="63006" y="128118"/>
                </a:lnTo>
                <a:lnTo>
                  <a:pt x="92646" y="92633"/>
                </a:lnTo>
                <a:lnTo>
                  <a:pt x="128129" y="62995"/>
                </a:lnTo>
                <a:lnTo>
                  <a:pt x="170541" y="37521"/>
                </a:lnTo>
                <a:lnTo>
                  <a:pt x="217577" y="17603"/>
                </a:lnTo>
                <a:lnTo>
                  <a:pt x="266929" y="4632"/>
                </a:lnTo>
                <a:lnTo>
                  <a:pt x="316293" y="0"/>
                </a:lnTo>
                <a:lnTo>
                  <a:pt x="316293" y="101600"/>
                </a:lnTo>
                <a:lnTo>
                  <a:pt x="547428" y="101600"/>
                </a:lnTo>
                <a:lnTo>
                  <a:pt x="569574" y="128118"/>
                </a:lnTo>
                <a:lnTo>
                  <a:pt x="595047" y="170532"/>
                </a:lnTo>
                <a:lnTo>
                  <a:pt x="608881" y="203200"/>
                </a:lnTo>
                <a:lnTo>
                  <a:pt x="316293" y="203200"/>
                </a:lnTo>
                <a:lnTo>
                  <a:pt x="291546" y="204773"/>
                </a:lnTo>
                <a:lnTo>
                  <a:pt x="271821" y="210154"/>
                </a:lnTo>
                <a:lnTo>
                  <a:pt x="264052" y="214680"/>
                </a:lnTo>
                <a:lnTo>
                  <a:pt x="101600" y="214680"/>
                </a:lnTo>
                <a:lnTo>
                  <a:pt x="62054" y="222665"/>
                </a:lnTo>
                <a:lnTo>
                  <a:pt x="29759" y="244440"/>
                </a:lnTo>
                <a:lnTo>
                  <a:pt x="7984" y="276734"/>
                </a:lnTo>
                <a:lnTo>
                  <a:pt x="0" y="316280"/>
                </a:lnTo>
                <a:close/>
              </a:path>
              <a:path w="633095" h="633095">
                <a:moveTo>
                  <a:pt x="547428" y="101600"/>
                </a:moveTo>
                <a:lnTo>
                  <a:pt x="316293" y="101600"/>
                </a:lnTo>
                <a:lnTo>
                  <a:pt x="316293" y="0"/>
                </a:lnTo>
                <a:lnTo>
                  <a:pt x="365650" y="4632"/>
                </a:lnTo>
                <a:lnTo>
                  <a:pt x="415000" y="17603"/>
                </a:lnTo>
                <a:lnTo>
                  <a:pt x="462036" y="37521"/>
                </a:lnTo>
                <a:lnTo>
                  <a:pt x="504451" y="62995"/>
                </a:lnTo>
                <a:lnTo>
                  <a:pt x="539940" y="92633"/>
                </a:lnTo>
                <a:lnTo>
                  <a:pt x="547428" y="101600"/>
                </a:lnTo>
                <a:close/>
              </a:path>
              <a:path w="633095" h="633095">
                <a:moveTo>
                  <a:pt x="608881" y="429362"/>
                </a:moveTo>
                <a:lnTo>
                  <a:pt x="316293" y="429362"/>
                </a:lnTo>
                <a:lnTo>
                  <a:pt x="341038" y="427789"/>
                </a:lnTo>
                <a:lnTo>
                  <a:pt x="360759" y="422407"/>
                </a:lnTo>
                <a:lnTo>
                  <a:pt x="396252" y="396241"/>
                </a:lnTo>
                <a:lnTo>
                  <a:pt x="422419" y="360752"/>
                </a:lnTo>
                <a:lnTo>
                  <a:pt x="429374" y="316280"/>
                </a:lnTo>
                <a:lnTo>
                  <a:pt x="427801" y="291533"/>
                </a:lnTo>
                <a:lnTo>
                  <a:pt x="412234" y="254331"/>
                </a:lnTo>
                <a:lnTo>
                  <a:pt x="378236" y="220339"/>
                </a:lnTo>
                <a:lnTo>
                  <a:pt x="341038" y="204773"/>
                </a:lnTo>
                <a:lnTo>
                  <a:pt x="316293" y="203200"/>
                </a:lnTo>
                <a:lnTo>
                  <a:pt x="608881" y="203200"/>
                </a:lnTo>
                <a:lnTo>
                  <a:pt x="614967" y="217570"/>
                </a:lnTo>
                <a:lnTo>
                  <a:pt x="627940" y="266922"/>
                </a:lnTo>
                <a:lnTo>
                  <a:pt x="632574" y="316280"/>
                </a:lnTo>
                <a:lnTo>
                  <a:pt x="627940" y="365640"/>
                </a:lnTo>
                <a:lnTo>
                  <a:pt x="614967" y="414992"/>
                </a:lnTo>
                <a:lnTo>
                  <a:pt x="608881" y="429362"/>
                </a:lnTo>
                <a:close/>
              </a:path>
              <a:path w="633095" h="633095">
                <a:moveTo>
                  <a:pt x="101600" y="417881"/>
                </a:moveTo>
                <a:lnTo>
                  <a:pt x="62054" y="409897"/>
                </a:lnTo>
                <a:lnTo>
                  <a:pt x="29759" y="388122"/>
                </a:lnTo>
                <a:lnTo>
                  <a:pt x="7984" y="355827"/>
                </a:lnTo>
                <a:lnTo>
                  <a:pt x="0" y="316280"/>
                </a:lnTo>
                <a:lnTo>
                  <a:pt x="7984" y="276734"/>
                </a:lnTo>
                <a:lnTo>
                  <a:pt x="29759" y="244440"/>
                </a:lnTo>
                <a:lnTo>
                  <a:pt x="62054" y="222665"/>
                </a:lnTo>
                <a:lnTo>
                  <a:pt x="101600" y="214680"/>
                </a:lnTo>
                <a:lnTo>
                  <a:pt x="141145" y="222665"/>
                </a:lnTo>
                <a:lnTo>
                  <a:pt x="173440" y="244440"/>
                </a:lnTo>
                <a:lnTo>
                  <a:pt x="195215" y="276734"/>
                </a:lnTo>
                <a:lnTo>
                  <a:pt x="203200" y="316280"/>
                </a:lnTo>
                <a:lnTo>
                  <a:pt x="195215" y="355827"/>
                </a:lnTo>
                <a:lnTo>
                  <a:pt x="173440" y="388122"/>
                </a:lnTo>
                <a:lnTo>
                  <a:pt x="141145" y="409897"/>
                </a:lnTo>
                <a:lnTo>
                  <a:pt x="101600" y="417881"/>
                </a:lnTo>
                <a:close/>
              </a:path>
              <a:path w="633095" h="633095">
                <a:moveTo>
                  <a:pt x="203200" y="316280"/>
                </a:moveTo>
                <a:lnTo>
                  <a:pt x="195215" y="276734"/>
                </a:lnTo>
                <a:lnTo>
                  <a:pt x="173440" y="244440"/>
                </a:lnTo>
                <a:lnTo>
                  <a:pt x="141145" y="222665"/>
                </a:lnTo>
                <a:lnTo>
                  <a:pt x="101600" y="214680"/>
                </a:lnTo>
                <a:lnTo>
                  <a:pt x="264052" y="214680"/>
                </a:lnTo>
                <a:lnTo>
                  <a:pt x="220339" y="254331"/>
                </a:lnTo>
                <a:lnTo>
                  <a:pt x="204773" y="291533"/>
                </a:lnTo>
                <a:lnTo>
                  <a:pt x="203200" y="316280"/>
                </a:lnTo>
                <a:close/>
              </a:path>
              <a:path w="633095" h="633095">
                <a:moveTo>
                  <a:pt x="316293" y="632562"/>
                </a:moveTo>
                <a:lnTo>
                  <a:pt x="266929" y="627928"/>
                </a:lnTo>
                <a:lnTo>
                  <a:pt x="217577" y="614955"/>
                </a:lnTo>
                <a:lnTo>
                  <a:pt x="170541" y="595035"/>
                </a:lnTo>
                <a:lnTo>
                  <a:pt x="128129" y="569562"/>
                </a:lnTo>
                <a:lnTo>
                  <a:pt x="92646" y="539928"/>
                </a:lnTo>
                <a:lnTo>
                  <a:pt x="63006" y="504444"/>
                </a:lnTo>
                <a:lnTo>
                  <a:pt x="37529" y="462029"/>
                </a:lnTo>
                <a:lnTo>
                  <a:pt x="17608" y="414992"/>
                </a:lnTo>
                <a:lnTo>
                  <a:pt x="4634" y="365640"/>
                </a:lnTo>
                <a:lnTo>
                  <a:pt x="0" y="316280"/>
                </a:lnTo>
                <a:lnTo>
                  <a:pt x="7984" y="355827"/>
                </a:lnTo>
                <a:lnTo>
                  <a:pt x="29759" y="388122"/>
                </a:lnTo>
                <a:lnTo>
                  <a:pt x="62054" y="409897"/>
                </a:lnTo>
                <a:lnTo>
                  <a:pt x="101600" y="417881"/>
                </a:lnTo>
                <a:lnTo>
                  <a:pt x="264052" y="417881"/>
                </a:lnTo>
                <a:lnTo>
                  <a:pt x="271821" y="422407"/>
                </a:lnTo>
                <a:lnTo>
                  <a:pt x="291546" y="427789"/>
                </a:lnTo>
                <a:lnTo>
                  <a:pt x="316293" y="429362"/>
                </a:lnTo>
                <a:lnTo>
                  <a:pt x="608881" y="429362"/>
                </a:lnTo>
                <a:lnTo>
                  <a:pt x="595047" y="462029"/>
                </a:lnTo>
                <a:lnTo>
                  <a:pt x="569574" y="504444"/>
                </a:lnTo>
                <a:lnTo>
                  <a:pt x="539940" y="539928"/>
                </a:lnTo>
                <a:lnTo>
                  <a:pt x="504451" y="569562"/>
                </a:lnTo>
                <a:lnTo>
                  <a:pt x="462036" y="595035"/>
                </a:lnTo>
                <a:lnTo>
                  <a:pt x="415000" y="614955"/>
                </a:lnTo>
                <a:lnTo>
                  <a:pt x="365650" y="627928"/>
                </a:lnTo>
                <a:lnTo>
                  <a:pt x="316293" y="632562"/>
                </a:lnTo>
                <a:close/>
              </a:path>
              <a:path w="633095" h="633095">
                <a:moveTo>
                  <a:pt x="264052" y="417881"/>
                </a:moveTo>
                <a:lnTo>
                  <a:pt x="101600" y="417881"/>
                </a:lnTo>
                <a:lnTo>
                  <a:pt x="141145" y="409897"/>
                </a:lnTo>
                <a:lnTo>
                  <a:pt x="173440" y="388122"/>
                </a:lnTo>
                <a:lnTo>
                  <a:pt x="195215" y="355827"/>
                </a:lnTo>
                <a:lnTo>
                  <a:pt x="203200" y="316280"/>
                </a:lnTo>
                <a:lnTo>
                  <a:pt x="204773" y="341028"/>
                </a:lnTo>
                <a:lnTo>
                  <a:pt x="210154" y="360752"/>
                </a:lnTo>
                <a:lnTo>
                  <a:pt x="220339" y="378230"/>
                </a:lnTo>
                <a:lnTo>
                  <a:pt x="236321" y="396241"/>
                </a:lnTo>
                <a:lnTo>
                  <a:pt x="254339" y="412222"/>
                </a:lnTo>
                <a:lnTo>
                  <a:pt x="264052" y="417881"/>
                </a:lnTo>
                <a:close/>
              </a:path>
            </a:pathLst>
          </a:custGeom>
          <a:solidFill>
            <a:srgbClr val="21A8C3">
              <a:alpha val="59999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9477653" y="0"/>
            <a:ext cx="1187450" cy="779780"/>
          </a:xfrm>
          <a:custGeom>
            <a:avLst/>
            <a:gdLst/>
            <a:ahLst/>
            <a:cxnLst/>
            <a:rect l="0" t="0" r="r" b="b"/>
            <a:pathLst>
              <a:path w="1187450" h="779780">
                <a:moveTo>
                  <a:pt x="191009" y="622528"/>
                </a:moveTo>
                <a:lnTo>
                  <a:pt x="157590" y="588794"/>
                </a:lnTo>
                <a:lnTo>
                  <a:pt x="126908" y="551927"/>
                </a:lnTo>
                <a:lnTo>
                  <a:pt x="99131" y="512453"/>
                </a:lnTo>
                <a:lnTo>
                  <a:pt x="74427" y="470898"/>
                </a:lnTo>
                <a:lnTo>
                  <a:pt x="52965" y="427786"/>
                </a:lnTo>
                <a:lnTo>
                  <a:pt x="34916" y="383644"/>
                </a:lnTo>
                <a:lnTo>
                  <a:pt x="20446" y="338998"/>
                </a:lnTo>
                <a:lnTo>
                  <a:pt x="9725" y="294371"/>
                </a:lnTo>
                <a:lnTo>
                  <a:pt x="2922" y="250291"/>
                </a:lnTo>
                <a:lnTo>
                  <a:pt x="0" y="205784"/>
                </a:lnTo>
                <a:lnTo>
                  <a:pt x="783" y="159894"/>
                </a:lnTo>
                <a:lnTo>
                  <a:pt x="5221" y="113171"/>
                </a:lnTo>
                <a:lnTo>
                  <a:pt x="13264" y="66164"/>
                </a:lnTo>
                <a:lnTo>
                  <a:pt x="24860" y="19424"/>
                </a:lnTo>
                <a:lnTo>
                  <a:pt x="31246" y="0"/>
                </a:lnTo>
                <a:lnTo>
                  <a:pt x="289140" y="0"/>
                </a:lnTo>
                <a:lnTo>
                  <a:pt x="271949" y="28297"/>
                </a:lnTo>
                <a:lnTo>
                  <a:pt x="252071" y="74891"/>
                </a:lnTo>
                <a:lnTo>
                  <a:pt x="240232" y="122369"/>
                </a:lnTo>
                <a:lnTo>
                  <a:pt x="235907" y="171842"/>
                </a:lnTo>
                <a:lnTo>
                  <a:pt x="238570" y="224420"/>
                </a:lnTo>
                <a:lnTo>
                  <a:pt x="247375" y="276323"/>
                </a:lnTo>
                <a:lnTo>
                  <a:pt x="262329" y="323679"/>
                </a:lnTo>
                <a:lnTo>
                  <a:pt x="284186" y="367458"/>
                </a:lnTo>
                <a:lnTo>
                  <a:pt x="313700" y="408631"/>
                </a:lnTo>
                <a:lnTo>
                  <a:pt x="351627" y="448166"/>
                </a:lnTo>
                <a:lnTo>
                  <a:pt x="394136" y="482724"/>
                </a:lnTo>
                <a:lnTo>
                  <a:pt x="437587" y="508767"/>
                </a:lnTo>
                <a:lnTo>
                  <a:pt x="483009" y="526965"/>
                </a:lnTo>
                <a:lnTo>
                  <a:pt x="519819" y="535346"/>
                </a:lnTo>
                <a:lnTo>
                  <a:pt x="271324" y="535346"/>
                </a:lnTo>
                <a:lnTo>
                  <a:pt x="191009" y="622528"/>
                </a:lnTo>
                <a:close/>
              </a:path>
              <a:path w="1187450" h="779780">
                <a:moveTo>
                  <a:pt x="1058949" y="552441"/>
                </a:moveTo>
                <a:lnTo>
                  <a:pt x="896380" y="552441"/>
                </a:lnTo>
                <a:lnTo>
                  <a:pt x="820954" y="461001"/>
                </a:lnTo>
                <a:lnTo>
                  <a:pt x="860981" y="423597"/>
                </a:lnTo>
                <a:lnTo>
                  <a:pt x="892701" y="384099"/>
                </a:lnTo>
                <a:lnTo>
                  <a:pt x="916921" y="341580"/>
                </a:lnTo>
                <a:lnTo>
                  <a:pt x="934444" y="295112"/>
                </a:lnTo>
                <a:lnTo>
                  <a:pt x="946075" y="243767"/>
                </a:lnTo>
                <a:lnTo>
                  <a:pt x="951607" y="191414"/>
                </a:lnTo>
                <a:lnTo>
                  <a:pt x="949990" y="141779"/>
                </a:lnTo>
                <a:lnTo>
                  <a:pt x="940760" y="93725"/>
                </a:lnTo>
                <a:lnTo>
                  <a:pt x="923455" y="46113"/>
                </a:lnTo>
                <a:lnTo>
                  <a:pt x="898784" y="0"/>
                </a:lnTo>
                <a:lnTo>
                  <a:pt x="1156657" y="0"/>
                </a:lnTo>
                <a:lnTo>
                  <a:pt x="1170665" y="50758"/>
                </a:lnTo>
                <a:lnTo>
                  <a:pt x="1179689" y="98063"/>
                </a:lnTo>
                <a:lnTo>
                  <a:pt x="1185151" y="145439"/>
                </a:lnTo>
                <a:lnTo>
                  <a:pt x="1187030" y="192334"/>
                </a:lnTo>
                <a:lnTo>
                  <a:pt x="1185306" y="238198"/>
                </a:lnTo>
                <a:lnTo>
                  <a:pt x="1179958" y="282479"/>
                </a:lnTo>
                <a:lnTo>
                  <a:pt x="1170754" y="326122"/>
                </a:lnTo>
                <a:lnTo>
                  <a:pt x="1157609" y="370096"/>
                </a:lnTo>
                <a:lnTo>
                  <a:pt x="1140719" y="413885"/>
                </a:lnTo>
                <a:lnTo>
                  <a:pt x="1120282" y="456974"/>
                </a:lnTo>
                <a:lnTo>
                  <a:pt x="1096496" y="498848"/>
                </a:lnTo>
                <a:lnTo>
                  <a:pt x="1069557" y="538992"/>
                </a:lnTo>
                <a:lnTo>
                  <a:pt x="1058949" y="552441"/>
                </a:lnTo>
                <a:close/>
              </a:path>
              <a:path w="1187450" h="779780">
                <a:moveTo>
                  <a:pt x="888193" y="542516"/>
                </a:moveTo>
                <a:lnTo>
                  <a:pt x="583883" y="542516"/>
                </a:lnTo>
                <a:lnTo>
                  <a:pt x="636505" y="540864"/>
                </a:lnTo>
                <a:lnTo>
                  <a:pt x="685458" y="532501"/>
                </a:lnTo>
                <a:lnTo>
                  <a:pt x="731807" y="516812"/>
                </a:lnTo>
                <a:lnTo>
                  <a:pt x="776617" y="493184"/>
                </a:lnTo>
                <a:lnTo>
                  <a:pt x="820954" y="461001"/>
                </a:lnTo>
                <a:lnTo>
                  <a:pt x="888193" y="542516"/>
                </a:lnTo>
                <a:close/>
              </a:path>
              <a:path w="1187450" h="779780">
                <a:moveTo>
                  <a:pt x="577406" y="779494"/>
                </a:moveTo>
                <a:lnTo>
                  <a:pt x="532916" y="776322"/>
                </a:lnTo>
                <a:lnTo>
                  <a:pt x="487561" y="769292"/>
                </a:lnTo>
                <a:lnTo>
                  <a:pt x="441878" y="758527"/>
                </a:lnTo>
                <a:lnTo>
                  <a:pt x="396405" y="744154"/>
                </a:lnTo>
                <a:lnTo>
                  <a:pt x="351680" y="726296"/>
                </a:lnTo>
                <a:lnTo>
                  <a:pt x="308241" y="705080"/>
                </a:lnTo>
                <a:lnTo>
                  <a:pt x="266624" y="680630"/>
                </a:lnTo>
                <a:lnTo>
                  <a:pt x="227367" y="653071"/>
                </a:lnTo>
                <a:lnTo>
                  <a:pt x="191009" y="622528"/>
                </a:lnTo>
                <a:lnTo>
                  <a:pt x="271324" y="535346"/>
                </a:lnTo>
                <a:lnTo>
                  <a:pt x="519819" y="535346"/>
                </a:lnTo>
                <a:lnTo>
                  <a:pt x="531431" y="537990"/>
                </a:lnTo>
                <a:lnTo>
                  <a:pt x="583883" y="542516"/>
                </a:lnTo>
                <a:lnTo>
                  <a:pt x="888193" y="542516"/>
                </a:lnTo>
                <a:lnTo>
                  <a:pt x="896380" y="552441"/>
                </a:lnTo>
                <a:lnTo>
                  <a:pt x="1058949" y="552441"/>
                </a:lnTo>
                <a:lnTo>
                  <a:pt x="1007014" y="612023"/>
                </a:lnTo>
                <a:lnTo>
                  <a:pt x="971802" y="643883"/>
                </a:lnTo>
                <a:lnTo>
                  <a:pt x="933831" y="672391"/>
                </a:lnTo>
                <a:lnTo>
                  <a:pt x="893126" y="697763"/>
                </a:lnTo>
                <a:lnTo>
                  <a:pt x="850235" y="719902"/>
                </a:lnTo>
                <a:lnTo>
                  <a:pt x="805701" y="738712"/>
                </a:lnTo>
                <a:lnTo>
                  <a:pt x="760067" y="754099"/>
                </a:lnTo>
                <a:lnTo>
                  <a:pt x="713877" y="765966"/>
                </a:lnTo>
                <a:lnTo>
                  <a:pt x="667675" y="774217"/>
                </a:lnTo>
                <a:lnTo>
                  <a:pt x="622003" y="778759"/>
                </a:lnTo>
                <a:lnTo>
                  <a:pt x="577406" y="779494"/>
                </a:lnTo>
                <a:close/>
              </a:path>
            </a:pathLst>
          </a:custGeom>
          <a:solidFill>
            <a:srgbClr val="85CA21">
              <a:alpha val="65097"/>
            </a:srgbClr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615986" y="1030412"/>
            <a:ext cx="506730" cy="414655"/>
          </a:xfrm>
          <a:custGeom>
            <a:avLst/>
            <a:gdLst/>
            <a:ahLst/>
            <a:cxnLst/>
            <a:rect l="0" t="0" r="r" b="b"/>
            <a:pathLst>
              <a:path w="506730" h="414655">
                <a:moveTo>
                  <a:pt x="84137" y="414530"/>
                </a:moveTo>
                <a:lnTo>
                  <a:pt x="0" y="414530"/>
                </a:lnTo>
                <a:lnTo>
                  <a:pt x="0" y="0"/>
                </a:lnTo>
                <a:lnTo>
                  <a:pt x="84137" y="0"/>
                </a:lnTo>
                <a:lnTo>
                  <a:pt x="84137" y="414530"/>
                </a:lnTo>
                <a:close/>
              </a:path>
              <a:path w="506730" h="414655">
                <a:moveTo>
                  <a:pt x="258364" y="414530"/>
                </a:moveTo>
                <a:lnTo>
                  <a:pt x="174227" y="414530"/>
                </a:lnTo>
                <a:lnTo>
                  <a:pt x="174227" y="0"/>
                </a:lnTo>
                <a:lnTo>
                  <a:pt x="316308" y="0"/>
                </a:lnTo>
                <a:lnTo>
                  <a:pt x="337764" y="73223"/>
                </a:lnTo>
                <a:lnTo>
                  <a:pt x="258364" y="73223"/>
                </a:lnTo>
                <a:lnTo>
                  <a:pt x="258364" y="414530"/>
                </a:lnTo>
                <a:close/>
              </a:path>
              <a:path w="506730" h="414655">
                <a:moveTo>
                  <a:pt x="506610" y="341315"/>
                </a:moveTo>
                <a:lnTo>
                  <a:pt x="422473" y="341315"/>
                </a:lnTo>
                <a:lnTo>
                  <a:pt x="422473" y="0"/>
                </a:lnTo>
                <a:lnTo>
                  <a:pt x="506610" y="0"/>
                </a:lnTo>
                <a:lnTo>
                  <a:pt x="506610" y="341315"/>
                </a:lnTo>
                <a:close/>
              </a:path>
              <a:path w="506730" h="414655">
                <a:moveTo>
                  <a:pt x="506610" y="414530"/>
                </a:moveTo>
                <a:lnTo>
                  <a:pt x="368100" y="414530"/>
                </a:lnTo>
                <a:lnTo>
                  <a:pt x="264516" y="73223"/>
                </a:lnTo>
                <a:lnTo>
                  <a:pt x="337764" y="73223"/>
                </a:lnTo>
                <a:lnTo>
                  <a:pt x="416321" y="341315"/>
                </a:lnTo>
                <a:lnTo>
                  <a:pt x="506610" y="341315"/>
                </a:lnTo>
                <a:lnTo>
                  <a:pt x="506610" y="414530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1346567" y="1023070"/>
            <a:ext cx="4135119" cy="429259"/>
          </a:xfrm>
          <a:custGeom>
            <a:avLst/>
            <a:gdLst/>
            <a:ahLst/>
            <a:cxnLst/>
            <a:rect l="0" t="0" r="r" b="b"/>
            <a:pathLst>
              <a:path w="4135120" h="429259">
                <a:moveTo>
                  <a:pt x="165290" y="421872"/>
                </a:moveTo>
                <a:lnTo>
                  <a:pt x="0" y="421872"/>
                </a:lnTo>
                <a:lnTo>
                  <a:pt x="0" y="7341"/>
                </a:lnTo>
                <a:lnTo>
                  <a:pt x="162915" y="7341"/>
                </a:lnTo>
                <a:lnTo>
                  <a:pt x="193150" y="8960"/>
                </a:lnTo>
                <a:lnTo>
                  <a:pt x="241570" y="21908"/>
                </a:lnTo>
                <a:lnTo>
                  <a:pt x="273904" y="48189"/>
                </a:lnTo>
                <a:lnTo>
                  <a:pt x="287190" y="79176"/>
                </a:lnTo>
                <a:lnTo>
                  <a:pt x="84137" y="79176"/>
                </a:lnTo>
                <a:lnTo>
                  <a:pt x="84137" y="177998"/>
                </a:lnTo>
                <a:lnTo>
                  <a:pt x="278257" y="177998"/>
                </a:lnTo>
                <a:lnTo>
                  <a:pt x="275702" y="182177"/>
                </a:lnTo>
                <a:lnTo>
                  <a:pt x="267792" y="191541"/>
                </a:lnTo>
                <a:lnTo>
                  <a:pt x="258043" y="200334"/>
                </a:lnTo>
                <a:lnTo>
                  <a:pt x="246456" y="208558"/>
                </a:lnTo>
                <a:lnTo>
                  <a:pt x="259258" y="214963"/>
                </a:lnTo>
                <a:lnTo>
                  <a:pt x="270271" y="222671"/>
                </a:lnTo>
                <a:lnTo>
                  <a:pt x="279499" y="231681"/>
                </a:lnTo>
                <a:lnTo>
                  <a:pt x="286943" y="241994"/>
                </a:lnTo>
                <a:lnTo>
                  <a:pt x="290108" y="248644"/>
                </a:lnTo>
                <a:lnTo>
                  <a:pt x="84137" y="248644"/>
                </a:lnTo>
                <a:lnTo>
                  <a:pt x="84137" y="349850"/>
                </a:lnTo>
                <a:lnTo>
                  <a:pt x="292765" y="349850"/>
                </a:lnTo>
                <a:lnTo>
                  <a:pt x="291207" y="355575"/>
                </a:lnTo>
                <a:lnTo>
                  <a:pt x="264718" y="392611"/>
                </a:lnTo>
                <a:lnTo>
                  <a:pt x="222196" y="414557"/>
                </a:lnTo>
                <a:lnTo>
                  <a:pt x="195542" y="420043"/>
                </a:lnTo>
                <a:lnTo>
                  <a:pt x="165290" y="421872"/>
                </a:lnTo>
                <a:close/>
              </a:path>
              <a:path w="4135120" h="429259">
                <a:moveTo>
                  <a:pt x="278257" y="177998"/>
                </a:moveTo>
                <a:lnTo>
                  <a:pt x="159143" y="177998"/>
                </a:lnTo>
                <a:lnTo>
                  <a:pt x="179979" y="174909"/>
                </a:lnTo>
                <a:lnTo>
                  <a:pt x="194862" y="165645"/>
                </a:lnTo>
                <a:lnTo>
                  <a:pt x="203792" y="150204"/>
                </a:lnTo>
                <a:lnTo>
                  <a:pt x="206768" y="128587"/>
                </a:lnTo>
                <a:lnTo>
                  <a:pt x="203754" y="106969"/>
                </a:lnTo>
                <a:lnTo>
                  <a:pt x="194711" y="91529"/>
                </a:lnTo>
                <a:lnTo>
                  <a:pt x="179642" y="82264"/>
                </a:lnTo>
                <a:lnTo>
                  <a:pt x="158546" y="79176"/>
                </a:lnTo>
                <a:lnTo>
                  <a:pt x="287190" y="79176"/>
                </a:lnTo>
                <a:lnTo>
                  <a:pt x="290078" y="90108"/>
                </a:lnTo>
                <a:lnTo>
                  <a:pt x="292100" y="117077"/>
                </a:lnTo>
                <a:lnTo>
                  <a:pt x="291454" y="133548"/>
                </a:lnTo>
                <a:lnTo>
                  <a:pt x="289518" y="148232"/>
                </a:lnTo>
                <a:lnTo>
                  <a:pt x="286292" y="161131"/>
                </a:lnTo>
                <a:lnTo>
                  <a:pt x="281774" y="172243"/>
                </a:lnTo>
                <a:lnTo>
                  <a:pt x="278257" y="177998"/>
                </a:lnTo>
                <a:close/>
              </a:path>
              <a:path w="4135120" h="429259">
                <a:moveTo>
                  <a:pt x="292765" y="349850"/>
                </a:moveTo>
                <a:lnTo>
                  <a:pt x="160934" y="349850"/>
                </a:lnTo>
                <a:lnTo>
                  <a:pt x="173819" y="349167"/>
                </a:lnTo>
                <a:lnTo>
                  <a:pt x="184892" y="347118"/>
                </a:lnTo>
                <a:lnTo>
                  <a:pt x="213887" y="312177"/>
                </a:lnTo>
                <a:lnTo>
                  <a:pt x="214706" y="298644"/>
                </a:lnTo>
                <a:lnTo>
                  <a:pt x="211346" y="276767"/>
                </a:lnTo>
                <a:lnTo>
                  <a:pt x="201264" y="261142"/>
                </a:lnTo>
                <a:lnTo>
                  <a:pt x="184461" y="251768"/>
                </a:lnTo>
                <a:lnTo>
                  <a:pt x="160934" y="248644"/>
                </a:lnTo>
                <a:lnTo>
                  <a:pt x="290108" y="248644"/>
                </a:lnTo>
                <a:lnTo>
                  <a:pt x="292670" y="254028"/>
                </a:lnTo>
                <a:lnTo>
                  <a:pt x="296762" y="268210"/>
                </a:lnTo>
                <a:lnTo>
                  <a:pt x="299218" y="284539"/>
                </a:lnTo>
                <a:lnTo>
                  <a:pt x="300037" y="303013"/>
                </a:lnTo>
                <a:lnTo>
                  <a:pt x="297830" y="331236"/>
                </a:lnTo>
                <a:lnTo>
                  <a:pt x="292765" y="349850"/>
                </a:lnTo>
                <a:close/>
              </a:path>
              <a:path w="4135120" h="429259">
                <a:moveTo>
                  <a:pt x="420484" y="421872"/>
                </a:moveTo>
                <a:lnTo>
                  <a:pt x="336346" y="421872"/>
                </a:lnTo>
                <a:lnTo>
                  <a:pt x="429615" y="7341"/>
                </a:lnTo>
                <a:lnTo>
                  <a:pt x="589356" y="7341"/>
                </a:lnTo>
                <a:lnTo>
                  <a:pt x="604983" y="76795"/>
                </a:lnTo>
                <a:lnTo>
                  <a:pt x="494906" y="76795"/>
                </a:lnTo>
                <a:lnTo>
                  <a:pt x="452831" y="273650"/>
                </a:lnTo>
                <a:lnTo>
                  <a:pt x="649275" y="273650"/>
                </a:lnTo>
                <a:lnTo>
                  <a:pt x="665748" y="346866"/>
                </a:lnTo>
                <a:lnTo>
                  <a:pt x="436956" y="346866"/>
                </a:lnTo>
                <a:lnTo>
                  <a:pt x="420484" y="421872"/>
                </a:lnTo>
                <a:close/>
              </a:path>
              <a:path w="4135120" h="429259">
                <a:moveTo>
                  <a:pt x="649275" y="273650"/>
                </a:moveTo>
                <a:lnTo>
                  <a:pt x="566140" y="273650"/>
                </a:lnTo>
                <a:lnTo>
                  <a:pt x="524065" y="76795"/>
                </a:lnTo>
                <a:lnTo>
                  <a:pt x="604983" y="76795"/>
                </a:lnTo>
                <a:lnTo>
                  <a:pt x="649275" y="273650"/>
                </a:lnTo>
                <a:close/>
              </a:path>
              <a:path w="4135120" h="429259">
                <a:moveTo>
                  <a:pt x="682625" y="421872"/>
                </a:moveTo>
                <a:lnTo>
                  <a:pt x="598487" y="421872"/>
                </a:lnTo>
                <a:lnTo>
                  <a:pt x="582015" y="346866"/>
                </a:lnTo>
                <a:lnTo>
                  <a:pt x="665748" y="346866"/>
                </a:lnTo>
                <a:lnTo>
                  <a:pt x="682625" y="421872"/>
                </a:lnTo>
                <a:close/>
              </a:path>
              <a:path w="4135120" h="429259">
                <a:moveTo>
                  <a:pt x="883640" y="429225"/>
                </a:moveTo>
                <a:lnTo>
                  <a:pt x="837207" y="426025"/>
                </a:lnTo>
                <a:lnTo>
                  <a:pt x="786450" y="409068"/>
                </a:lnTo>
                <a:lnTo>
                  <a:pt x="752576" y="375542"/>
                </a:lnTo>
                <a:lnTo>
                  <a:pt x="732316" y="327952"/>
                </a:lnTo>
                <a:lnTo>
                  <a:pt x="725311" y="289535"/>
                </a:lnTo>
                <a:lnTo>
                  <a:pt x="721934" y="241964"/>
                </a:lnTo>
                <a:lnTo>
                  <a:pt x="721512" y="214510"/>
                </a:lnTo>
                <a:lnTo>
                  <a:pt x="723621" y="159034"/>
                </a:lnTo>
                <a:lnTo>
                  <a:pt x="729949" y="112662"/>
                </a:lnTo>
                <a:lnTo>
                  <a:pt x="740495" y="75393"/>
                </a:lnTo>
                <a:lnTo>
                  <a:pt x="775665" y="26565"/>
                </a:lnTo>
                <a:lnTo>
                  <a:pt x="837777" y="2951"/>
                </a:lnTo>
                <a:lnTo>
                  <a:pt x="879475" y="0"/>
                </a:lnTo>
                <a:lnTo>
                  <a:pt x="906582" y="1029"/>
                </a:lnTo>
                <a:lnTo>
                  <a:pt x="935728" y="4117"/>
                </a:lnTo>
                <a:lnTo>
                  <a:pt x="966909" y="9264"/>
                </a:lnTo>
                <a:lnTo>
                  <a:pt x="1000125" y="16470"/>
                </a:lnTo>
                <a:lnTo>
                  <a:pt x="1000125" y="74414"/>
                </a:lnTo>
                <a:lnTo>
                  <a:pt x="899223" y="74414"/>
                </a:lnTo>
                <a:lnTo>
                  <a:pt x="880566" y="75077"/>
                </a:lnTo>
                <a:lnTo>
                  <a:pt x="841870" y="85030"/>
                </a:lnTo>
                <a:lnTo>
                  <a:pt x="816470" y="125511"/>
                </a:lnTo>
                <a:lnTo>
                  <a:pt x="810291" y="165893"/>
                </a:lnTo>
                <a:lnTo>
                  <a:pt x="808228" y="227309"/>
                </a:lnTo>
                <a:lnTo>
                  <a:pt x="809277" y="260515"/>
                </a:lnTo>
                <a:lnTo>
                  <a:pt x="817668" y="310374"/>
                </a:lnTo>
                <a:lnTo>
                  <a:pt x="850206" y="347859"/>
                </a:lnTo>
                <a:lnTo>
                  <a:pt x="892276" y="354803"/>
                </a:lnTo>
                <a:lnTo>
                  <a:pt x="999528" y="354803"/>
                </a:lnTo>
                <a:lnTo>
                  <a:pt x="999528" y="415128"/>
                </a:lnTo>
                <a:lnTo>
                  <a:pt x="968174" y="421296"/>
                </a:lnTo>
                <a:lnTo>
                  <a:pt x="938407" y="425701"/>
                </a:lnTo>
                <a:lnTo>
                  <a:pt x="910229" y="428344"/>
                </a:lnTo>
                <a:lnTo>
                  <a:pt x="883640" y="429225"/>
                </a:lnTo>
                <a:close/>
              </a:path>
              <a:path w="4135120" h="429259">
                <a:moveTo>
                  <a:pt x="1000125" y="83541"/>
                </a:moveTo>
                <a:lnTo>
                  <a:pt x="971044" y="79548"/>
                </a:lnTo>
                <a:lnTo>
                  <a:pt x="944535" y="76695"/>
                </a:lnTo>
                <a:lnTo>
                  <a:pt x="920595" y="74984"/>
                </a:lnTo>
                <a:lnTo>
                  <a:pt x="899223" y="74414"/>
                </a:lnTo>
                <a:lnTo>
                  <a:pt x="1000125" y="74414"/>
                </a:lnTo>
                <a:lnTo>
                  <a:pt x="1000125" y="83541"/>
                </a:lnTo>
                <a:close/>
              </a:path>
              <a:path w="4135120" h="429259">
                <a:moveTo>
                  <a:pt x="999528" y="354803"/>
                </a:moveTo>
                <a:lnTo>
                  <a:pt x="892276" y="354803"/>
                </a:lnTo>
                <a:lnTo>
                  <a:pt x="917917" y="354270"/>
                </a:lnTo>
                <a:lnTo>
                  <a:pt x="944340" y="352670"/>
                </a:lnTo>
                <a:lnTo>
                  <a:pt x="971543" y="350003"/>
                </a:lnTo>
                <a:lnTo>
                  <a:pt x="999528" y="346269"/>
                </a:lnTo>
                <a:lnTo>
                  <a:pt x="999528" y="354803"/>
                </a:lnTo>
                <a:close/>
              </a:path>
              <a:path w="4135120" h="429259">
                <a:moveTo>
                  <a:pt x="1153121" y="421872"/>
                </a:moveTo>
                <a:lnTo>
                  <a:pt x="1068984" y="421872"/>
                </a:lnTo>
                <a:lnTo>
                  <a:pt x="1068984" y="7341"/>
                </a:lnTo>
                <a:lnTo>
                  <a:pt x="1153121" y="7341"/>
                </a:lnTo>
                <a:lnTo>
                  <a:pt x="1153121" y="189508"/>
                </a:lnTo>
                <a:lnTo>
                  <a:pt x="1294269" y="189508"/>
                </a:lnTo>
                <a:lnTo>
                  <a:pt x="1283093" y="215304"/>
                </a:lnTo>
                <a:lnTo>
                  <a:pt x="1301611" y="256581"/>
                </a:lnTo>
                <a:lnTo>
                  <a:pt x="1209281" y="256581"/>
                </a:lnTo>
                <a:lnTo>
                  <a:pt x="1153121" y="262728"/>
                </a:lnTo>
                <a:lnTo>
                  <a:pt x="1153121" y="421872"/>
                </a:lnTo>
                <a:close/>
              </a:path>
              <a:path w="4135120" h="429259">
                <a:moveTo>
                  <a:pt x="1294269" y="189508"/>
                </a:moveTo>
                <a:lnTo>
                  <a:pt x="1153121" y="189508"/>
                </a:lnTo>
                <a:lnTo>
                  <a:pt x="1209281" y="183554"/>
                </a:lnTo>
                <a:lnTo>
                  <a:pt x="1277543" y="7341"/>
                </a:lnTo>
                <a:lnTo>
                  <a:pt x="1373187" y="7341"/>
                </a:lnTo>
                <a:lnTo>
                  <a:pt x="1294269" y="189508"/>
                </a:lnTo>
                <a:close/>
              </a:path>
              <a:path w="4135120" h="429259">
                <a:moveTo>
                  <a:pt x="1375765" y="421872"/>
                </a:moveTo>
                <a:lnTo>
                  <a:pt x="1278724" y="421872"/>
                </a:lnTo>
                <a:lnTo>
                  <a:pt x="1209281" y="256581"/>
                </a:lnTo>
                <a:lnTo>
                  <a:pt x="1301611" y="256581"/>
                </a:lnTo>
                <a:lnTo>
                  <a:pt x="1375765" y="421872"/>
                </a:lnTo>
                <a:close/>
              </a:path>
              <a:path w="4135120" h="429259">
                <a:moveTo>
                  <a:pt x="1595628" y="421872"/>
                </a:moveTo>
                <a:lnTo>
                  <a:pt x="1430337" y="421872"/>
                </a:lnTo>
                <a:lnTo>
                  <a:pt x="1430337" y="7341"/>
                </a:lnTo>
                <a:lnTo>
                  <a:pt x="1593253" y="7341"/>
                </a:lnTo>
                <a:lnTo>
                  <a:pt x="1623487" y="8960"/>
                </a:lnTo>
                <a:lnTo>
                  <a:pt x="1671907" y="21908"/>
                </a:lnTo>
                <a:lnTo>
                  <a:pt x="1704242" y="48189"/>
                </a:lnTo>
                <a:lnTo>
                  <a:pt x="1717528" y="79176"/>
                </a:lnTo>
                <a:lnTo>
                  <a:pt x="1514475" y="79176"/>
                </a:lnTo>
                <a:lnTo>
                  <a:pt x="1514475" y="177998"/>
                </a:lnTo>
                <a:lnTo>
                  <a:pt x="1708595" y="177998"/>
                </a:lnTo>
                <a:lnTo>
                  <a:pt x="1706040" y="182177"/>
                </a:lnTo>
                <a:lnTo>
                  <a:pt x="1698129" y="191541"/>
                </a:lnTo>
                <a:lnTo>
                  <a:pt x="1688380" y="200334"/>
                </a:lnTo>
                <a:lnTo>
                  <a:pt x="1676793" y="208558"/>
                </a:lnTo>
                <a:lnTo>
                  <a:pt x="1689595" y="214963"/>
                </a:lnTo>
                <a:lnTo>
                  <a:pt x="1700609" y="222671"/>
                </a:lnTo>
                <a:lnTo>
                  <a:pt x="1709837" y="231681"/>
                </a:lnTo>
                <a:lnTo>
                  <a:pt x="1717281" y="241994"/>
                </a:lnTo>
                <a:lnTo>
                  <a:pt x="1720445" y="248644"/>
                </a:lnTo>
                <a:lnTo>
                  <a:pt x="1514475" y="248644"/>
                </a:lnTo>
                <a:lnTo>
                  <a:pt x="1514475" y="349850"/>
                </a:lnTo>
                <a:lnTo>
                  <a:pt x="1723102" y="349850"/>
                </a:lnTo>
                <a:lnTo>
                  <a:pt x="1721545" y="355575"/>
                </a:lnTo>
                <a:lnTo>
                  <a:pt x="1695056" y="392611"/>
                </a:lnTo>
                <a:lnTo>
                  <a:pt x="1652533" y="414557"/>
                </a:lnTo>
                <a:lnTo>
                  <a:pt x="1625879" y="420043"/>
                </a:lnTo>
                <a:lnTo>
                  <a:pt x="1595628" y="421872"/>
                </a:lnTo>
                <a:close/>
              </a:path>
              <a:path w="4135120" h="429259">
                <a:moveTo>
                  <a:pt x="1708595" y="177998"/>
                </a:moveTo>
                <a:lnTo>
                  <a:pt x="1589481" y="177998"/>
                </a:lnTo>
                <a:lnTo>
                  <a:pt x="1610317" y="174909"/>
                </a:lnTo>
                <a:lnTo>
                  <a:pt x="1625199" y="165645"/>
                </a:lnTo>
                <a:lnTo>
                  <a:pt x="1634129" y="150204"/>
                </a:lnTo>
                <a:lnTo>
                  <a:pt x="1637106" y="128587"/>
                </a:lnTo>
                <a:lnTo>
                  <a:pt x="1634091" y="106969"/>
                </a:lnTo>
                <a:lnTo>
                  <a:pt x="1625049" y="91529"/>
                </a:lnTo>
                <a:lnTo>
                  <a:pt x="1609979" y="82264"/>
                </a:lnTo>
                <a:lnTo>
                  <a:pt x="1588884" y="79176"/>
                </a:lnTo>
                <a:lnTo>
                  <a:pt x="1717528" y="79176"/>
                </a:lnTo>
                <a:lnTo>
                  <a:pt x="1720415" y="90108"/>
                </a:lnTo>
                <a:lnTo>
                  <a:pt x="1722437" y="117077"/>
                </a:lnTo>
                <a:lnTo>
                  <a:pt x="1721792" y="133548"/>
                </a:lnTo>
                <a:lnTo>
                  <a:pt x="1719856" y="148232"/>
                </a:lnTo>
                <a:lnTo>
                  <a:pt x="1716629" y="161131"/>
                </a:lnTo>
                <a:lnTo>
                  <a:pt x="1712112" y="172243"/>
                </a:lnTo>
                <a:lnTo>
                  <a:pt x="1708595" y="177998"/>
                </a:lnTo>
                <a:close/>
              </a:path>
              <a:path w="4135120" h="429259">
                <a:moveTo>
                  <a:pt x="1723102" y="349850"/>
                </a:moveTo>
                <a:lnTo>
                  <a:pt x="1591271" y="349850"/>
                </a:lnTo>
                <a:lnTo>
                  <a:pt x="1604157" y="349167"/>
                </a:lnTo>
                <a:lnTo>
                  <a:pt x="1615230" y="347118"/>
                </a:lnTo>
                <a:lnTo>
                  <a:pt x="1644224" y="312177"/>
                </a:lnTo>
                <a:lnTo>
                  <a:pt x="1645043" y="298644"/>
                </a:lnTo>
                <a:lnTo>
                  <a:pt x="1641683" y="276767"/>
                </a:lnTo>
                <a:lnTo>
                  <a:pt x="1631602" y="261142"/>
                </a:lnTo>
                <a:lnTo>
                  <a:pt x="1614798" y="251768"/>
                </a:lnTo>
                <a:lnTo>
                  <a:pt x="1591271" y="248644"/>
                </a:lnTo>
                <a:lnTo>
                  <a:pt x="1720445" y="248644"/>
                </a:lnTo>
                <a:lnTo>
                  <a:pt x="1723008" y="254028"/>
                </a:lnTo>
                <a:lnTo>
                  <a:pt x="1727099" y="268210"/>
                </a:lnTo>
                <a:lnTo>
                  <a:pt x="1729556" y="284539"/>
                </a:lnTo>
                <a:lnTo>
                  <a:pt x="1730375" y="303013"/>
                </a:lnTo>
                <a:lnTo>
                  <a:pt x="1728167" y="331236"/>
                </a:lnTo>
                <a:lnTo>
                  <a:pt x="1723102" y="349850"/>
                </a:lnTo>
                <a:close/>
              </a:path>
              <a:path w="4135120" h="429259">
                <a:moveTo>
                  <a:pt x="1885556" y="421872"/>
                </a:moveTo>
                <a:lnTo>
                  <a:pt x="1801418" y="421872"/>
                </a:lnTo>
                <a:lnTo>
                  <a:pt x="1801418" y="7341"/>
                </a:lnTo>
                <a:lnTo>
                  <a:pt x="1962340" y="7341"/>
                </a:lnTo>
                <a:lnTo>
                  <a:pt x="2015064" y="12802"/>
                </a:lnTo>
                <a:lnTo>
                  <a:pt x="2056072" y="29185"/>
                </a:lnTo>
                <a:lnTo>
                  <a:pt x="2085363" y="56490"/>
                </a:lnTo>
                <a:lnTo>
                  <a:pt x="2095793" y="79176"/>
                </a:lnTo>
                <a:lnTo>
                  <a:pt x="1885556" y="79176"/>
                </a:lnTo>
                <a:lnTo>
                  <a:pt x="1885556" y="210939"/>
                </a:lnTo>
                <a:lnTo>
                  <a:pt x="2094750" y="210939"/>
                </a:lnTo>
                <a:lnTo>
                  <a:pt x="2093566" y="214311"/>
                </a:lnTo>
                <a:lnTo>
                  <a:pt x="2074528" y="241497"/>
                </a:lnTo>
                <a:lnTo>
                  <a:pt x="2047875" y="263325"/>
                </a:lnTo>
                <a:lnTo>
                  <a:pt x="2055202" y="282972"/>
                </a:lnTo>
                <a:lnTo>
                  <a:pt x="1885556" y="282972"/>
                </a:lnTo>
                <a:lnTo>
                  <a:pt x="1885556" y="421872"/>
                </a:lnTo>
                <a:close/>
              </a:path>
              <a:path w="4135120" h="429259">
                <a:moveTo>
                  <a:pt x="2094750" y="210939"/>
                </a:moveTo>
                <a:lnTo>
                  <a:pt x="1963737" y="210939"/>
                </a:lnTo>
                <a:lnTo>
                  <a:pt x="1977674" y="209798"/>
                </a:lnTo>
                <a:lnTo>
                  <a:pt x="1989729" y="206375"/>
                </a:lnTo>
                <a:lnTo>
                  <a:pt x="2019199" y="171524"/>
                </a:lnTo>
                <a:lnTo>
                  <a:pt x="2022868" y="144561"/>
                </a:lnTo>
                <a:lnTo>
                  <a:pt x="2021894" y="130385"/>
                </a:lnTo>
                <a:lnTo>
                  <a:pt x="1998645" y="89166"/>
                </a:lnTo>
                <a:lnTo>
                  <a:pt x="1962340" y="79176"/>
                </a:lnTo>
                <a:lnTo>
                  <a:pt x="2095793" y="79176"/>
                </a:lnTo>
                <a:lnTo>
                  <a:pt x="2102938" y="94717"/>
                </a:lnTo>
                <a:lnTo>
                  <a:pt x="2108796" y="143866"/>
                </a:lnTo>
                <a:lnTo>
                  <a:pt x="2104989" y="181768"/>
                </a:lnTo>
                <a:lnTo>
                  <a:pt x="2094750" y="210939"/>
                </a:lnTo>
                <a:close/>
              </a:path>
              <a:path w="4135120" h="429259">
                <a:moveTo>
                  <a:pt x="2107006" y="421872"/>
                </a:moveTo>
                <a:lnTo>
                  <a:pt x="2014931" y="421872"/>
                </a:lnTo>
                <a:lnTo>
                  <a:pt x="1966709" y="282972"/>
                </a:lnTo>
                <a:lnTo>
                  <a:pt x="2055202" y="282972"/>
                </a:lnTo>
                <a:lnTo>
                  <a:pt x="2107006" y="421872"/>
                </a:lnTo>
                <a:close/>
              </a:path>
              <a:path w="4135120" h="429259">
                <a:moveTo>
                  <a:pt x="2447531" y="421872"/>
                </a:moveTo>
                <a:lnTo>
                  <a:pt x="2179243" y="421872"/>
                </a:lnTo>
                <a:lnTo>
                  <a:pt x="2179243" y="7341"/>
                </a:lnTo>
                <a:lnTo>
                  <a:pt x="2447531" y="7341"/>
                </a:lnTo>
                <a:lnTo>
                  <a:pt x="2447531" y="80564"/>
                </a:lnTo>
                <a:lnTo>
                  <a:pt x="2263381" y="80564"/>
                </a:lnTo>
                <a:lnTo>
                  <a:pt x="2263381" y="177402"/>
                </a:lnTo>
                <a:lnTo>
                  <a:pt x="2411018" y="177402"/>
                </a:lnTo>
                <a:lnTo>
                  <a:pt x="2411018" y="249431"/>
                </a:lnTo>
                <a:lnTo>
                  <a:pt x="2263381" y="249431"/>
                </a:lnTo>
                <a:lnTo>
                  <a:pt x="2263381" y="348656"/>
                </a:lnTo>
                <a:lnTo>
                  <a:pt x="2447531" y="348656"/>
                </a:lnTo>
                <a:lnTo>
                  <a:pt x="2447531" y="421872"/>
                </a:lnTo>
                <a:close/>
              </a:path>
              <a:path w="4135120" h="429259">
                <a:moveTo>
                  <a:pt x="2566187" y="421872"/>
                </a:moveTo>
                <a:lnTo>
                  <a:pt x="2482049" y="421872"/>
                </a:lnTo>
                <a:lnTo>
                  <a:pt x="2575318" y="7341"/>
                </a:lnTo>
                <a:lnTo>
                  <a:pt x="2735059" y="7341"/>
                </a:lnTo>
                <a:lnTo>
                  <a:pt x="2750686" y="76795"/>
                </a:lnTo>
                <a:lnTo>
                  <a:pt x="2640609" y="76795"/>
                </a:lnTo>
                <a:lnTo>
                  <a:pt x="2598534" y="273650"/>
                </a:lnTo>
                <a:lnTo>
                  <a:pt x="2794978" y="273650"/>
                </a:lnTo>
                <a:lnTo>
                  <a:pt x="2811451" y="346866"/>
                </a:lnTo>
                <a:lnTo>
                  <a:pt x="2582659" y="346866"/>
                </a:lnTo>
                <a:lnTo>
                  <a:pt x="2566187" y="421872"/>
                </a:lnTo>
                <a:close/>
              </a:path>
              <a:path w="4135120" h="429259">
                <a:moveTo>
                  <a:pt x="2794978" y="273650"/>
                </a:moveTo>
                <a:lnTo>
                  <a:pt x="2711843" y="273650"/>
                </a:lnTo>
                <a:lnTo>
                  <a:pt x="2669781" y="76795"/>
                </a:lnTo>
                <a:lnTo>
                  <a:pt x="2750686" y="76795"/>
                </a:lnTo>
                <a:lnTo>
                  <a:pt x="2794978" y="273650"/>
                </a:lnTo>
                <a:close/>
              </a:path>
              <a:path w="4135120" h="429259">
                <a:moveTo>
                  <a:pt x="2828328" y="421872"/>
                </a:moveTo>
                <a:lnTo>
                  <a:pt x="2744190" y="421872"/>
                </a:lnTo>
                <a:lnTo>
                  <a:pt x="2727718" y="346866"/>
                </a:lnTo>
                <a:lnTo>
                  <a:pt x="2811451" y="346866"/>
                </a:lnTo>
                <a:lnTo>
                  <a:pt x="2828328" y="421872"/>
                </a:lnTo>
                <a:close/>
              </a:path>
              <a:path w="4135120" h="429259">
                <a:moveTo>
                  <a:pt x="2967824" y="421872"/>
                </a:moveTo>
                <a:lnTo>
                  <a:pt x="2883687" y="421872"/>
                </a:lnTo>
                <a:lnTo>
                  <a:pt x="2883687" y="7341"/>
                </a:lnTo>
                <a:lnTo>
                  <a:pt x="2967824" y="7341"/>
                </a:lnTo>
                <a:lnTo>
                  <a:pt x="2967824" y="189508"/>
                </a:lnTo>
                <a:lnTo>
                  <a:pt x="3108983" y="189508"/>
                </a:lnTo>
                <a:lnTo>
                  <a:pt x="3097809" y="215304"/>
                </a:lnTo>
                <a:lnTo>
                  <a:pt x="3116327" y="256581"/>
                </a:lnTo>
                <a:lnTo>
                  <a:pt x="3023984" y="256581"/>
                </a:lnTo>
                <a:lnTo>
                  <a:pt x="2967824" y="262728"/>
                </a:lnTo>
                <a:lnTo>
                  <a:pt x="2967824" y="421872"/>
                </a:lnTo>
                <a:close/>
              </a:path>
              <a:path w="4135120" h="429259">
                <a:moveTo>
                  <a:pt x="3108983" y="189508"/>
                </a:moveTo>
                <a:lnTo>
                  <a:pt x="2967824" y="189508"/>
                </a:lnTo>
                <a:lnTo>
                  <a:pt x="3023984" y="183554"/>
                </a:lnTo>
                <a:lnTo>
                  <a:pt x="3092246" y="7341"/>
                </a:lnTo>
                <a:lnTo>
                  <a:pt x="3187890" y="7341"/>
                </a:lnTo>
                <a:lnTo>
                  <a:pt x="3108983" y="189508"/>
                </a:lnTo>
                <a:close/>
              </a:path>
              <a:path w="4135120" h="429259">
                <a:moveTo>
                  <a:pt x="3190481" y="421872"/>
                </a:moveTo>
                <a:lnTo>
                  <a:pt x="3093440" y="421872"/>
                </a:lnTo>
                <a:lnTo>
                  <a:pt x="3023984" y="256581"/>
                </a:lnTo>
                <a:lnTo>
                  <a:pt x="3116327" y="256581"/>
                </a:lnTo>
                <a:lnTo>
                  <a:pt x="3190481" y="421872"/>
                </a:lnTo>
                <a:close/>
              </a:path>
              <a:path w="4135120" h="429259">
                <a:moveTo>
                  <a:pt x="3329178" y="421872"/>
                </a:moveTo>
                <a:lnTo>
                  <a:pt x="3245040" y="421872"/>
                </a:lnTo>
                <a:lnTo>
                  <a:pt x="3245040" y="7341"/>
                </a:lnTo>
                <a:lnTo>
                  <a:pt x="3329178" y="7341"/>
                </a:lnTo>
                <a:lnTo>
                  <a:pt x="3329178" y="421872"/>
                </a:lnTo>
                <a:close/>
              </a:path>
              <a:path w="4135120" h="429259">
                <a:moveTo>
                  <a:pt x="3503409" y="421872"/>
                </a:moveTo>
                <a:lnTo>
                  <a:pt x="3419271" y="421872"/>
                </a:lnTo>
                <a:lnTo>
                  <a:pt x="3419271" y="7341"/>
                </a:lnTo>
                <a:lnTo>
                  <a:pt x="3561359" y="7341"/>
                </a:lnTo>
                <a:lnTo>
                  <a:pt x="3582815" y="80564"/>
                </a:lnTo>
                <a:lnTo>
                  <a:pt x="3503409" y="80564"/>
                </a:lnTo>
                <a:lnTo>
                  <a:pt x="3503409" y="421872"/>
                </a:lnTo>
                <a:close/>
              </a:path>
              <a:path w="4135120" h="429259">
                <a:moveTo>
                  <a:pt x="3751656" y="348656"/>
                </a:moveTo>
                <a:lnTo>
                  <a:pt x="3667518" y="348656"/>
                </a:lnTo>
                <a:lnTo>
                  <a:pt x="3667518" y="7341"/>
                </a:lnTo>
                <a:lnTo>
                  <a:pt x="3751656" y="7341"/>
                </a:lnTo>
                <a:lnTo>
                  <a:pt x="3751656" y="348656"/>
                </a:lnTo>
                <a:close/>
              </a:path>
              <a:path w="4135120" h="429259">
                <a:moveTo>
                  <a:pt x="3751656" y="421872"/>
                </a:moveTo>
                <a:lnTo>
                  <a:pt x="3613150" y="421872"/>
                </a:lnTo>
                <a:lnTo>
                  <a:pt x="3509568" y="80564"/>
                </a:lnTo>
                <a:lnTo>
                  <a:pt x="3582815" y="80564"/>
                </a:lnTo>
                <a:lnTo>
                  <a:pt x="3661371" y="348656"/>
                </a:lnTo>
                <a:lnTo>
                  <a:pt x="3751656" y="348656"/>
                </a:lnTo>
                <a:lnTo>
                  <a:pt x="3751656" y="421872"/>
                </a:lnTo>
                <a:close/>
              </a:path>
              <a:path w="4135120" h="429259">
                <a:moveTo>
                  <a:pt x="3993349" y="429225"/>
                </a:moveTo>
                <a:lnTo>
                  <a:pt x="3948715" y="425987"/>
                </a:lnTo>
                <a:lnTo>
                  <a:pt x="3911646" y="416273"/>
                </a:lnTo>
                <a:lnTo>
                  <a:pt x="3860203" y="377422"/>
                </a:lnTo>
                <a:lnTo>
                  <a:pt x="3832971" y="310379"/>
                </a:lnTo>
                <a:lnTo>
                  <a:pt x="3826163" y="265414"/>
                </a:lnTo>
                <a:lnTo>
                  <a:pt x="3823893" y="212824"/>
                </a:lnTo>
                <a:lnTo>
                  <a:pt x="3826249" y="160343"/>
                </a:lnTo>
                <a:lnTo>
                  <a:pt x="3833315" y="115713"/>
                </a:lnTo>
                <a:lnTo>
                  <a:pt x="3845094" y="78934"/>
                </a:lnTo>
                <a:lnTo>
                  <a:pt x="3883742" y="28128"/>
                </a:lnTo>
                <a:lnTo>
                  <a:pt x="3947837" y="3125"/>
                </a:lnTo>
                <a:lnTo>
                  <a:pt x="3989781" y="0"/>
                </a:lnTo>
                <a:lnTo>
                  <a:pt x="4018541" y="806"/>
                </a:lnTo>
                <a:lnTo>
                  <a:pt x="4048469" y="3224"/>
                </a:lnTo>
                <a:lnTo>
                  <a:pt x="4079562" y="7255"/>
                </a:lnTo>
                <a:lnTo>
                  <a:pt x="4111815" y="12898"/>
                </a:lnTo>
                <a:lnTo>
                  <a:pt x="4133646" y="17064"/>
                </a:lnTo>
                <a:lnTo>
                  <a:pt x="4133646" y="74414"/>
                </a:lnTo>
                <a:lnTo>
                  <a:pt x="4013200" y="74414"/>
                </a:lnTo>
                <a:lnTo>
                  <a:pt x="3991521" y="75096"/>
                </a:lnTo>
                <a:lnTo>
                  <a:pt x="3947312" y="85327"/>
                </a:lnTo>
                <a:lnTo>
                  <a:pt x="3919435" y="125709"/>
                </a:lnTo>
                <a:lnTo>
                  <a:pt x="3912817" y="165645"/>
                </a:lnTo>
                <a:lnTo>
                  <a:pt x="3910609" y="226515"/>
                </a:lnTo>
                <a:lnTo>
                  <a:pt x="3911712" y="259503"/>
                </a:lnTo>
                <a:lnTo>
                  <a:pt x="3920537" y="309411"/>
                </a:lnTo>
                <a:lnTo>
                  <a:pt x="3955349" y="347686"/>
                </a:lnTo>
                <a:lnTo>
                  <a:pt x="4001287" y="354803"/>
                </a:lnTo>
                <a:lnTo>
                  <a:pt x="4134840" y="354803"/>
                </a:lnTo>
                <a:lnTo>
                  <a:pt x="4134840" y="415128"/>
                </a:lnTo>
                <a:lnTo>
                  <a:pt x="4093330" y="421296"/>
                </a:lnTo>
                <a:lnTo>
                  <a:pt x="4055913" y="425701"/>
                </a:lnTo>
                <a:lnTo>
                  <a:pt x="4022587" y="428344"/>
                </a:lnTo>
                <a:lnTo>
                  <a:pt x="3993349" y="429225"/>
                </a:lnTo>
                <a:close/>
              </a:path>
              <a:path w="4135120" h="429259">
                <a:moveTo>
                  <a:pt x="4133646" y="82351"/>
                </a:moveTo>
                <a:lnTo>
                  <a:pt x="4098514" y="78879"/>
                </a:lnTo>
                <a:lnTo>
                  <a:pt x="4066727" y="76398"/>
                </a:lnTo>
                <a:lnTo>
                  <a:pt x="4038288" y="74910"/>
                </a:lnTo>
                <a:lnTo>
                  <a:pt x="4013200" y="74414"/>
                </a:lnTo>
                <a:lnTo>
                  <a:pt x="4133646" y="74414"/>
                </a:lnTo>
                <a:lnTo>
                  <a:pt x="4133646" y="82351"/>
                </a:lnTo>
                <a:close/>
              </a:path>
              <a:path w="4135120" h="429259">
                <a:moveTo>
                  <a:pt x="4134840" y="354803"/>
                </a:moveTo>
                <a:lnTo>
                  <a:pt x="4051896" y="354803"/>
                </a:lnTo>
                <a:lnTo>
                  <a:pt x="4051896" y="273053"/>
                </a:lnTo>
                <a:lnTo>
                  <a:pt x="4014190" y="273053"/>
                </a:lnTo>
                <a:lnTo>
                  <a:pt x="4014190" y="200025"/>
                </a:lnTo>
                <a:lnTo>
                  <a:pt x="4134840" y="200025"/>
                </a:lnTo>
                <a:lnTo>
                  <a:pt x="4134840" y="354803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5684342" y="1042516"/>
            <a:ext cx="607695" cy="410208"/>
          </a:xfrm>
          <a:custGeom>
            <a:avLst/>
            <a:gdLst/>
            <a:ahLst/>
            <a:cxnLst/>
            <a:rect l="0" t="0" r="r" b="b"/>
            <a:pathLst>
              <a:path w="607695" h="410209">
                <a:moveTo>
                  <a:pt x="38493" y="151210"/>
                </a:moveTo>
                <a:lnTo>
                  <a:pt x="0" y="88503"/>
                </a:lnTo>
                <a:lnTo>
                  <a:pt x="132956" y="0"/>
                </a:lnTo>
                <a:lnTo>
                  <a:pt x="209740" y="0"/>
                </a:lnTo>
                <a:lnTo>
                  <a:pt x="209740" y="95250"/>
                </a:lnTo>
                <a:lnTo>
                  <a:pt x="125602" y="95250"/>
                </a:lnTo>
                <a:lnTo>
                  <a:pt x="38493" y="151210"/>
                </a:lnTo>
                <a:close/>
              </a:path>
              <a:path w="607695" h="410209">
                <a:moveTo>
                  <a:pt x="209740" y="402426"/>
                </a:moveTo>
                <a:lnTo>
                  <a:pt x="125602" y="402426"/>
                </a:lnTo>
                <a:lnTo>
                  <a:pt x="125602" y="95250"/>
                </a:lnTo>
                <a:lnTo>
                  <a:pt x="209740" y="95250"/>
                </a:lnTo>
                <a:lnTo>
                  <a:pt x="209740" y="402426"/>
                </a:lnTo>
                <a:close/>
              </a:path>
              <a:path w="607695" h="410209">
                <a:moveTo>
                  <a:pt x="388340" y="229198"/>
                </a:moveTo>
                <a:lnTo>
                  <a:pt x="343890" y="217686"/>
                </a:lnTo>
                <a:lnTo>
                  <a:pt x="343890" y="0"/>
                </a:lnTo>
                <a:lnTo>
                  <a:pt x="594918" y="0"/>
                </a:lnTo>
                <a:lnTo>
                  <a:pt x="594918" y="73224"/>
                </a:lnTo>
                <a:lnTo>
                  <a:pt x="415124" y="73224"/>
                </a:lnTo>
                <a:lnTo>
                  <a:pt x="404812" y="160337"/>
                </a:lnTo>
                <a:lnTo>
                  <a:pt x="546165" y="160337"/>
                </a:lnTo>
                <a:lnTo>
                  <a:pt x="574570" y="176162"/>
                </a:lnTo>
                <a:lnTo>
                  <a:pt x="599051" y="214051"/>
                </a:lnTo>
                <a:lnTo>
                  <a:pt x="599794" y="218876"/>
                </a:lnTo>
                <a:lnTo>
                  <a:pt x="469506" y="218876"/>
                </a:lnTo>
                <a:lnTo>
                  <a:pt x="449673" y="219372"/>
                </a:lnTo>
                <a:lnTo>
                  <a:pt x="431055" y="220861"/>
                </a:lnTo>
                <a:lnTo>
                  <a:pt x="413654" y="223341"/>
                </a:lnTo>
                <a:lnTo>
                  <a:pt x="397471" y="226814"/>
                </a:lnTo>
                <a:lnTo>
                  <a:pt x="388340" y="229198"/>
                </a:lnTo>
                <a:close/>
              </a:path>
              <a:path w="607695" h="410209">
                <a:moveTo>
                  <a:pt x="546165" y="160337"/>
                </a:moveTo>
                <a:lnTo>
                  <a:pt x="404812" y="160337"/>
                </a:lnTo>
                <a:lnTo>
                  <a:pt x="423438" y="154000"/>
                </a:lnTo>
                <a:lnTo>
                  <a:pt x="441618" y="149473"/>
                </a:lnTo>
                <a:lnTo>
                  <a:pt x="459353" y="146757"/>
                </a:lnTo>
                <a:lnTo>
                  <a:pt x="476643" y="145851"/>
                </a:lnTo>
                <a:lnTo>
                  <a:pt x="533767" y="153429"/>
                </a:lnTo>
                <a:lnTo>
                  <a:pt x="546165" y="160337"/>
                </a:lnTo>
                <a:close/>
              </a:path>
              <a:path w="607695" h="410209">
                <a:moveTo>
                  <a:pt x="594084" y="336551"/>
                </a:moveTo>
                <a:lnTo>
                  <a:pt x="458977" y="336551"/>
                </a:lnTo>
                <a:lnTo>
                  <a:pt x="473081" y="335558"/>
                </a:lnTo>
                <a:lnTo>
                  <a:pt x="485425" y="332580"/>
                </a:lnTo>
                <a:lnTo>
                  <a:pt x="516729" y="301380"/>
                </a:lnTo>
                <a:lnTo>
                  <a:pt x="520700" y="275235"/>
                </a:lnTo>
                <a:lnTo>
                  <a:pt x="519856" y="261462"/>
                </a:lnTo>
                <a:lnTo>
                  <a:pt x="499785" y="226411"/>
                </a:lnTo>
                <a:lnTo>
                  <a:pt x="469506" y="218876"/>
                </a:lnTo>
                <a:lnTo>
                  <a:pt x="599794" y="218876"/>
                </a:lnTo>
                <a:lnTo>
                  <a:pt x="607212" y="267094"/>
                </a:lnTo>
                <a:lnTo>
                  <a:pt x="604961" y="299289"/>
                </a:lnTo>
                <a:lnTo>
                  <a:pt x="598200" y="327619"/>
                </a:lnTo>
                <a:lnTo>
                  <a:pt x="594084" y="336551"/>
                </a:lnTo>
                <a:close/>
              </a:path>
              <a:path w="607695" h="410209">
                <a:moveTo>
                  <a:pt x="469506" y="409779"/>
                </a:moveTo>
                <a:lnTo>
                  <a:pt x="423046" y="406704"/>
                </a:lnTo>
                <a:lnTo>
                  <a:pt x="373629" y="398686"/>
                </a:lnTo>
                <a:lnTo>
                  <a:pt x="326821" y="387148"/>
                </a:lnTo>
                <a:lnTo>
                  <a:pt x="335953" y="325045"/>
                </a:lnTo>
                <a:lnTo>
                  <a:pt x="371252" y="330079"/>
                </a:lnTo>
                <a:lnTo>
                  <a:pt x="403523" y="333674"/>
                </a:lnTo>
                <a:lnTo>
                  <a:pt x="432765" y="335832"/>
                </a:lnTo>
                <a:lnTo>
                  <a:pt x="458977" y="336551"/>
                </a:lnTo>
                <a:lnTo>
                  <a:pt x="594084" y="336551"/>
                </a:lnTo>
                <a:lnTo>
                  <a:pt x="586954" y="352025"/>
                </a:lnTo>
                <a:lnTo>
                  <a:pt x="571195" y="372568"/>
                </a:lnTo>
                <a:lnTo>
                  <a:pt x="551337" y="388846"/>
                </a:lnTo>
                <a:lnTo>
                  <a:pt x="527770" y="400475"/>
                </a:lnTo>
                <a:lnTo>
                  <a:pt x="500493" y="407453"/>
                </a:lnTo>
                <a:lnTo>
                  <a:pt x="469506" y="409779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/>
          <p:nvPr/>
        </p:nvSpPr>
        <p:spPr>
          <a:xfrm>
            <a:off x="6501040" y="1023070"/>
            <a:ext cx="2005964" cy="497204"/>
          </a:xfrm>
          <a:custGeom>
            <a:avLst/>
            <a:gdLst/>
            <a:ahLst/>
            <a:cxnLst/>
            <a:rect l="0" t="0" r="r" b="b"/>
            <a:pathLst>
              <a:path w="2005964" h="497205">
                <a:moveTo>
                  <a:pt x="84137" y="421872"/>
                </a:moveTo>
                <a:lnTo>
                  <a:pt x="0" y="421872"/>
                </a:lnTo>
                <a:lnTo>
                  <a:pt x="0" y="7341"/>
                </a:lnTo>
                <a:lnTo>
                  <a:pt x="84137" y="7341"/>
                </a:lnTo>
                <a:lnTo>
                  <a:pt x="84137" y="176808"/>
                </a:lnTo>
                <a:lnTo>
                  <a:pt x="322656" y="176808"/>
                </a:lnTo>
                <a:lnTo>
                  <a:pt x="322656" y="250028"/>
                </a:lnTo>
                <a:lnTo>
                  <a:pt x="84137" y="250028"/>
                </a:lnTo>
                <a:lnTo>
                  <a:pt x="84137" y="421872"/>
                </a:lnTo>
                <a:close/>
              </a:path>
              <a:path w="2005964" h="497205">
                <a:moveTo>
                  <a:pt x="322656" y="176808"/>
                </a:moveTo>
                <a:lnTo>
                  <a:pt x="238518" y="176808"/>
                </a:lnTo>
                <a:lnTo>
                  <a:pt x="238518" y="7341"/>
                </a:lnTo>
                <a:lnTo>
                  <a:pt x="322656" y="7341"/>
                </a:lnTo>
                <a:lnTo>
                  <a:pt x="322656" y="176808"/>
                </a:lnTo>
                <a:close/>
              </a:path>
              <a:path w="2005964" h="497205">
                <a:moveTo>
                  <a:pt x="322656" y="421872"/>
                </a:moveTo>
                <a:lnTo>
                  <a:pt x="238518" y="421872"/>
                </a:lnTo>
                <a:lnTo>
                  <a:pt x="238518" y="250028"/>
                </a:lnTo>
                <a:lnTo>
                  <a:pt x="322656" y="250028"/>
                </a:lnTo>
                <a:lnTo>
                  <a:pt x="322656" y="421872"/>
                </a:lnTo>
                <a:close/>
              </a:path>
              <a:path w="2005964" h="497205">
                <a:moveTo>
                  <a:pt x="566242" y="429225"/>
                </a:moveTo>
                <a:lnTo>
                  <a:pt x="522453" y="426006"/>
                </a:lnTo>
                <a:lnTo>
                  <a:pt x="455830" y="400256"/>
                </a:lnTo>
                <a:lnTo>
                  <a:pt x="416060" y="348340"/>
                </a:lnTo>
                <a:lnTo>
                  <a:pt x="403967" y="311672"/>
                </a:lnTo>
                <a:lnTo>
                  <a:pt x="396714" y="267723"/>
                </a:lnTo>
                <a:lnTo>
                  <a:pt x="394296" y="216495"/>
                </a:lnTo>
                <a:lnTo>
                  <a:pt x="396714" y="165149"/>
                </a:lnTo>
                <a:lnTo>
                  <a:pt x="403967" y="120848"/>
                </a:lnTo>
                <a:lnTo>
                  <a:pt x="416060" y="83591"/>
                </a:lnTo>
                <a:lnTo>
                  <a:pt x="455830" y="30025"/>
                </a:lnTo>
                <a:lnTo>
                  <a:pt x="522453" y="3336"/>
                </a:lnTo>
                <a:lnTo>
                  <a:pt x="566242" y="0"/>
                </a:lnTo>
                <a:lnTo>
                  <a:pt x="610025" y="3336"/>
                </a:lnTo>
                <a:lnTo>
                  <a:pt x="646830" y="13344"/>
                </a:lnTo>
                <a:lnTo>
                  <a:pt x="676652" y="30025"/>
                </a:lnTo>
                <a:lnTo>
                  <a:pt x="699490" y="53379"/>
                </a:lnTo>
                <a:lnTo>
                  <a:pt x="710609" y="73223"/>
                </a:lnTo>
                <a:lnTo>
                  <a:pt x="566242" y="73223"/>
                </a:lnTo>
                <a:lnTo>
                  <a:pt x="543782" y="75356"/>
                </a:lnTo>
                <a:lnTo>
                  <a:pt x="499173" y="107354"/>
                </a:lnTo>
                <a:lnTo>
                  <a:pt x="485400" y="151779"/>
                </a:lnTo>
                <a:lnTo>
                  <a:pt x="480809" y="216792"/>
                </a:lnTo>
                <a:lnTo>
                  <a:pt x="481938" y="251735"/>
                </a:lnTo>
                <a:lnTo>
                  <a:pt x="490967" y="305361"/>
                </a:lnTo>
                <a:lnTo>
                  <a:pt x="524740" y="348007"/>
                </a:lnTo>
                <a:lnTo>
                  <a:pt x="566242" y="355997"/>
                </a:lnTo>
                <a:lnTo>
                  <a:pt x="712007" y="355997"/>
                </a:lnTo>
                <a:lnTo>
                  <a:pt x="699490" y="377727"/>
                </a:lnTo>
                <a:lnTo>
                  <a:pt x="676652" y="400256"/>
                </a:lnTo>
                <a:lnTo>
                  <a:pt x="646830" y="416349"/>
                </a:lnTo>
                <a:lnTo>
                  <a:pt x="610025" y="426006"/>
                </a:lnTo>
                <a:lnTo>
                  <a:pt x="566242" y="429225"/>
                </a:lnTo>
                <a:close/>
              </a:path>
              <a:path w="2005964" h="497205">
                <a:moveTo>
                  <a:pt x="712007" y="355997"/>
                </a:moveTo>
                <a:lnTo>
                  <a:pt x="566242" y="355997"/>
                </a:lnTo>
                <a:lnTo>
                  <a:pt x="588942" y="353999"/>
                </a:lnTo>
                <a:lnTo>
                  <a:pt x="607739" y="348007"/>
                </a:lnTo>
                <a:lnTo>
                  <a:pt x="641509" y="305361"/>
                </a:lnTo>
                <a:lnTo>
                  <a:pt x="650533" y="251735"/>
                </a:lnTo>
                <a:lnTo>
                  <a:pt x="651662" y="216792"/>
                </a:lnTo>
                <a:lnTo>
                  <a:pt x="650516" y="181712"/>
                </a:lnTo>
                <a:lnTo>
                  <a:pt x="641343" y="126993"/>
                </a:lnTo>
                <a:lnTo>
                  <a:pt x="622238" y="92421"/>
                </a:lnTo>
                <a:lnTo>
                  <a:pt x="566242" y="73223"/>
                </a:lnTo>
                <a:lnTo>
                  <a:pt x="710609" y="73223"/>
                </a:lnTo>
                <a:lnTo>
                  <a:pt x="716418" y="83591"/>
                </a:lnTo>
                <a:lnTo>
                  <a:pt x="728511" y="120848"/>
                </a:lnTo>
                <a:lnTo>
                  <a:pt x="735768" y="165149"/>
                </a:lnTo>
                <a:lnTo>
                  <a:pt x="738187" y="216495"/>
                </a:lnTo>
                <a:lnTo>
                  <a:pt x="735768" y="267723"/>
                </a:lnTo>
                <a:lnTo>
                  <a:pt x="728511" y="311672"/>
                </a:lnTo>
                <a:lnTo>
                  <a:pt x="716418" y="348340"/>
                </a:lnTo>
                <a:lnTo>
                  <a:pt x="712007" y="355997"/>
                </a:lnTo>
                <a:close/>
              </a:path>
              <a:path w="2005964" h="497205">
                <a:moveTo>
                  <a:pt x="964107" y="429225"/>
                </a:moveTo>
                <a:lnTo>
                  <a:pt x="894827" y="420292"/>
                </a:lnTo>
                <a:lnTo>
                  <a:pt x="845540" y="393500"/>
                </a:lnTo>
                <a:lnTo>
                  <a:pt x="816073" y="347664"/>
                </a:lnTo>
                <a:lnTo>
                  <a:pt x="806246" y="281588"/>
                </a:lnTo>
                <a:lnTo>
                  <a:pt x="806246" y="7341"/>
                </a:lnTo>
                <a:lnTo>
                  <a:pt x="890384" y="7341"/>
                </a:lnTo>
                <a:lnTo>
                  <a:pt x="890384" y="283569"/>
                </a:lnTo>
                <a:lnTo>
                  <a:pt x="894992" y="315256"/>
                </a:lnTo>
                <a:lnTo>
                  <a:pt x="908815" y="337890"/>
                </a:lnTo>
                <a:lnTo>
                  <a:pt x="931853" y="351470"/>
                </a:lnTo>
                <a:lnTo>
                  <a:pt x="964107" y="355997"/>
                </a:lnTo>
                <a:lnTo>
                  <a:pt x="1108120" y="355997"/>
                </a:lnTo>
                <a:lnTo>
                  <a:pt x="1099862" y="373112"/>
                </a:lnTo>
                <a:lnTo>
                  <a:pt x="1082675" y="393500"/>
                </a:lnTo>
                <a:lnTo>
                  <a:pt x="1060526" y="409128"/>
                </a:lnTo>
                <a:lnTo>
                  <a:pt x="1033383" y="420292"/>
                </a:lnTo>
                <a:lnTo>
                  <a:pt x="1001243" y="426992"/>
                </a:lnTo>
                <a:lnTo>
                  <a:pt x="964107" y="429225"/>
                </a:lnTo>
                <a:close/>
              </a:path>
              <a:path w="2005964" h="497205">
                <a:moveTo>
                  <a:pt x="1108120" y="355997"/>
                </a:moveTo>
                <a:lnTo>
                  <a:pt x="964107" y="355997"/>
                </a:lnTo>
                <a:lnTo>
                  <a:pt x="996361" y="351470"/>
                </a:lnTo>
                <a:lnTo>
                  <a:pt x="1019400" y="337890"/>
                </a:lnTo>
                <a:lnTo>
                  <a:pt x="1033223" y="315256"/>
                </a:lnTo>
                <a:lnTo>
                  <a:pt x="1037831" y="283569"/>
                </a:lnTo>
                <a:lnTo>
                  <a:pt x="1037831" y="7341"/>
                </a:lnTo>
                <a:lnTo>
                  <a:pt x="1121968" y="7341"/>
                </a:lnTo>
                <a:lnTo>
                  <a:pt x="1121968" y="281588"/>
                </a:lnTo>
                <a:lnTo>
                  <a:pt x="1119511" y="317157"/>
                </a:lnTo>
                <a:lnTo>
                  <a:pt x="1112141" y="347664"/>
                </a:lnTo>
                <a:lnTo>
                  <a:pt x="1108120" y="355997"/>
                </a:lnTo>
                <a:close/>
              </a:path>
              <a:path w="2005964" h="497205">
                <a:moveTo>
                  <a:pt x="1292618" y="421872"/>
                </a:moveTo>
                <a:lnTo>
                  <a:pt x="1208480" y="421872"/>
                </a:lnTo>
                <a:lnTo>
                  <a:pt x="1208480" y="7341"/>
                </a:lnTo>
                <a:lnTo>
                  <a:pt x="1369414" y="7341"/>
                </a:lnTo>
                <a:lnTo>
                  <a:pt x="1422137" y="12802"/>
                </a:lnTo>
                <a:lnTo>
                  <a:pt x="1463142" y="29185"/>
                </a:lnTo>
                <a:lnTo>
                  <a:pt x="1492429" y="56490"/>
                </a:lnTo>
                <a:lnTo>
                  <a:pt x="1502857" y="79176"/>
                </a:lnTo>
                <a:lnTo>
                  <a:pt x="1292618" y="79176"/>
                </a:lnTo>
                <a:lnTo>
                  <a:pt x="1292618" y="210939"/>
                </a:lnTo>
                <a:lnTo>
                  <a:pt x="1501811" y="210939"/>
                </a:lnTo>
                <a:lnTo>
                  <a:pt x="1500627" y="214311"/>
                </a:lnTo>
                <a:lnTo>
                  <a:pt x="1481589" y="241497"/>
                </a:lnTo>
                <a:lnTo>
                  <a:pt x="1454936" y="263325"/>
                </a:lnTo>
                <a:lnTo>
                  <a:pt x="1462265" y="282972"/>
                </a:lnTo>
                <a:lnTo>
                  <a:pt x="1292618" y="282972"/>
                </a:lnTo>
                <a:lnTo>
                  <a:pt x="1292618" y="421872"/>
                </a:lnTo>
                <a:close/>
              </a:path>
              <a:path w="2005964" h="497205">
                <a:moveTo>
                  <a:pt x="1501811" y="210939"/>
                </a:moveTo>
                <a:lnTo>
                  <a:pt x="1370798" y="210939"/>
                </a:lnTo>
                <a:lnTo>
                  <a:pt x="1384743" y="209798"/>
                </a:lnTo>
                <a:lnTo>
                  <a:pt x="1396801" y="206375"/>
                </a:lnTo>
                <a:lnTo>
                  <a:pt x="1426268" y="171524"/>
                </a:lnTo>
                <a:lnTo>
                  <a:pt x="1429942" y="144561"/>
                </a:lnTo>
                <a:lnTo>
                  <a:pt x="1428968" y="130385"/>
                </a:lnTo>
                <a:lnTo>
                  <a:pt x="1405708" y="89166"/>
                </a:lnTo>
                <a:lnTo>
                  <a:pt x="1369414" y="79176"/>
                </a:lnTo>
                <a:lnTo>
                  <a:pt x="1502857" y="79176"/>
                </a:lnTo>
                <a:lnTo>
                  <a:pt x="1510001" y="94717"/>
                </a:lnTo>
                <a:lnTo>
                  <a:pt x="1515858" y="143866"/>
                </a:lnTo>
                <a:lnTo>
                  <a:pt x="1512051" y="181768"/>
                </a:lnTo>
                <a:lnTo>
                  <a:pt x="1501811" y="210939"/>
                </a:lnTo>
                <a:close/>
              </a:path>
              <a:path w="2005964" h="497205">
                <a:moveTo>
                  <a:pt x="1514080" y="421872"/>
                </a:moveTo>
                <a:lnTo>
                  <a:pt x="1422005" y="421872"/>
                </a:lnTo>
                <a:lnTo>
                  <a:pt x="1373783" y="282972"/>
                </a:lnTo>
                <a:lnTo>
                  <a:pt x="1462265" y="282972"/>
                </a:lnTo>
                <a:lnTo>
                  <a:pt x="1514080" y="421872"/>
                </a:lnTo>
                <a:close/>
              </a:path>
              <a:path w="2005964" h="497205">
                <a:moveTo>
                  <a:pt x="1839530" y="355997"/>
                </a:moveTo>
                <a:lnTo>
                  <a:pt x="1702192" y="355997"/>
                </a:lnTo>
                <a:lnTo>
                  <a:pt x="1730496" y="352649"/>
                </a:lnTo>
                <a:lnTo>
                  <a:pt x="1750713" y="342603"/>
                </a:lnTo>
                <a:lnTo>
                  <a:pt x="1762843" y="325859"/>
                </a:lnTo>
                <a:lnTo>
                  <a:pt x="1766886" y="302416"/>
                </a:lnTo>
                <a:lnTo>
                  <a:pt x="1765950" y="293219"/>
                </a:lnTo>
                <a:lnTo>
                  <a:pt x="1729556" y="260476"/>
                </a:lnTo>
                <a:lnTo>
                  <a:pt x="1692477" y="248047"/>
                </a:lnTo>
                <a:lnTo>
                  <a:pt x="1659756" y="237542"/>
                </a:lnTo>
                <a:lnTo>
                  <a:pt x="1609949" y="213629"/>
                </a:lnTo>
                <a:lnTo>
                  <a:pt x="1580182" y="184993"/>
                </a:lnTo>
                <a:lnTo>
                  <a:pt x="1565699" y="146496"/>
                </a:lnTo>
                <a:lnTo>
                  <a:pt x="1563890" y="123229"/>
                </a:lnTo>
                <a:lnTo>
                  <a:pt x="1566251" y="94065"/>
                </a:lnTo>
                <a:lnTo>
                  <a:pt x="1585149" y="47680"/>
                </a:lnTo>
                <a:lnTo>
                  <a:pt x="1622328" y="17133"/>
                </a:lnTo>
                <a:lnTo>
                  <a:pt x="1674076" y="1903"/>
                </a:lnTo>
                <a:lnTo>
                  <a:pt x="1705177" y="0"/>
                </a:lnTo>
                <a:lnTo>
                  <a:pt x="1729311" y="756"/>
                </a:lnTo>
                <a:lnTo>
                  <a:pt x="1756470" y="3026"/>
                </a:lnTo>
                <a:lnTo>
                  <a:pt x="1786657" y="6808"/>
                </a:lnTo>
                <a:lnTo>
                  <a:pt x="1819870" y="12104"/>
                </a:lnTo>
                <a:lnTo>
                  <a:pt x="1841892" y="16470"/>
                </a:lnTo>
                <a:lnTo>
                  <a:pt x="1836135" y="73223"/>
                </a:lnTo>
                <a:lnTo>
                  <a:pt x="1713698" y="73223"/>
                </a:lnTo>
                <a:lnTo>
                  <a:pt x="1684704" y="75964"/>
                </a:lnTo>
                <a:lnTo>
                  <a:pt x="1663995" y="84187"/>
                </a:lnTo>
                <a:lnTo>
                  <a:pt x="1651571" y="97891"/>
                </a:lnTo>
                <a:lnTo>
                  <a:pt x="1647430" y="117077"/>
                </a:lnTo>
                <a:lnTo>
                  <a:pt x="1648452" y="126237"/>
                </a:lnTo>
                <a:lnTo>
                  <a:pt x="1691258" y="159618"/>
                </a:lnTo>
                <a:lnTo>
                  <a:pt x="1740889" y="176808"/>
                </a:lnTo>
                <a:lnTo>
                  <a:pt x="1768983" y="186859"/>
                </a:lnTo>
                <a:lnTo>
                  <a:pt x="1811546" y="208935"/>
                </a:lnTo>
                <a:lnTo>
                  <a:pt x="1844323" y="252287"/>
                </a:lnTo>
                <a:lnTo>
                  <a:pt x="1850427" y="296866"/>
                </a:lnTo>
                <a:lnTo>
                  <a:pt x="1847946" y="327524"/>
                </a:lnTo>
                <a:lnTo>
                  <a:pt x="1840503" y="354214"/>
                </a:lnTo>
                <a:lnTo>
                  <a:pt x="1839530" y="355997"/>
                </a:lnTo>
                <a:close/>
              </a:path>
              <a:path w="2005964" h="497205">
                <a:moveTo>
                  <a:pt x="1835149" y="82946"/>
                </a:moveTo>
                <a:lnTo>
                  <a:pt x="1795334" y="78692"/>
                </a:lnTo>
                <a:lnTo>
                  <a:pt x="1761822" y="75653"/>
                </a:lnTo>
                <a:lnTo>
                  <a:pt x="1734611" y="73830"/>
                </a:lnTo>
                <a:lnTo>
                  <a:pt x="1713698" y="73223"/>
                </a:lnTo>
                <a:lnTo>
                  <a:pt x="1836135" y="73223"/>
                </a:lnTo>
                <a:lnTo>
                  <a:pt x="1835149" y="82946"/>
                </a:lnTo>
                <a:close/>
              </a:path>
              <a:path w="2005964" h="497205">
                <a:moveTo>
                  <a:pt x="1707158" y="429225"/>
                </a:moveTo>
                <a:lnTo>
                  <a:pt x="1682017" y="428306"/>
                </a:lnTo>
                <a:lnTo>
                  <a:pt x="1654221" y="425550"/>
                </a:lnTo>
                <a:lnTo>
                  <a:pt x="1623772" y="420958"/>
                </a:lnTo>
                <a:lnTo>
                  <a:pt x="1568653" y="410355"/>
                </a:lnTo>
                <a:lnTo>
                  <a:pt x="1577173" y="345088"/>
                </a:lnTo>
                <a:lnTo>
                  <a:pt x="1615648" y="349857"/>
                </a:lnTo>
                <a:lnTo>
                  <a:pt x="1649308" y="353267"/>
                </a:lnTo>
                <a:lnTo>
                  <a:pt x="1678156" y="355314"/>
                </a:lnTo>
                <a:lnTo>
                  <a:pt x="1702192" y="355997"/>
                </a:lnTo>
                <a:lnTo>
                  <a:pt x="1839530" y="355997"/>
                </a:lnTo>
                <a:lnTo>
                  <a:pt x="1828101" y="376935"/>
                </a:lnTo>
                <a:lnTo>
                  <a:pt x="1810739" y="395685"/>
                </a:lnTo>
                <a:lnTo>
                  <a:pt x="1789359" y="410366"/>
                </a:lnTo>
                <a:lnTo>
                  <a:pt x="1765002" y="420837"/>
                </a:lnTo>
                <a:lnTo>
                  <a:pt x="1737592" y="427128"/>
                </a:lnTo>
                <a:lnTo>
                  <a:pt x="1707158" y="429225"/>
                </a:lnTo>
                <a:close/>
              </a:path>
              <a:path w="2005964" h="497205">
                <a:moveTo>
                  <a:pt x="1950833" y="496891"/>
                </a:moveTo>
                <a:lnTo>
                  <a:pt x="1884958" y="496891"/>
                </a:lnTo>
                <a:lnTo>
                  <a:pt x="1915514" y="338331"/>
                </a:lnTo>
                <a:lnTo>
                  <a:pt x="2005798" y="338331"/>
                </a:lnTo>
                <a:lnTo>
                  <a:pt x="1950833" y="496891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9" name="object 9"/>
          <p:cNvSpPr/>
          <p:nvPr/>
        </p:nvSpPr>
        <p:spPr>
          <a:xfrm>
            <a:off x="8679612" y="1030412"/>
            <a:ext cx="868680" cy="414655"/>
          </a:xfrm>
          <a:custGeom>
            <a:avLst/>
            <a:gdLst/>
            <a:ahLst/>
            <a:cxnLst/>
            <a:rect l="0" t="0" r="r" b="b"/>
            <a:pathLst>
              <a:path w="868680" h="414655">
                <a:moveTo>
                  <a:pt x="206781" y="414530"/>
                </a:moveTo>
                <a:lnTo>
                  <a:pt x="79375" y="414530"/>
                </a:lnTo>
                <a:lnTo>
                  <a:pt x="0" y="0"/>
                </a:lnTo>
                <a:lnTo>
                  <a:pt x="88506" y="0"/>
                </a:lnTo>
                <a:lnTo>
                  <a:pt x="139700" y="342508"/>
                </a:lnTo>
                <a:lnTo>
                  <a:pt x="221701" y="342508"/>
                </a:lnTo>
                <a:lnTo>
                  <a:pt x="206781" y="414530"/>
                </a:lnTo>
                <a:close/>
              </a:path>
              <a:path w="868680" h="414655">
                <a:moveTo>
                  <a:pt x="221701" y="342508"/>
                </a:moveTo>
                <a:lnTo>
                  <a:pt x="148831" y="342508"/>
                </a:lnTo>
                <a:lnTo>
                  <a:pt x="223240" y="0"/>
                </a:lnTo>
                <a:lnTo>
                  <a:pt x="320675" y="0"/>
                </a:lnTo>
                <a:lnTo>
                  <a:pt x="342276" y="99416"/>
                </a:lnTo>
                <a:lnTo>
                  <a:pt x="272059" y="99416"/>
                </a:lnTo>
                <a:lnTo>
                  <a:pt x="221701" y="342508"/>
                </a:lnTo>
                <a:close/>
              </a:path>
              <a:path w="868680" h="414655">
                <a:moveTo>
                  <a:pt x="478332" y="342508"/>
                </a:moveTo>
                <a:lnTo>
                  <a:pt x="404215" y="342508"/>
                </a:lnTo>
                <a:lnTo>
                  <a:pt x="455423" y="0"/>
                </a:lnTo>
                <a:lnTo>
                  <a:pt x="543916" y="0"/>
                </a:lnTo>
                <a:lnTo>
                  <a:pt x="478332" y="342508"/>
                </a:lnTo>
                <a:close/>
              </a:path>
              <a:path w="868680" h="414655">
                <a:moveTo>
                  <a:pt x="464541" y="414530"/>
                </a:moveTo>
                <a:lnTo>
                  <a:pt x="337146" y="414530"/>
                </a:lnTo>
                <a:lnTo>
                  <a:pt x="272059" y="99416"/>
                </a:lnTo>
                <a:lnTo>
                  <a:pt x="342276" y="99416"/>
                </a:lnTo>
                <a:lnTo>
                  <a:pt x="395097" y="342508"/>
                </a:lnTo>
                <a:lnTo>
                  <a:pt x="478332" y="342508"/>
                </a:lnTo>
                <a:lnTo>
                  <a:pt x="464541" y="414530"/>
                </a:lnTo>
                <a:close/>
              </a:path>
              <a:path w="868680" h="414655">
                <a:moveTo>
                  <a:pt x="868566" y="414530"/>
                </a:moveTo>
                <a:lnTo>
                  <a:pt x="600279" y="414530"/>
                </a:lnTo>
                <a:lnTo>
                  <a:pt x="600279" y="0"/>
                </a:lnTo>
                <a:lnTo>
                  <a:pt x="868566" y="0"/>
                </a:lnTo>
                <a:lnTo>
                  <a:pt x="868566" y="73223"/>
                </a:lnTo>
                <a:lnTo>
                  <a:pt x="684416" y="73223"/>
                </a:lnTo>
                <a:lnTo>
                  <a:pt x="684416" y="170060"/>
                </a:lnTo>
                <a:lnTo>
                  <a:pt x="832054" y="170060"/>
                </a:lnTo>
                <a:lnTo>
                  <a:pt x="832054" y="242089"/>
                </a:lnTo>
                <a:lnTo>
                  <a:pt x="684416" y="242089"/>
                </a:lnTo>
                <a:lnTo>
                  <a:pt x="684416" y="341315"/>
                </a:lnTo>
                <a:lnTo>
                  <a:pt x="868566" y="341315"/>
                </a:lnTo>
                <a:lnTo>
                  <a:pt x="868566" y="414530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0" name="object 10"/>
          <p:cNvSpPr/>
          <p:nvPr/>
        </p:nvSpPr>
        <p:spPr>
          <a:xfrm>
            <a:off x="9751503" y="1030412"/>
            <a:ext cx="1415415" cy="414655"/>
          </a:xfrm>
          <a:custGeom>
            <a:avLst/>
            <a:gdLst/>
            <a:ahLst/>
            <a:cxnLst/>
            <a:rect l="0" t="0" r="r" b="b"/>
            <a:pathLst>
              <a:path w="1415415" h="414655">
                <a:moveTo>
                  <a:pt x="84137" y="414530"/>
                </a:moveTo>
                <a:lnTo>
                  <a:pt x="0" y="414530"/>
                </a:lnTo>
                <a:lnTo>
                  <a:pt x="0" y="0"/>
                </a:lnTo>
                <a:lnTo>
                  <a:pt x="84137" y="0"/>
                </a:lnTo>
                <a:lnTo>
                  <a:pt x="84137" y="169466"/>
                </a:lnTo>
                <a:lnTo>
                  <a:pt x="322656" y="169466"/>
                </a:lnTo>
                <a:lnTo>
                  <a:pt x="322656" y="242686"/>
                </a:lnTo>
                <a:lnTo>
                  <a:pt x="84137" y="242686"/>
                </a:lnTo>
                <a:lnTo>
                  <a:pt x="84137" y="414530"/>
                </a:lnTo>
                <a:close/>
              </a:path>
              <a:path w="1415415" h="414655">
                <a:moveTo>
                  <a:pt x="322656" y="169466"/>
                </a:moveTo>
                <a:lnTo>
                  <a:pt x="238518" y="169466"/>
                </a:lnTo>
                <a:lnTo>
                  <a:pt x="238518" y="0"/>
                </a:lnTo>
                <a:lnTo>
                  <a:pt x="322656" y="0"/>
                </a:lnTo>
                <a:lnTo>
                  <a:pt x="322656" y="169466"/>
                </a:lnTo>
                <a:close/>
              </a:path>
              <a:path w="1415415" h="414655">
                <a:moveTo>
                  <a:pt x="322656" y="414530"/>
                </a:moveTo>
                <a:lnTo>
                  <a:pt x="238518" y="414530"/>
                </a:lnTo>
                <a:lnTo>
                  <a:pt x="238518" y="242686"/>
                </a:lnTo>
                <a:lnTo>
                  <a:pt x="322656" y="242686"/>
                </a:lnTo>
                <a:lnTo>
                  <a:pt x="322656" y="414530"/>
                </a:lnTo>
                <a:close/>
              </a:path>
              <a:path w="1415415" h="414655">
                <a:moveTo>
                  <a:pt x="461962" y="414530"/>
                </a:moveTo>
                <a:lnTo>
                  <a:pt x="377825" y="414530"/>
                </a:lnTo>
                <a:lnTo>
                  <a:pt x="471093" y="0"/>
                </a:lnTo>
                <a:lnTo>
                  <a:pt x="630834" y="0"/>
                </a:lnTo>
                <a:lnTo>
                  <a:pt x="646459" y="69453"/>
                </a:lnTo>
                <a:lnTo>
                  <a:pt x="536371" y="69453"/>
                </a:lnTo>
                <a:lnTo>
                  <a:pt x="494309" y="266308"/>
                </a:lnTo>
                <a:lnTo>
                  <a:pt x="690745" y="266308"/>
                </a:lnTo>
                <a:lnTo>
                  <a:pt x="707216" y="339524"/>
                </a:lnTo>
                <a:lnTo>
                  <a:pt x="478434" y="339524"/>
                </a:lnTo>
                <a:lnTo>
                  <a:pt x="461962" y="414530"/>
                </a:lnTo>
                <a:close/>
              </a:path>
              <a:path w="1415415" h="414655">
                <a:moveTo>
                  <a:pt x="690745" y="266308"/>
                </a:moveTo>
                <a:lnTo>
                  <a:pt x="607618" y="266308"/>
                </a:lnTo>
                <a:lnTo>
                  <a:pt x="565543" y="69453"/>
                </a:lnTo>
                <a:lnTo>
                  <a:pt x="646459" y="69453"/>
                </a:lnTo>
                <a:lnTo>
                  <a:pt x="690745" y="266308"/>
                </a:lnTo>
                <a:close/>
              </a:path>
              <a:path w="1415415" h="414655">
                <a:moveTo>
                  <a:pt x="724090" y="414530"/>
                </a:moveTo>
                <a:lnTo>
                  <a:pt x="639952" y="414530"/>
                </a:lnTo>
                <a:lnTo>
                  <a:pt x="623493" y="339524"/>
                </a:lnTo>
                <a:lnTo>
                  <a:pt x="707216" y="339524"/>
                </a:lnTo>
                <a:lnTo>
                  <a:pt x="724090" y="414530"/>
                </a:lnTo>
                <a:close/>
              </a:path>
              <a:path w="1415415" h="414655">
                <a:moveTo>
                  <a:pt x="995959" y="414530"/>
                </a:moveTo>
                <a:lnTo>
                  <a:pt x="840574" y="414530"/>
                </a:lnTo>
                <a:lnTo>
                  <a:pt x="744143" y="0"/>
                </a:lnTo>
                <a:lnTo>
                  <a:pt x="832637" y="0"/>
                </a:lnTo>
                <a:lnTo>
                  <a:pt x="904481" y="341315"/>
                </a:lnTo>
                <a:lnTo>
                  <a:pt x="1012957" y="341315"/>
                </a:lnTo>
                <a:lnTo>
                  <a:pt x="995959" y="414530"/>
                </a:lnTo>
                <a:close/>
              </a:path>
              <a:path w="1415415" h="414655">
                <a:moveTo>
                  <a:pt x="1012957" y="341315"/>
                </a:moveTo>
                <a:lnTo>
                  <a:pt x="931862" y="341315"/>
                </a:lnTo>
                <a:lnTo>
                  <a:pt x="1003896" y="0"/>
                </a:lnTo>
                <a:lnTo>
                  <a:pt x="1092200" y="0"/>
                </a:lnTo>
                <a:lnTo>
                  <a:pt x="1012957" y="341315"/>
                </a:lnTo>
                <a:close/>
              </a:path>
              <a:path w="1415415" h="414655">
                <a:moveTo>
                  <a:pt x="1415249" y="414530"/>
                </a:moveTo>
                <a:lnTo>
                  <a:pt x="1146962" y="414530"/>
                </a:lnTo>
                <a:lnTo>
                  <a:pt x="1146962" y="0"/>
                </a:lnTo>
                <a:lnTo>
                  <a:pt x="1415249" y="0"/>
                </a:lnTo>
                <a:lnTo>
                  <a:pt x="1415249" y="73223"/>
                </a:lnTo>
                <a:lnTo>
                  <a:pt x="1231099" y="73223"/>
                </a:lnTo>
                <a:lnTo>
                  <a:pt x="1231099" y="170060"/>
                </a:lnTo>
                <a:lnTo>
                  <a:pt x="1378737" y="170060"/>
                </a:lnTo>
                <a:lnTo>
                  <a:pt x="1378737" y="242089"/>
                </a:lnTo>
                <a:lnTo>
                  <a:pt x="1231099" y="242089"/>
                </a:lnTo>
                <a:lnTo>
                  <a:pt x="1231099" y="341315"/>
                </a:lnTo>
                <a:lnTo>
                  <a:pt x="1415249" y="341315"/>
                </a:lnTo>
                <a:lnTo>
                  <a:pt x="1415249" y="414530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1" name="object 11"/>
          <p:cNvSpPr/>
          <p:nvPr/>
        </p:nvSpPr>
        <p:spPr>
          <a:xfrm>
            <a:off x="11342891" y="1167532"/>
            <a:ext cx="88265" cy="101600"/>
          </a:xfrm>
          <a:custGeom>
            <a:avLst/>
            <a:gdLst/>
            <a:ahLst/>
            <a:cxnLst/>
            <a:rect l="0" t="0" r="r" b="b"/>
            <a:pathLst>
              <a:path w="88265" h="101600">
                <a:moveTo>
                  <a:pt x="87718" y="101202"/>
                </a:moveTo>
                <a:lnTo>
                  <a:pt x="0" y="101202"/>
                </a:lnTo>
                <a:lnTo>
                  <a:pt x="0" y="0"/>
                </a:lnTo>
                <a:lnTo>
                  <a:pt x="87718" y="0"/>
                </a:lnTo>
                <a:lnTo>
                  <a:pt x="87718" y="101202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2" name="object 12"/>
          <p:cNvSpPr/>
          <p:nvPr/>
        </p:nvSpPr>
        <p:spPr>
          <a:xfrm>
            <a:off x="11342891" y="1343748"/>
            <a:ext cx="88265" cy="101600"/>
          </a:xfrm>
          <a:custGeom>
            <a:avLst/>
            <a:gdLst/>
            <a:ahLst/>
            <a:cxnLst/>
            <a:rect l="0" t="0" r="r" b="b"/>
            <a:pathLst>
              <a:path w="88265" h="101600">
                <a:moveTo>
                  <a:pt x="87718" y="101193"/>
                </a:moveTo>
                <a:lnTo>
                  <a:pt x="0" y="101193"/>
                </a:lnTo>
                <a:lnTo>
                  <a:pt x="0" y="0"/>
                </a:lnTo>
                <a:lnTo>
                  <a:pt x="87718" y="0"/>
                </a:lnTo>
                <a:lnTo>
                  <a:pt x="87718" y="101193"/>
                </a:lnTo>
                <a:close/>
              </a:path>
            </a:pathLst>
          </a:custGeom>
          <a:solidFill>
            <a:srgbClr val="595959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3" name="object 13"/>
          <p:cNvSpPr/>
          <p:nvPr/>
        </p:nvSpPr>
        <p:spPr>
          <a:xfrm>
            <a:off x="1880425" y="2486698"/>
            <a:ext cx="187921" cy="237121"/>
          </a:xfrm>
          <a:prstGeom prst="rect">
            <a:avLst/>
          </a:prstGeom>
          <a:blipFill dpi="0" rotWithShape="1">
            <a:blip r:embed="rId1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4" name="object 14"/>
          <p:cNvSpPr/>
          <p:nvPr/>
        </p:nvSpPr>
        <p:spPr>
          <a:xfrm>
            <a:off x="2161679" y="2477756"/>
            <a:ext cx="1115695" cy="250190"/>
          </a:xfrm>
          <a:custGeom>
            <a:avLst/>
            <a:gdLst/>
            <a:ahLst/>
            <a:cxnLst/>
            <a:rect l="0" t="0" r="r" b="b"/>
            <a:pathLst>
              <a:path w="1115695" h="250190">
                <a:moveTo>
                  <a:pt x="83540" y="246063"/>
                </a:moveTo>
                <a:lnTo>
                  <a:pt x="40678" y="246063"/>
                </a:lnTo>
                <a:lnTo>
                  <a:pt x="0" y="74612"/>
                </a:lnTo>
                <a:lnTo>
                  <a:pt x="25590" y="74612"/>
                </a:lnTo>
                <a:lnTo>
                  <a:pt x="60325" y="223838"/>
                </a:lnTo>
                <a:lnTo>
                  <a:pt x="89565" y="223838"/>
                </a:lnTo>
                <a:lnTo>
                  <a:pt x="83540" y="246063"/>
                </a:lnTo>
                <a:close/>
              </a:path>
              <a:path w="1115695" h="250190">
                <a:moveTo>
                  <a:pt x="204332" y="223838"/>
                </a:moveTo>
                <a:lnTo>
                  <a:pt x="179984" y="223838"/>
                </a:lnTo>
                <a:lnTo>
                  <a:pt x="214109" y="74612"/>
                </a:lnTo>
                <a:lnTo>
                  <a:pt x="239902" y="74612"/>
                </a:lnTo>
                <a:lnTo>
                  <a:pt x="204332" y="223838"/>
                </a:lnTo>
                <a:close/>
              </a:path>
              <a:path w="1115695" h="250190">
                <a:moveTo>
                  <a:pt x="89565" y="223838"/>
                </a:moveTo>
                <a:lnTo>
                  <a:pt x="65684" y="223838"/>
                </a:lnTo>
                <a:lnTo>
                  <a:pt x="106552" y="78193"/>
                </a:lnTo>
                <a:lnTo>
                  <a:pt x="133350" y="78193"/>
                </a:lnTo>
                <a:lnTo>
                  <a:pt x="142827" y="112128"/>
                </a:lnTo>
                <a:lnTo>
                  <a:pt x="119849" y="112128"/>
                </a:lnTo>
                <a:lnTo>
                  <a:pt x="89565" y="223838"/>
                </a:lnTo>
                <a:close/>
              </a:path>
              <a:path w="1115695" h="250190">
                <a:moveTo>
                  <a:pt x="199034" y="246063"/>
                </a:moveTo>
                <a:lnTo>
                  <a:pt x="156171" y="246063"/>
                </a:lnTo>
                <a:lnTo>
                  <a:pt x="119849" y="112128"/>
                </a:lnTo>
                <a:lnTo>
                  <a:pt x="142827" y="112128"/>
                </a:lnTo>
                <a:lnTo>
                  <a:pt x="174028" y="223838"/>
                </a:lnTo>
                <a:lnTo>
                  <a:pt x="204332" y="223838"/>
                </a:lnTo>
                <a:lnTo>
                  <a:pt x="199034" y="246063"/>
                </a:lnTo>
                <a:close/>
              </a:path>
              <a:path w="1115695" h="250190">
                <a:moveTo>
                  <a:pt x="335356" y="249441"/>
                </a:moveTo>
                <a:lnTo>
                  <a:pt x="291918" y="237391"/>
                </a:lnTo>
                <a:lnTo>
                  <a:pt x="271333" y="200632"/>
                </a:lnTo>
                <a:lnTo>
                  <a:pt x="267487" y="161341"/>
                </a:lnTo>
                <a:lnTo>
                  <a:pt x="271952" y="121921"/>
                </a:lnTo>
                <a:lnTo>
                  <a:pt x="285346" y="93767"/>
                </a:lnTo>
                <a:lnTo>
                  <a:pt x="307670" y="76876"/>
                </a:lnTo>
                <a:lnTo>
                  <a:pt x="338924" y="71247"/>
                </a:lnTo>
                <a:lnTo>
                  <a:pt x="355010" y="72456"/>
                </a:lnTo>
                <a:lnTo>
                  <a:pt x="368938" y="76084"/>
                </a:lnTo>
                <a:lnTo>
                  <a:pt x="380708" y="82128"/>
                </a:lnTo>
                <a:lnTo>
                  <a:pt x="390321" y="90589"/>
                </a:lnTo>
                <a:lnTo>
                  <a:pt x="391865" y="92875"/>
                </a:lnTo>
                <a:lnTo>
                  <a:pt x="339229" y="92875"/>
                </a:lnTo>
                <a:lnTo>
                  <a:pt x="328483" y="93730"/>
                </a:lnTo>
                <a:lnTo>
                  <a:pt x="296170" y="124377"/>
                </a:lnTo>
                <a:lnTo>
                  <a:pt x="293293" y="150419"/>
                </a:lnTo>
                <a:lnTo>
                  <a:pt x="407335" y="150419"/>
                </a:lnTo>
                <a:lnTo>
                  <a:pt x="407390" y="171057"/>
                </a:lnTo>
                <a:lnTo>
                  <a:pt x="293687" y="171057"/>
                </a:lnTo>
                <a:lnTo>
                  <a:pt x="294332" y="184330"/>
                </a:lnTo>
                <a:lnTo>
                  <a:pt x="310117" y="219118"/>
                </a:lnTo>
                <a:lnTo>
                  <a:pt x="339915" y="226823"/>
                </a:lnTo>
                <a:lnTo>
                  <a:pt x="402031" y="226823"/>
                </a:lnTo>
                <a:lnTo>
                  <a:pt x="401992" y="244087"/>
                </a:lnTo>
                <a:lnTo>
                  <a:pt x="383205" y="246425"/>
                </a:lnTo>
                <a:lnTo>
                  <a:pt x="365769" y="248103"/>
                </a:lnTo>
                <a:lnTo>
                  <a:pt x="349867" y="249106"/>
                </a:lnTo>
                <a:lnTo>
                  <a:pt x="335356" y="249441"/>
                </a:lnTo>
                <a:close/>
              </a:path>
              <a:path w="1115695" h="250190">
                <a:moveTo>
                  <a:pt x="407335" y="150419"/>
                </a:moveTo>
                <a:lnTo>
                  <a:pt x="382384" y="150419"/>
                </a:lnTo>
                <a:lnTo>
                  <a:pt x="381752" y="135805"/>
                </a:lnTo>
                <a:lnTo>
                  <a:pt x="379856" y="123509"/>
                </a:lnTo>
                <a:lnTo>
                  <a:pt x="349888" y="93687"/>
                </a:lnTo>
                <a:lnTo>
                  <a:pt x="339229" y="92875"/>
                </a:lnTo>
                <a:lnTo>
                  <a:pt x="391865" y="92875"/>
                </a:lnTo>
                <a:lnTo>
                  <a:pt x="397789" y="101647"/>
                </a:lnTo>
                <a:lnTo>
                  <a:pt x="403123" y="115469"/>
                </a:lnTo>
                <a:lnTo>
                  <a:pt x="406323" y="132057"/>
                </a:lnTo>
                <a:lnTo>
                  <a:pt x="407335" y="150419"/>
                </a:lnTo>
                <a:close/>
              </a:path>
              <a:path w="1115695" h="250190">
                <a:moveTo>
                  <a:pt x="402031" y="226823"/>
                </a:moveTo>
                <a:lnTo>
                  <a:pt x="339915" y="226823"/>
                </a:lnTo>
                <a:lnTo>
                  <a:pt x="352766" y="226699"/>
                </a:lnTo>
                <a:lnTo>
                  <a:pt x="365717" y="226327"/>
                </a:lnTo>
                <a:lnTo>
                  <a:pt x="378764" y="225708"/>
                </a:lnTo>
                <a:lnTo>
                  <a:pt x="391909" y="224841"/>
                </a:lnTo>
                <a:lnTo>
                  <a:pt x="402031" y="223838"/>
                </a:lnTo>
                <a:lnTo>
                  <a:pt x="402031" y="226823"/>
                </a:lnTo>
                <a:close/>
              </a:path>
              <a:path w="1115695" h="250190">
                <a:moveTo>
                  <a:pt x="505421" y="249441"/>
                </a:moveTo>
                <a:lnTo>
                  <a:pt x="457796" y="246660"/>
                </a:lnTo>
                <a:lnTo>
                  <a:pt x="448068" y="245669"/>
                </a:lnTo>
                <a:lnTo>
                  <a:pt x="448068" y="0"/>
                </a:lnTo>
                <a:lnTo>
                  <a:pt x="473468" y="0"/>
                </a:lnTo>
                <a:lnTo>
                  <a:pt x="473468" y="83146"/>
                </a:lnTo>
                <a:lnTo>
                  <a:pt x="565001" y="83146"/>
                </a:lnTo>
                <a:lnTo>
                  <a:pt x="572490" y="90995"/>
                </a:lnTo>
                <a:lnTo>
                  <a:pt x="574183" y="94259"/>
                </a:lnTo>
                <a:lnTo>
                  <a:pt x="521093" y="94259"/>
                </a:lnTo>
                <a:lnTo>
                  <a:pt x="511108" y="94730"/>
                </a:lnTo>
                <a:lnTo>
                  <a:pt x="501002" y="96145"/>
                </a:lnTo>
                <a:lnTo>
                  <a:pt x="490772" y="98502"/>
                </a:lnTo>
                <a:lnTo>
                  <a:pt x="480415" y="101803"/>
                </a:lnTo>
                <a:lnTo>
                  <a:pt x="473468" y="104190"/>
                </a:lnTo>
                <a:lnTo>
                  <a:pt x="473468" y="224841"/>
                </a:lnTo>
                <a:lnTo>
                  <a:pt x="483848" y="225617"/>
                </a:lnTo>
                <a:lnTo>
                  <a:pt x="492566" y="226173"/>
                </a:lnTo>
                <a:lnTo>
                  <a:pt x="499621" y="226508"/>
                </a:lnTo>
                <a:lnTo>
                  <a:pt x="505015" y="226619"/>
                </a:lnTo>
                <a:lnTo>
                  <a:pt x="570805" y="226619"/>
                </a:lnTo>
                <a:lnTo>
                  <a:pt x="569023" y="229401"/>
                </a:lnTo>
                <a:lnTo>
                  <a:pt x="558533" y="238168"/>
                </a:lnTo>
                <a:lnTo>
                  <a:pt x="544437" y="244431"/>
                </a:lnTo>
                <a:lnTo>
                  <a:pt x="526734" y="248189"/>
                </a:lnTo>
                <a:lnTo>
                  <a:pt x="505421" y="249441"/>
                </a:lnTo>
                <a:close/>
              </a:path>
              <a:path w="1115695" h="250190">
                <a:moveTo>
                  <a:pt x="565001" y="83146"/>
                </a:moveTo>
                <a:lnTo>
                  <a:pt x="473468" y="83146"/>
                </a:lnTo>
                <a:lnTo>
                  <a:pt x="486441" y="77938"/>
                </a:lnTo>
                <a:lnTo>
                  <a:pt x="499167" y="74220"/>
                </a:lnTo>
                <a:lnTo>
                  <a:pt x="511644" y="71990"/>
                </a:lnTo>
                <a:lnTo>
                  <a:pt x="523875" y="71247"/>
                </a:lnTo>
                <a:lnTo>
                  <a:pt x="539936" y="72480"/>
                </a:lnTo>
                <a:lnTo>
                  <a:pt x="553392" y="76182"/>
                </a:lnTo>
                <a:lnTo>
                  <a:pt x="564244" y="82353"/>
                </a:lnTo>
                <a:lnTo>
                  <a:pt x="565001" y="83146"/>
                </a:lnTo>
                <a:close/>
              </a:path>
              <a:path w="1115695" h="250190">
                <a:moveTo>
                  <a:pt x="570805" y="226619"/>
                </a:moveTo>
                <a:lnTo>
                  <a:pt x="505015" y="226619"/>
                </a:lnTo>
                <a:lnTo>
                  <a:pt x="520367" y="225664"/>
                </a:lnTo>
                <a:lnTo>
                  <a:pt x="532877" y="222800"/>
                </a:lnTo>
                <a:lnTo>
                  <a:pt x="557480" y="190805"/>
                </a:lnTo>
                <a:lnTo>
                  <a:pt x="560184" y="159754"/>
                </a:lnTo>
                <a:lnTo>
                  <a:pt x="559650" y="142949"/>
                </a:lnTo>
                <a:lnTo>
                  <a:pt x="546539" y="102467"/>
                </a:lnTo>
                <a:lnTo>
                  <a:pt x="521093" y="94259"/>
                </a:lnTo>
                <a:lnTo>
                  <a:pt x="574183" y="94259"/>
                </a:lnTo>
                <a:lnTo>
                  <a:pt x="578567" y="102711"/>
                </a:lnTo>
                <a:lnTo>
                  <a:pt x="582909" y="118124"/>
                </a:lnTo>
                <a:lnTo>
                  <a:pt x="585515" y="137236"/>
                </a:lnTo>
                <a:lnTo>
                  <a:pt x="586384" y="160046"/>
                </a:lnTo>
                <a:lnTo>
                  <a:pt x="585298" y="182875"/>
                </a:lnTo>
                <a:lnTo>
                  <a:pt x="582042" y="202043"/>
                </a:lnTo>
                <a:lnTo>
                  <a:pt x="576617" y="217551"/>
                </a:lnTo>
                <a:lnTo>
                  <a:pt x="570805" y="226619"/>
                </a:lnTo>
                <a:close/>
              </a:path>
              <a:path w="1115695" h="250190">
                <a:moveTo>
                  <a:pt x="740908" y="226619"/>
                </a:moveTo>
                <a:lnTo>
                  <a:pt x="681532" y="226619"/>
                </a:lnTo>
                <a:lnTo>
                  <a:pt x="690915" y="226224"/>
                </a:lnTo>
                <a:lnTo>
                  <a:pt x="699117" y="225035"/>
                </a:lnTo>
                <a:lnTo>
                  <a:pt x="706141" y="223051"/>
                </a:lnTo>
                <a:lnTo>
                  <a:pt x="711987" y="220269"/>
                </a:lnTo>
                <a:lnTo>
                  <a:pt x="718997" y="216040"/>
                </a:lnTo>
                <a:lnTo>
                  <a:pt x="722502" y="208928"/>
                </a:lnTo>
                <a:lnTo>
                  <a:pt x="722502" y="188951"/>
                </a:lnTo>
                <a:lnTo>
                  <a:pt x="688434" y="171035"/>
                </a:lnTo>
                <a:lnTo>
                  <a:pt x="674687" y="168580"/>
                </a:lnTo>
                <a:lnTo>
                  <a:pt x="660700" y="165878"/>
                </a:lnTo>
                <a:lnTo>
                  <a:pt x="626266" y="148893"/>
                </a:lnTo>
                <a:lnTo>
                  <a:pt x="619125" y="120256"/>
                </a:lnTo>
                <a:lnTo>
                  <a:pt x="620222" y="108569"/>
                </a:lnTo>
                <a:lnTo>
                  <a:pt x="646021" y="77997"/>
                </a:lnTo>
                <a:lnTo>
                  <a:pt x="680643" y="71247"/>
                </a:lnTo>
                <a:lnTo>
                  <a:pt x="691714" y="71544"/>
                </a:lnTo>
                <a:lnTo>
                  <a:pt x="704102" y="72437"/>
                </a:lnTo>
                <a:lnTo>
                  <a:pt x="717807" y="73925"/>
                </a:lnTo>
                <a:lnTo>
                  <a:pt x="732828" y="76009"/>
                </a:lnTo>
                <a:lnTo>
                  <a:pt x="742556" y="77787"/>
                </a:lnTo>
                <a:lnTo>
                  <a:pt x="742556" y="94259"/>
                </a:lnTo>
                <a:lnTo>
                  <a:pt x="682231" y="94259"/>
                </a:lnTo>
                <a:lnTo>
                  <a:pt x="665819" y="95885"/>
                </a:lnTo>
                <a:lnTo>
                  <a:pt x="654096" y="100761"/>
                </a:lnTo>
                <a:lnTo>
                  <a:pt x="647060" y="108886"/>
                </a:lnTo>
                <a:lnTo>
                  <a:pt x="644715" y="120256"/>
                </a:lnTo>
                <a:lnTo>
                  <a:pt x="644715" y="128194"/>
                </a:lnTo>
                <a:lnTo>
                  <a:pt x="692442" y="147549"/>
                </a:lnTo>
                <a:lnTo>
                  <a:pt x="706562" y="150450"/>
                </a:lnTo>
                <a:lnTo>
                  <a:pt x="741162" y="168291"/>
                </a:lnTo>
                <a:lnTo>
                  <a:pt x="748309" y="198438"/>
                </a:lnTo>
                <a:lnTo>
                  <a:pt x="747254" y="210757"/>
                </a:lnTo>
                <a:lnTo>
                  <a:pt x="744091" y="221311"/>
                </a:lnTo>
                <a:lnTo>
                  <a:pt x="740908" y="226619"/>
                </a:lnTo>
                <a:close/>
              </a:path>
              <a:path w="1115695" h="250190">
                <a:moveTo>
                  <a:pt x="742556" y="99618"/>
                </a:moveTo>
                <a:lnTo>
                  <a:pt x="724420" y="97275"/>
                </a:lnTo>
                <a:lnTo>
                  <a:pt x="708321" y="95600"/>
                </a:lnTo>
                <a:lnTo>
                  <a:pt x="694259" y="94594"/>
                </a:lnTo>
                <a:lnTo>
                  <a:pt x="682231" y="94259"/>
                </a:lnTo>
                <a:lnTo>
                  <a:pt x="742556" y="94259"/>
                </a:lnTo>
                <a:lnTo>
                  <a:pt x="742556" y="99618"/>
                </a:lnTo>
                <a:close/>
              </a:path>
              <a:path w="1115695" h="250190">
                <a:moveTo>
                  <a:pt x="682231" y="249441"/>
                </a:moveTo>
                <a:lnTo>
                  <a:pt x="632421" y="244679"/>
                </a:lnTo>
                <a:lnTo>
                  <a:pt x="622096" y="242888"/>
                </a:lnTo>
                <a:lnTo>
                  <a:pt x="622096" y="220663"/>
                </a:lnTo>
                <a:lnTo>
                  <a:pt x="640620" y="223271"/>
                </a:lnTo>
                <a:lnTo>
                  <a:pt x="656701" y="225132"/>
                </a:lnTo>
                <a:lnTo>
                  <a:pt x="670338" y="226248"/>
                </a:lnTo>
                <a:lnTo>
                  <a:pt x="681532" y="226619"/>
                </a:lnTo>
                <a:lnTo>
                  <a:pt x="740908" y="226619"/>
                </a:lnTo>
                <a:lnTo>
                  <a:pt x="738820" y="230103"/>
                </a:lnTo>
                <a:lnTo>
                  <a:pt x="731443" y="237135"/>
                </a:lnTo>
                <a:lnTo>
                  <a:pt x="722039" y="242519"/>
                </a:lnTo>
                <a:lnTo>
                  <a:pt x="710704" y="246365"/>
                </a:lnTo>
                <a:lnTo>
                  <a:pt x="697435" y="248672"/>
                </a:lnTo>
                <a:lnTo>
                  <a:pt x="682231" y="249441"/>
                </a:lnTo>
                <a:close/>
              </a:path>
              <a:path w="1115695" h="250190">
                <a:moveTo>
                  <a:pt x="813396" y="246063"/>
                </a:moveTo>
                <a:lnTo>
                  <a:pt x="787590" y="246063"/>
                </a:lnTo>
                <a:lnTo>
                  <a:pt x="787590" y="74612"/>
                </a:lnTo>
                <a:lnTo>
                  <a:pt x="813396" y="74612"/>
                </a:lnTo>
                <a:lnTo>
                  <a:pt x="813396" y="246063"/>
                </a:lnTo>
                <a:close/>
              </a:path>
              <a:path w="1115695" h="250190">
                <a:moveTo>
                  <a:pt x="813396" y="35928"/>
                </a:moveTo>
                <a:lnTo>
                  <a:pt x="787590" y="35928"/>
                </a:lnTo>
                <a:lnTo>
                  <a:pt x="787590" y="6159"/>
                </a:lnTo>
                <a:lnTo>
                  <a:pt x="813396" y="6159"/>
                </a:lnTo>
                <a:lnTo>
                  <a:pt x="813396" y="35928"/>
                </a:lnTo>
                <a:close/>
              </a:path>
              <a:path w="1115695" h="250190">
                <a:moveTo>
                  <a:pt x="896937" y="74612"/>
                </a:moveTo>
                <a:lnTo>
                  <a:pt x="871537" y="74612"/>
                </a:lnTo>
                <a:lnTo>
                  <a:pt x="871537" y="22225"/>
                </a:lnTo>
                <a:lnTo>
                  <a:pt x="896937" y="22225"/>
                </a:lnTo>
                <a:lnTo>
                  <a:pt x="896937" y="74612"/>
                </a:lnTo>
                <a:close/>
              </a:path>
              <a:path w="1115695" h="250190">
                <a:moveTo>
                  <a:pt x="951509" y="97040"/>
                </a:moveTo>
                <a:lnTo>
                  <a:pt x="847331" y="97040"/>
                </a:lnTo>
                <a:lnTo>
                  <a:pt x="847331" y="74612"/>
                </a:lnTo>
                <a:lnTo>
                  <a:pt x="951509" y="74612"/>
                </a:lnTo>
                <a:lnTo>
                  <a:pt x="951509" y="97040"/>
                </a:lnTo>
                <a:close/>
              </a:path>
              <a:path w="1115695" h="250190">
                <a:moveTo>
                  <a:pt x="918959" y="249835"/>
                </a:moveTo>
                <a:lnTo>
                  <a:pt x="881849" y="236843"/>
                </a:lnTo>
                <a:lnTo>
                  <a:pt x="871537" y="187135"/>
                </a:lnTo>
                <a:lnTo>
                  <a:pt x="871537" y="97040"/>
                </a:lnTo>
                <a:lnTo>
                  <a:pt x="896937" y="97040"/>
                </a:lnTo>
                <a:lnTo>
                  <a:pt x="896937" y="178207"/>
                </a:lnTo>
                <a:lnTo>
                  <a:pt x="897204" y="191622"/>
                </a:lnTo>
                <a:lnTo>
                  <a:pt x="910894" y="225832"/>
                </a:lnTo>
                <a:lnTo>
                  <a:pt x="952106" y="225832"/>
                </a:lnTo>
                <a:lnTo>
                  <a:pt x="953884" y="246063"/>
                </a:lnTo>
                <a:lnTo>
                  <a:pt x="943071" y="247713"/>
                </a:lnTo>
                <a:lnTo>
                  <a:pt x="933645" y="248892"/>
                </a:lnTo>
                <a:lnTo>
                  <a:pt x="925607" y="249599"/>
                </a:lnTo>
                <a:lnTo>
                  <a:pt x="918959" y="249835"/>
                </a:lnTo>
                <a:close/>
              </a:path>
              <a:path w="1115695" h="250190">
                <a:moveTo>
                  <a:pt x="1043177" y="249441"/>
                </a:moveTo>
                <a:lnTo>
                  <a:pt x="999747" y="237391"/>
                </a:lnTo>
                <a:lnTo>
                  <a:pt x="979163" y="200632"/>
                </a:lnTo>
                <a:lnTo>
                  <a:pt x="975321" y="161341"/>
                </a:lnTo>
                <a:lnTo>
                  <a:pt x="979786" y="121921"/>
                </a:lnTo>
                <a:lnTo>
                  <a:pt x="993181" y="93767"/>
                </a:lnTo>
                <a:lnTo>
                  <a:pt x="1015505" y="76876"/>
                </a:lnTo>
                <a:lnTo>
                  <a:pt x="1046759" y="71247"/>
                </a:lnTo>
                <a:lnTo>
                  <a:pt x="1062844" y="72456"/>
                </a:lnTo>
                <a:lnTo>
                  <a:pt x="1076772" y="76084"/>
                </a:lnTo>
                <a:lnTo>
                  <a:pt x="1088543" y="82128"/>
                </a:lnTo>
                <a:lnTo>
                  <a:pt x="1098156" y="90589"/>
                </a:lnTo>
                <a:lnTo>
                  <a:pt x="1099698" y="92875"/>
                </a:lnTo>
                <a:lnTo>
                  <a:pt x="1047051" y="92875"/>
                </a:lnTo>
                <a:lnTo>
                  <a:pt x="1036305" y="93730"/>
                </a:lnTo>
                <a:lnTo>
                  <a:pt x="1003992" y="124377"/>
                </a:lnTo>
                <a:lnTo>
                  <a:pt x="1001115" y="150419"/>
                </a:lnTo>
                <a:lnTo>
                  <a:pt x="1115157" y="150419"/>
                </a:lnTo>
                <a:lnTo>
                  <a:pt x="1115212" y="171057"/>
                </a:lnTo>
                <a:lnTo>
                  <a:pt x="1001509" y="171057"/>
                </a:lnTo>
                <a:lnTo>
                  <a:pt x="1002154" y="184330"/>
                </a:lnTo>
                <a:lnTo>
                  <a:pt x="1017944" y="219118"/>
                </a:lnTo>
                <a:lnTo>
                  <a:pt x="1047750" y="226823"/>
                </a:lnTo>
                <a:lnTo>
                  <a:pt x="1109852" y="226823"/>
                </a:lnTo>
                <a:lnTo>
                  <a:pt x="1109814" y="244087"/>
                </a:lnTo>
                <a:lnTo>
                  <a:pt x="1091026" y="246425"/>
                </a:lnTo>
                <a:lnTo>
                  <a:pt x="1073591" y="248103"/>
                </a:lnTo>
                <a:lnTo>
                  <a:pt x="1057689" y="249106"/>
                </a:lnTo>
                <a:lnTo>
                  <a:pt x="1043177" y="249441"/>
                </a:lnTo>
                <a:close/>
              </a:path>
              <a:path w="1115695" h="250190">
                <a:moveTo>
                  <a:pt x="1115157" y="150419"/>
                </a:moveTo>
                <a:lnTo>
                  <a:pt x="1090218" y="150419"/>
                </a:lnTo>
                <a:lnTo>
                  <a:pt x="1089585" y="135805"/>
                </a:lnTo>
                <a:lnTo>
                  <a:pt x="1087686" y="123509"/>
                </a:lnTo>
                <a:lnTo>
                  <a:pt x="1057710" y="93687"/>
                </a:lnTo>
                <a:lnTo>
                  <a:pt x="1047051" y="92875"/>
                </a:lnTo>
                <a:lnTo>
                  <a:pt x="1099698" y="92875"/>
                </a:lnTo>
                <a:lnTo>
                  <a:pt x="1105616" y="101647"/>
                </a:lnTo>
                <a:lnTo>
                  <a:pt x="1110946" y="115469"/>
                </a:lnTo>
                <a:lnTo>
                  <a:pt x="1114145" y="132057"/>
                </a:lnTo>
                <a:lnTo>
                  <a:pt x="1115157" y="150419"/>
                </a:lnTo>
                <a:close/>
              </a:path>
              <a:path w="1115695" h="250190">
                <a:moveTo>
                  <a:pt x="1109852" y="226823"/>
                </a:moveTo>
                <a:lnTo>
                  <a:pt x="1047750" y="226823"/>
                </a:lnTo>
                <a:lnTo>
                  <a:pt x="1060599" y="226699"/>
                </a:lnTo>
                <a:lnTo>
                  <a:pt x="1073546" y="226327"/>
                </a:lnTo>
                <a:lnTo>
                  <a:pt x="1086594" y="225708"/>
                </a:lnTo>
                <a:lnTo>
                  <a:pt x="1099743" y="224841"/>
                </a:lnTo>
                <a:lnTo>
                  <a:pt x="1109852" y="223838"/>
                </a:lnTo>
                <a:lnTo>
                  <a:pt x="1109852" y="22682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5" name="object 15"/>
          <p:cNvSpPr/>
          <p:nvPr/>
        </p:nvSpPr>
        <p:spPr>
          <a:xfrm>
            <a:off x="3375201" y="2499982"/>
            <a:ext cx="274954" cy="227965"/>
          </a:xfrm>
          <a:custGeom>
            <a:avLst/>
            <a:gdLst/>
            <a:ahLst/>
            <a:cxnLst/>
            <a:rect l="0" t="0" r="r" b="b"/>
            <a:pathLst>
              <a:path w="274955" h="227965">
                <a:moveTo>
                  <a:pt x="49606" y="52387"/>
                </a:moveTo>
                <a:lnTo>
                  <a:pt x="24206" y="52387"/>
                </a:lnTo>
                <a:lnTo>
                  <a:pt x="24206" y="0"/>
                </a:lnTo>
                <a:lnTo>
                  <a:pt x="49606" y="0"/>
                </a:lnTo>
                <a:lnTo>
                  <a:pt x="49606" y="52387"/>
                </a:lnTo>
                <a:close/>
              </a:path>
              <a:path w="274955" h="227965">
                <a:moveTo>
                  <a:pt x="104178" y="74815"/>
                </a:moveTo>
                <a:lnTo>
                  <a:pt x="0" y="74815"/>
                </a:lnTo>
                <a:lnTo>
                  <a:pt x="0" y="52387"/>
                </a:lnTo>
                <a:lnTo>
                  <a:pt x="104178" y="52387"/>
                </a:lnTo>
                <a:lnTo>
                  <a:pt x="104178" y="74815"/>
                </a:lnTo>
                <a:close/>
              </a:path>
              <a:path w="274955" h="227965">
                <a:moveTo>
                  <a:pt x="71627" y="227610"/>
                </a:moveTo>
                <a:lnTo>
                  <a:pt x="34518" y="214618"/>
                </a:lnTo>
                <a:lnTo>
                  <a:pt x="24206" y="164910"/>
                </a:lnTo>
                <a:lnTo>
                  <a:pt x="24206" y="74815"/>
                </a:lnTo>
                <a:lnTo>
                  <a:pt x="49606" y="74815"/>
                </a:lnTo>
                <a:lnTo>
                  <a:pt x="49606" y="155982"/>
                </a:lnTo>
                <a:lnTo>
                  <a:pt x="49872" y="169397"/>
                </a:lnTo>
                <a:lnTo>
                  <a:pt x="63563" y="203607"/>
                </a:lnTo>
                <a:lnTo>
                  <a:pt x="104775" y="203607"/>
                </a:lnTo>
                <a:lnTo>
                  <a:pt x="106552" y="223838"/>
                </a:lnTo>
                <a:lnTo>
                  <a:pt x="95739" y="225488"/>
                </a:lnTo>
                <a:lnTo>
                  <a:pt x="86313" y="226667"/>
                </a:lnTo>
                <a:lnTo>
                  <a:pt x="78276" y="227374"/>
                </a:lnTo>
                <a:lnTo>
                  <a:pt x="71627" y="227610"/>
                </a:lnTo>
                <a:close/>
              </a:path>
              <a:path w="274955" h="227965">
                <a:moveTo>
                  <a:pt x="201410" y="227216"/>
                </a:moveTo>
                <a:lnTo>
                  <a:pt x="153282" y="215274"/>
                </a:lnTo>
                <a:lnTo>
                  <a:pt x="131933" y="178331"/>
                </a:lnTo>
                <a:lnTo>
                  <a:pt x="127990" y="137821"/>
                </a:lnTo>
                <a:lnTo>
                  <a:pt x="129043" y="115977"/>
                </a:lnTo>
                <a:lnTo>
                  <a:pt x="144857" y="69951"/>
                </a:lnTo>
                <a:lnTo>
                  <a:pt x="183106" y="50329"/>
                </a:lnTo>
                <a:lnTo>
                  <a:pt x="201613" y="49022"/>
                </a:lnTo>
                <a:lnTo>
                  <a:pt x="220101" y="50329"/>
                </a:lnTo>
                <a:lnTo>
                  <a:pt x="235690" y="54252"/>
                </a:lnTo>
                <a:lnTo>
                  <a:pt x="248380" y="60793"/>
                </a:lnTo>
                <a:lnTo>
                  <a:pt x="258166" y="69951"/>
                </a:lnTo>
                <a:lnTo>
                  <a:pt x="258947" y="71247"/>
                </a:lnTo>
                <a:lnTo>
                  <a:pt x="201613" y="71247"/>
                </a:lnTo>
                <a:lnTo>
                  <a:pt x="189171" y="72139"/>
                </a:lnTo>
                <a:lnTo>
                  <a:pt x="156903" y="105673"/>
                </a:lnTo>
                <a:lnTo>
                  <a:pt x="154382" y="137326"/>
                </a:lnTo>
                <a:lnTo>
                  <a:pt x="154951" y="154678"/>
                </a:lnTo>
                <a:lnTo>
                  <a:pt x="169316" y="196510"/>
                </a:lnTo>
                <a:lnTo>
                  <a:pt x="201613" y="204991"/>
                </a:lnTo>
                <a:lnTo>
                  <a:pt x="259615" y="204991"/>
                </a:lnTo>
                <a:lnTo>
                  <a:pt x="259055" y="205982"/>
                </a:lnTo>
                <a:lnTo>
                  <a:pt x="249537" y="215274"/>
                </a:lnTo>
                <a:lnTo>
                  <a:pt x="236757" y="221909"/>
                </a:lnTo>
                <a:lnTo>
                  <a:pt x="220715" y="225890"/>
                </a:lnTo>
                <a:lnTo>
                  <a:pt x="201410" y="227216"/>
                </a:lnTo>
                <a:close/>
              </a:path>
              <a:path w="274955" h="227965">
                <a:moveTo>
                  <a:pt x="259615" y="204991"/>
                </a:moveTo>
                <a:lnTo>
                  <a:pt x="201613" y="204991"/>
                </a:lnTo>
                <a:lnTo>
                  <a:pt x="214886" y="204048"/>
                </a:lnTo>
                <a:lnTo>
                  <a:pt x="225567" y="201269"/>
                </a:lnTo>
                <a:lnTo>
                  <a:pt x="247880" y="154952"/>
                </a:lnTo>
                <a:lnTo>
                  <a:pt x="248431" y="137326"/>
                </a:lnTo>
                <a:lnTo>
                  <a:pt x="247804" y="120023"/>
                </a:lnTo>
                <a:lnTo>
                  <a:pt x="232490" y="79283"/>
                </a:lnTo>
                <a:lnTo>
                  <a:pt x="201613" y="71247"/>
                </a:lnTo>
                <a:lnTo>
                  <a:pt x="258947" y="71247"/>
                </a:lnTo>
                <a:lnTo>
                  <a:pt x="265458" y="82043"/>
                </a:lnTo>
                <a:lnTo>
                  <a:pt x="270664" y="97385"/>
                </a:lnTo>
                <a:lnTo>
                  <a:pt x="273788" y="115977"/>
                </a:lnTo>
                <a:lnTo>
                  <a:pt x="274828" y="137821"/>
                </a:lnTo>
                <a:lnTo>
                  <a:pt x="273843" y="159683"/>
                </a:lnTo>
                <a:lnTo>
                  <a:pt x="270885" y="178331"/>
                </a:lnTo>
                <a:lnTo>
                  <a:pt x="265956" y="193764"/>
                </a:lnTo>
                <a:lnTo>
                  <a:pt x="259615" y="204991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6" name="object 16"/>
          <p:cNvSpPr/>
          <p:nvPr/>
        </p:nvSpPr>
        <p:spPr>
          <a:xfrm>
            <a:off x="3750919" y="2477756"/>
            <a:ext cx="708659" cy="250190"/>
          </a:xfrm>
          <a:custGeom>
            <a:avLst/>
            <a:gdLst/>
            <a:ahLst/>
            <a:cxnLst/>
            <a:rect l="0" t="0" r="r" b="b"/>
            <a:pathLst>
              <a:path w="708660" h="250190">
                <a:moveTo>
                  <a:pt x="49606" y="74612"/>
                </a:moveTo>
                <a:lnTo>
                  <a:pt x="24206" y="74612"/>
                </a:lnTo>
                <a:lnTo>
                  <a:pt x="24206" y="22225"/>
                </a:lnTo>
                <a:lnTo>
                  <a:pt x="49606" y="22225"/>
                </a:lnTo>
                <a:lnTo>
                  <a:pt x="49606" y="74612"/>
                </a:lnTo>
                <a:close/>
              </a:path>
              <a:path w="708660" h="250190">
                <a:moveTo>
                  <a:pt x="104178" y="97040"/>
                </a:moveTo>
                <a:lnTo>
                  <a:pt x="0" y="97040"/>
                </a:lnTo>
                <a:lnTo>
                  <a:pt x="0" y="74612"/>
                </a:lnTo>
                <a:lnTo>
                  <a:pt x="104178" y="74612"/>
                </a:lnTo>
                <a:lnTo>
                  <a:pt x="104178" y="97040"/>
                </a:lnTo>
                <a:close/>
              </a:path>
              <a:path w="708660" h="250190">
                <a:moveTo>
                  <a:pt x="71627" y="249835"/>
                </a:moveTo>
                <a:lnTo>
                  <a:pt x="34518" y="236843"/>
                </a:lnTo>
                <a:lnTo>
                  <a:pt x="24206" y="187135"/>
                </a:lnTo>
                <a:lnTo>
                  <a:pt x="24206" y="97040"/>
                </a:lnTo>
                <a:lnTo>
                  <a:pt x="49606" y="97040"/>
                </a:lnTo>
                <a:lnTo>
                  <a:pt x="49606" y="178207"/>
                </a:lnTo>
                <a:lnTo>
                  <a:pt x="49872" y="191622"/>
                </a:lnTo>
                <a:lnTo>
                  <a:pt x="63563" y="225832"/>
                </a:lnTo>
                <a:lnTo>
                  <a:pt x="104775" y="225832"/>
                </a:lnTo>
                <a:lnTo>
                  <a:pt x="106552" y="246063"/>
                </a:lnTo>
                <a:lnTo>
                  <a:pt x="95739" y="247713"/>
                </a:lnTo>
                <a:lnTo>
                  <a:pt x="86313" y="248892"/>
                </a:lnTo>
                <a:lnTo>
                  <a:pt x="78276" y="249599"/>
                </a:lnTo>
                <a:lnTo>
                  <a:pt x="71627" y="249835"/>
                </a:lnTo>
                <a:close/>
              </a:path>
              <a:path w="708660" h="250190">
                <a:moveTo>
                  <a:pt x="218839" y="98031"/>
                </a:moveTo>
                <a:lnTo>
                  <a:pt x="160921" y="98031"/>
                </a:lnTo>
                <a:lnTo>
                  <a:pt x="176078" y="88594"/>
                </a:lnTo>
                <a:lnTo>
                  <a:pt x="191582" y="80918"/>
                </a:lnTo>
                <a:lnTo>
                  <a:pt x="207434" y="75003"/>
                </a:lnTo>
                <a:lnTo>
                  <a:pt x="223634" y="70853"/>
                </a:lnTo>
                <a:lnTo>
                  <a:pt x="223634" y="97040"/>
                </a:lnTo>
                <a:lnTo>
                  <a:pt x="218839" y="98031"/>
                </a:lnTo>
                <a:close/>
              </a:path>
              <a:path w="708660" h="250190">
                <a:moveTo>
                  <a:pt x="161328" y="246063"/>
                </a:moveTo>
                <a:lnTo>
                  <a:pt x="135521" y="246063"/>
                </a:lnTo>
                <a:lnTo>
                  <a:pt x="135521" y="74612"/>
                </a:lnTo>
                <a:lnTo>
                  <a:pt x="160921" y="74612"/>
                </a:lnTo>
                <a:lnTo>
                  <a:pt x="160921" y="98031"/>
                </a:lnTo>
                <a:lnTo>
                  <a:pt x="218839" y="98031"/>
                </a:lnTo>
                <a:lnTo>
                  <a:pt x="180003" y="111004"/>
                </a:lnTo>
                <a:lnTo>
                  <a:pt x="161328" y="120256"/>
                </a:lnTo>
                <a:lnTo>
                  <a:pt x="161328" y="246063"/>
                </a:lnTo>
                <a:close/>
              </a:path>
              <a:path w="708660" h="250190">
                <a:moveTo>
                  <a:pt x="252996" y="98234"/>
                </a:moveTo>
                <a:lnTo>
                  <a:pt x="288547" y="73132"/>
                </a:lnTo>
                <a:lnTo>
                  <a:pt x="319773" y="71247"/>
                </a:lnTo>
                <a:lnTo>
                  <a:pt x="333310" y="72083"/>
                </a:lnTo>
                <a:lnTo>
                  <a:pt x="367676" y="92277"/>
                </a:lnTo>
                <a:lnTo>
                  <a:pt x="368360" y="93865"/>
                </a:lnTo>
                <a:lnTo>
                  <a:pt x="321068" y="93865"/>
                </a:lnTo>
                <a:lnTo>
                  <a:pt x="307140" y="94077"/>
                </a:lnTo>
                <a:lnTo>
                  <a:pt x="292939" y="94711"/>
                </a:lnTo>
                <a:lnTo>
                  <a:pt x="278465" y="95767"/>
                </a:lnTo>
                <a:lnTo>
                  <a:pt x="252996" y="98234"/>
                </a:lnTo>
                <a:close/>
              </a:path>
              <a:path w="708660" h="250190">
                <a:moveTo>
                  <a:pt x="291503" y="249441"/>
                </a:moveTo>
                <a:lnTo>
                  <a:pt x="255384" y="236144"/>
                </a:lnTo>
                <a:lnTo>
                  <a:pt x="243077" y="197752"/>
                </a:lnTo>
                <a:lnTo>
                  <a:pt x="243871" y="186030"/>
                </a:lnTo>
                <a:lnTo>
                  <a:pt x="272049" y="151292"/>
                </a:lnTo>
                <a:lnTo>
                  <a:pt x="349440" y="141098"/>
                </a:lnTo>
                <a:lnTo>
                  <a:pt x="349440" y="126415"/>
                </a:lnTo>
                <a:lnTo>
                  <a:pt x="329793" y="93865"/>
                </a:lnTo>
                <a:lnTo>
                  <a:pt x="368360" y="93865"/>
                </a:lnTo>
                <a:lnTo>
                  <a:pt x="371768" y="101782"/>
                </a:lnTo>
                <a:lnTo>
                  <a:pt x="374224" y="113161"/>
                </a:lnTo>
                <a:lnTo>
                  <a:pt x="375043" y="126415"/>
                </a:lnTo>
                <a:lnTo>
                  <a:pt x="375043" y="160744"/>
                </a:lnTo>
                <a:lnTo>
                  <a:pt x="349440" y="160744"/>
                </a:lnTo>
                <a:lnTo>
                  <a:pt x="288328" y="166434"/>
                </a:lnTo>
                <a:lnTo>
                  <a:pt x="280885" y="169406"/>
                </a:lnTo>
                <a:lnTo>
                  <a:pt x="271754" y="179464"/>
                </a:lnTo>
                <a:lnTo>
                  <a:pt x="269468" y="186805"/>
                </a:lnTo>
                <a:lnTo>
                  <a:pt x="269468" y="196457"/>
                </a:lnTo>
                <a:lnTo>
                  <a:pt x="271094" y="210175"/>
                </a:lnTo>
                <a:lnTo>
                  <a:pt x="275970" y="219974"/>
                </a:lnTo>
                <a:lnTo>
                  <a:pt x="284095" y="225853"/>
                </a:lnTo>
                <a:lnTo>
                  <a:pt x="295465" y="227813"/>
                </a:lnTo>
                <a:lnTo>
                  <a:pt x="383674" y="227813"/>
                </a:lnTo>
                <a:lnTo>
                  <a:pt x="394284" y="229197"/>
                </a:lnTo>
                <a:lnTo>
                  <a:pt x="394284" y="235751"/>
                </a:lnTo>
                <a:lnTo>
                  <a:pt x="353212" y="235751"/>
                </a:lnTo>
                <a:lnTo>
                  <a:pt x="337746" y="241742"/>
                </a:lnTo>
                <a:lnTo>
                  <a:pt x="322305" y="246020"/>
                </a:lnTo>
                <a:lnTo>
                  <a:pt x="306890" y="248586"/>
                </a:lnTo>
                <a:lnTo>
                  <a:pt x="291503" y="249441"/>
                </a:lnTo>
                <a:close/>
              </a:path>
              <a:path w="708660" h="250190">
                <a:moveTo>
                  <a:pt x="383674" y="227813"/>
                </a:moveTo>
                <a:lnTo>
                  <a:pt x="295465" y="227813"/>
                </a:lnTo>
                <a:lnTo>
                  <a:pt x="307123" y="227330"/>
                </a:lnTo>
                <a:lnTo>
                  <a:pt x="318808" y="225853"/>
                </a:lnTo>
                <a:lnTo>
                  <a:pt x="330144" y="223463"/>
                </a:lnTo>
                <a:lnTo>
                  <a:pt x="341502" y="220079"/>
                </a:lnTo>
                <a:lnTo>
                  <a:pt x="349440" y="217298"/>
                </a:lnTo>
                <a:lnTo>
                  <a:pt x="349440" y="160744"/>
                </a:lnTo>
                <a:lnTo>
                  <a:pt x="375043" y="160744"/>
                </a:lnTo>
                <a:lnTo>
                  <a:pt x="375043" y="214123"/>
                </a:lnTo>
                <a:lnTo>
                  <a:pt x="375704" y="222581"/>
                </a:lnTo>
                <a:lnTo>
                  <a:pt x="382117" y="227610"/>
                </a:lnTo>
                <a:lnTo>
                  <a:pt x="383674" y="227813"/>
                </a:lnTo>
                <a:close/>
              </a:path>
              <a:path w="708660" h="250190">
                <a:moveTo>
                  <a:pt x="394284" y="249441"/>
                </a:moveTo>
                <a:lnTo>
                  <a:pt x="381451" y="248586"/>
                </a:lnTo>
                <a:lnTo>
                  <a:pt x="370328" y="246020"/>
                </a:lnTo>
                <a:lnTo>
                  <a:pt x="360915" y="241742"/>
                </a:lnTo>
                <a:lnTo>
                  <a:pt x="353212" y="235751"/>
                </a:lnTo>
                <a:lnTo>
                  <a:pt x="394284" y="235751"/>
                </a:lnTo>
                <a:lnTo>
                  <a:pt x="394284" y="249441"/>
                </a:lnTo>
                <a:close/>
              </a:path>
              <a:path w="708660" h="250190">
                <a:moveTo>
                  <a:pt x="488746" y="249441"/>
                </a:moveTo>
                <a:lnTo>
                  <a:pt x="442814" y="237890"/>
                </a:lnTo>
                <a:lnTo>
                  <a:pt x="422295" y="201296"/>
                </a:lnTo>
                <a:lnTo>
                  <a:pt x="418503" y="159551"/>
                </a:lnTo>
                <a:lnTo>
                  <a:pt x="419525" y="136957"/>
                </a:lnTo>
                <a:lnTo>
                  <a:pt x="434873" y="90995"/>
                </a:lnTo>
                <a:lnTo>
                  <a:pt x="471651" y="72480"/>
                </a:lnTo>
                <a:lnTo>
                  <a:pt x="489343" y="71247"/>
                </a:lnTo>
                <a:lnTo>
                  <a:pt x="495980" y="71506"/>
                </a:lnTo>
                <a:lnTo>
                  <a:pt x="504574" y="72286"/>
                </a:lnTo>
                <a:lnTo>
                  <a:pt x="515125" y="73588"/>
                </a:lnTo>
                <a:lnTo>
                  <a:pt x="527634" y="75412"/>
                </a:lnTo>
                <a:lnTo>
                  <a:pt x="535774" y="76403"/>
                </a:lnTo>
                <a:lnTo>
                  <a:pt x="535774" y="94259"/>
                </a:lnTo>
                <a:lnTo>
                  <a:pt x="495096" y="94259"/>
                </a:lnTo>
                <a:lnTo>
                  <a:pt x="481678" y="95128"/>
                </a:lnTo>
                <a:lnTo>
                  <a:pt x="447522" y="127947"/>
                </a:lnTo>
                <a:lnTo>
                  <a:pt x="444893" y="159551"/>
                </a:lnTo>
                <a:lnTo>
                  <a:pt x="445507" y="176884"/>
                </a:lnTo>
                <a:lnTo>
                  <a:pt x="460933" y="218304"/>
                </a:lnTo>
                <a:lnTo>
                  <a:pt x="495300" y="226619"/>
                </a:lnTo>
                <a:lnTo>
                  <a:pt x="536168" y="226619"/>
                </a:lnTo>
                <a:lnTo>
                  <a:pt x="536168" y="244679"/>
                </a:lnTo>
                <a:lnTo>
                  <a:pt x="521302" y="246762"/>
                </a:lnTo>
                <a:lnTo>
                  <a:pt x="508442" y="248251"/>
                </a:lnTo>
                <a:lnTo>
                  <a:pt x="497590" y="249144"/>
                </a:lnTo>
                <a:lnTo>
                  <a:pt x="488746" y="249441"/>
                </a:lnTo>
                <a:close/>
              </a:path>
              <a:path w="708660" h="250190">
                <a:moveTo>
                  <a:pt x="535774" y="97243"/>
                </a:moveTo>
                <a:lnTo>
                  <a:pt x="522887" y="95936"/>
                </a:lnTo>
                <a:lnTo>
                  <a:pt x="511811" y="95003"/>
                </a:lnTo>
                <a:lnTo>
                  <a:pt x="502547" y="94445"/>
                </a:lnTo>
                <a:lnTo>
                  <a:pt x="495096" y="94259"/>
                </a:lnTo>
                <a:lnTo>
                  <a:pt x="535774" y="94259"/>
                </a:lnTo>
                <a:lnTo>
                  <a:pt x="535774" y="97243"/>
                </a:lnTo>
                <a:close/>
              </a:path>
              <a:path w="708660" h="250190">
                <a:moveTo>
                  <a:pt x="536168" y="226619"/>
                </a:moveTo>
                <a:lnTo>
                  <a:pt x="495300" y="226619"/>
                </a:lnTo>
                <a:lnTo>
                  <a:pt x="536168" y="223444"/>
                </a:lnTo>
                <a:lnTo>
                  <a:pt x="536168" y="226619"/>
                </a:lnTo>
                <a:close/>
              </a:path>
              <a:path w="708660" h="250190">
                <a:moveTo>
                  <a:pt x="600862" y="246063"/>
                </a:moveTo>
                <a:lnTo>
                  <a:pt x="575068" y="246063"/>
                </a:lnTo>
                <a:lnTo>
                  <a:pt x="575068" y="0"/>
                </a:lnTo>
                <a:lnTo>
                  <a:pt x="600862" y="0"/>
                </a:lnTo>
                <a:lnTo>
                  <a:pt x="600862" y="144666"/>
                </a:lnTo>
                <a:lnTo>
                  <a:pt x="656198" y="144666"/>
                </a:lnTo>
                <a:lnTo>
                  <a:pt x="649871" y="153594"/>
                </a:lnTo>
                <a:lnTo>
                  <a:pt x="658509" y="167285"/>
                </a:lnTo>
                <a:lnTo>
                  <a:pt x="600862" y="167285"/>
                </a:lnTo>
                <a:lnTo>
                  <a:pt x="600862" y="246063"/>
                </a:lnTo>
                <a:close/>
              </a:path>
              <a:path w="708660" h="250190">
                <a:moveTo>
                  <a:pt x="656198" y="144666"/>
                </a:moveTo>
                <a:lnTo>
                  <a:pt x="627646" y="144666"/>
                </a:lnTo>
                <a:lnTo>
                  <a:pt x="676668" y="74612"/>
                </a:lnTo>
                <a:lnTo>
                  <a:pt x="705840" y="74612"/>
                </a:lnTo>
                <a:lnTo>
                  <a:pt x="656198" y="144666"/>
                </a:lnTo>
                <a:close/>
              </a:path>
              <a:path w="708660" h="250190">
                <a:moveTo>
                  <a:pt x="708215" y="246063"/>
                </a:moveTo>
                <a:lnTo>
                  <a:pt x="679043" y="246063"/>
                </a:lnTo>
                <a:lnTo>
                  <a:pt x="627849" y="167285"/>
                </a:lnTo>
                <a:lnTo>
                  <a:pt x="658509" y="167285"/>
                </a:lnTo>
                <a:lnTo>
                  <a:pt x="708215" y="24606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7" name="object 17"/>
          <p:cNvSpPr/>
          <p:nvPr/>
        </p:nvSpPr>
        <p:spPr>
          <a:xfrm>
            <a:off x="4553661" y="2477756"/>
            <a:ext cx="498475" cy="249554"/>
          </a:xfrm>
          <a:custGeom>
            <a:avLst/>
            <a:gdLst/>
            <a:ahLst/>
            <a:cxnLst/>
            <a:rect l="0" t="0" r="r" b="b"/>
            <a:pathLst>
              <a:path w="498475" h="249554">
                <a:moveTo>
                  <a:pt x="9918" y="98234"/>
                </a:moveTo>
                <a:lnTo>
                  <a:pt x="45469" y="73132"/>
                </a:lnTo>
                <a:lnTo>
                  <a:pt x="76695" y="71247"/>
                </a:lnTo>
                <a:lnTo>
                  <a:pt x="90232" y="72083"/>
                </a:lnTo>
                <a:lnTo>
                  <a:pt x="124598" y="92277"/>
                </a:lnTo>
                <a:lnTo>
                  <a:pt x="125282" y="93865"/>
                </a:lnTo>
                <a:lnTo>
                  <a:pt x="77990" y="93865"/>
                </a:lnTo>
                <a:lnTo>
                  <a:pt x="64062" y="94077"/>
                </a:lnTo>
                <a:lnTo>
                  <a:pt x="49861" y="94711"/>
                </a:lnTo>
                <a:lnTo>
                  <a:pt x="35387" y="95767"/>
                </a:lnTo>
                <a:lnTo>
                  <a:pt x="9918" y="98234"/>
                </a:lnTo>
                <a:close/>
              </a:path>
              <a:path w="498475" h="249554">
                <a:moveTo>
                  <a:pt x="48425" y="249439"/>
                </a:moveTo>
                <a:lnTo>
                  <a:pt x="12306" y="236142"/>
                </a:lnTo>
                <a:lnTo>
                  <a:pt x="0" y="197750"/>
                </a:lnTo>
                <a:lnTo>
                  <a:pt x="794" y="186028"/>
                </a:lnTo>
                <a:lnTo>
                  <a:pt x="28976" y="151290"/>
                </a:lnTo>
                <a:lnTo>
                  <a:pt x="106362" y="141096"/>
                </a:lnTo>
                <a:lnTo>
                  <a:pt x="106362" y="126414"/>
                </a:lnTo>
                <a:lnTo>
                  <a:pt x="86715" y="93865"/>
                </a:lnTo>
                <a:lnTo>
                  <a:pt x="125282" y="93865"/>
                </a:lnTo>
                <a:lnTo>
                  <a:pt x="128690" y="101782"/>
                </a:lnTo>
                <a:lnTo>
                  <a:pt x="131146" y="113161"/>
                </a:lnTo>
                <a:lnTo>
                  <a:pt x="131965" y="126414"/>
                </a:lnTo>
                <a:lnTo>
                  <a:pt x="131965" y="160742"/>
                </a:lnTo>
                <a:lnTo>
                  <a:pt x="106362" y="160742"/>
                </a:lnTo>
                <a:lnTo>
                  <a:pt x="45250" y="166432"/>
                </a:lnTo>
                <a:lnTo>
                  <a:pt x="37807" y="169404"/>
                </a:lnTo>
                <a:lnTo>
                  <a:pt x="28676" y="179462"/>
                </a:lnTo>
                <a:lnTo>
                  <a:pt x="26390" y="186803"/>
                </a:lnTo>
                <a:lnTo>
                  <a:pt x="26390" y="196455"/>
                </a:lnTo>
                <a:lnTo>
                  <a:pt x="28016" y="210173"/>
                </a:lnTo>
                <a:lnTo>
                  <a:pt x="32893" y="219972"/>
                </a:lnTo>
                <a:lnTo>
                  <a:pt x="41017" y="225851"/>
                </a:lnTo>
                <a:lnTo>
                  <a:pt x="52387" y="227811"/>
                </a:lnTo>
                <a:lnTo>
                  <a:pt x="140596" y="227811"/>
                </a:lnTo>
                <a:lnTo>
                  <a:pt x="151206" y="229195"/>
                </a:lnTo>
                <a:lnTo>
                  <a:pt x="151206" y="235749"/>
                </a:lnTo>
                <a:lnTo>
                  <a:pt x="110134" y="235749"/>
                </a:lnTo>
                <a:lnTo>
                  <a:pt x="94668" y="241740"/>
                </a:lnTo>
                <a:lnTo>
                  <a:pt x="79227" y="246018"/>
                </a:lnTo>
                <a:lnTo>
                  <a:pt x="63812" y="248584"/>
                </a:lnTo>
                <a:lnTo>
                  <a:pt x="48425" y="249439"/>
                </a:lnTo>
                <a:close/>
              </a:path>
              <a:path w="498475" h="249554">
                <a:moveTo>
                  <a:pt x="140596" y="227811"/>
                </a:moveTo>
                <a:lnTo>
                  <a:pt x="52387" y="227811"/>
                </a:lnTo>
                <a:lnTo>
                  <a:pt x="64045" y="227328"/>
                </a:lnTo>
                <a:lnTo>
                  <a:pt x="75730" y="225851"/>
                </a:lnTo>
                <a:lnTo>
                  <a:pt x="87066" y="223461"/>
                </a:lnTo>
                <a:lnTo>
                  <a:pt x="98425" y="220077"/>
                </a:lnTo>
                <a:lnTo>
                  <a:pt x="106362" y="217296"/>
                </a:lnTo>
                <a:lnTo>
                  <a:pt x="106362" y="160742"/>
                </a:lnTo>
                <a:lnTo>
                  <a:pt x="131965" y="160742"/>
                </a:lnTo>
                <a:lnTo>
                  <a:pt x="131965" y="214121"/>
                </a:lnTo>
                <a:lnTo>
                  <a:pt x="132626" y="222579"/>
                </a:lnTo>
                <a:lnTo>
                  <a:pt x="139039" y="227608"/>
                </a:lnTo>
                <a:lnTo>
                  <a:pt x="140596" y="227811"/>
                </a:lnTo>
                <a:close/>
              </a:path>
              <a:path w="498475" h="249554">
                <a:moveTo>
                  <a:pt x="151206" y="249439"/>
                </a:moveTo>
                <a:lnTo>
                  <a:pt x="138373" y="248584"/>
                </a:lnTo>
                <a:lnTo>
                  <a:pt x="127250" y="246018"/>
                </a:lnTo>
                <a:lnTo>
                  <a:pt x="117837" y="241740"/>
                </a:lnTo>
                <a:lnTo>
                  <a:pt x="110134" y="235749"/>
                </a:lnTo>
                <a:lnTo>
                  <a:pt x="151206" y="235749"/>
                </a:lnTo>
                <a:lnTo>
                  <a:pt x="151206" y="249439"/>
                </a:lnTo>
                <a:close/>
              </a:path>
              <a:path w="498475" h="249554">
                <a:moveTo>
                  <a:pt x="304520" y="86728"/>
                </a:moveTo>
                <a:lnTo>
                  <a:pt x="207962" y="86728"/>
                </a:lnTo>
                <a:lnTo>
                  <a:pt x="221707" y="79953"/>
                </a:lnTo>
                <a:lnTo>
                  <a:pt x="235151" y="75115"/>
                </a:lnTo>
                <a:lnTo>
                  <a:pt x="248297" y="72213"/>
                </a:lnTo>
                <a:lnTo>
                  <a:pt x="261150" y="71247"/>
                </a:lnTo>
                <a:lnTo>
                  <a:pt x="276906" y="72406"/>
                </a:lnTo>
                <a:lnTo>
                  <a:pt x="289848" y="75885"/>
                </a:lnTo>
                <a:lnTo>
                  <a:pt x="299976" y="81684"/>
                </a:lnTo>
                <a:lnTo>
                  <a:pt x="304520" y="86728"/>
                </a:lnTo>
                <a:close/>
              </a:path>
              <a:path w="498475" h="249554">
                <a:moveTo>
                  <a:pt x="208356" y="246061"/>
                </a:moveTo>
                <a:lnTo>
                  <a:pt x="182562" y="246061"/>
                </a:lnTo>
                <a:lnTo>
                  <a:pt x="182562" y="74612"/>
                </a:lnTo>
                <a:lnTo>
                  <a:pt x="207962" y="74612"/>
                </a:lnTo>
                <a:lnTo>
                  <a:pt x="207962" y="86728"/>
                </a:lnTo>
                <a:lnTo>
                  <a:pt x="304520" y="86728"/>
                </a:lnTo>
                <a:lnTo>
                  <a:pt x="307289" y="89801"/>
                </a:lnTo>
                <a:lnTo>
                  <a:pt x="309367" y="94259"/>
                </a:lnTo>
                <a:lnTo>
                  <a:pt x="249377" y="94259"/>
                </a:lnTo>
                <a:lnTo>
                  <a:pt x="241630" y="95351"/>
                </a:lnTo>
                <a:lnTo>
                  <a:pt x="225488" y="99720"/>
                </a:lnTo>
                <a:lnTo>
                  <a:pt x="219278" y="101803"/>
                </a:lnTo>
                <a:lnTo>
                  <a:pt x="214909" y="103784"/>
                </a:lnTo>
                <a:lnTo>
                  <a:pt x="208356" y="106959"/>
                </a:lnTo>
                <a:lnTo>
                  <a:pt x="208356" y="246061"/>
                </a:lnTo>
                <a:close/>
              </a:path>
              <a:path w="498475" h="249554">
                <a:moveTo>
                  <a:pt x="319087" y="246061"/>
                </a:moveTo>
                <a:lnTo>
                  <a:pt x="293687" y="246061"/>
                </a:lnTo>
                <a:lnTo>
                  <a:pt x="293671" y="155574"/>
                </a:lnTo>
                <a:lnTo>
                  <a:pt x="293247" y="139809"/>
                </a:lnTo>
                <a:lnTo>
                  <a:pt x="282141" y="101685"/>
                </a:lnTo>
                <a:lnTo>
                  <a:pt x="256781" y="94259"/>
                </a:lnTo>
                <a:lnTo>
                  <a:pt x="309367" y="94259"/>
                </a:lnTo>
                <a:lnTo>
                  <a:pt x="312449" y="100869"/>
                </a:lnTo>
                <a:lnTo>
                  <a:pt x="316136" y="115520"/>
                </a:lnTo>
                <a:lnTo>
                  <a:pt x="318349" y="133754"/>
                </a:lnTo>
                <a:lnTo>
                  <a:pt x="319087" y="155574"/>
                </a:lnTo>
                <a:lnTo>
                  <a:pt x="319087" y="246061"/>
                </a:lnTo>
                <a:close/>
              </a:path>
              <a:path w="498475" h="249554">
                <a:moveTo>
                  <a:pt x="498284" y="75615"/>
                </a:moveTo>
                <a:lnTo>
                  <a:pt x="472884" y="75615"/>
                </a:lnTo>
                <a:lnTo>
                  <a:pt x="472884" y="0"/>
                </a:lnTo>
                <a:lnTo>
                  <a:pt x="498284" y="0"/>
                </a:lnTo>
                <a:lnTo>
                  <a:pt x="498284" y="75615"/>
                </a:lnTo>
                <a:close/>
              </a:path>
              <a:path w="498475" h="249554">
                <a:moveTo>
                  <a:pt x="420687" y="249439"/>
                </a:moveTo>
                <a:lnTo>
                  <a:pt x="411556" y="249439"/>
                </a:lnTo>
                <a:lnTo>
                  <a:pt x="403593" y="248322"/>
                </a:lnTo>
                <a:lnTo>
                  <a:pt x="369468" y="222573"/>
                </a:lnTo>
                <a:lnTo>
                  <a:pt x="358978" y="165403"/>
                </a:lnTo>
                <a:lnTo>
                  <a:pt x="360019" y="142184"/>
                </a:lnTo>
                <a:lnTo>
                  <a:pt x="375640" y="93370"/>
                </a:lnTo>
                <a:lnTo>
                  <a:pt x="412811" y="72630"/>
                </a:lnTo>
                <a:lnTo>
                  <a:pt x="430606" y="71247"/>
                </a:lnTo>
                <a:lnTo>
                  <a:pt x="440769" y="71518"/>
                </a:lnTo>
                <a:lnTo>
                  <a:pt x="451202" y="72336"/>
                </a:lnTo>
                <a:lnTo>
                  <a:pt x="461906" y="73700"/>
                </a:lnTo>
                <a:lnTo>
                  <a:pt x="472884" y="75615"/>
                </a:lnTo>
                <a:lnTo>
                  <a:pt x="498284" y="75615"/>
                </a:lnTo>
                <a:lnTo>
                  <a:pt x="498284" y="93472"/>
                </a:lnTo>
                <a:lnTo>
                  <a:pt x="432003" y="93472"/>
                </a:lnTo>
                <a:lnTo>
                  <a:pt x="419982" y="94512"/>
                </a:lnTo>
                <a:lnTo>
                  <a:pt x="391171" y="119609"/>
                </a:lnTo>
                <a:lnTo>
                  <a:pt x="385368" y="161733"/>
                </a:lnTo>
                <a:lnTo>
                  <a:pt x="386125" y="179962"/>
                </a:lnTo>
                <a:lnTo>
                  <a:pt x="401180" y="219543"/>
                </a:lnTo>
                <a:lnTo>
                  <a:pt x="418579" y="226617"/>
                </a:lnTo>
                <a:lnTo>
                  <a:pt x="498284" y="226617"/>
                </a:lnTo>
                <a:lnTo>
                  <a:pt x="498284" y="234364"/>
                </a:lnTo>
                <a:lnTo>
                  <a:pt x="472884" y="234364"/>
                </a:lnTo>
                <a:lnTo>
                  <a:pt x="459720" y="240958"/>
                </a:lnTo>
                <a:lnTo>
                  <a:pt x="446633" y="245669"/>
                </a:lnTo>
                <a:lnTo>
                  <a:pt x="433622" y="248496"/>
                </a:lnTo>
                <a:lnTo>
                  <a:pt x="420687" y="249439"/>
                </a:lnTo>
                <a:close/>
              </a:path>
              <a:path w="498475" h="249554">
                <a:moveTo>
                  <a:pt x="498284" y="226617"/>
                </a:moveTo>
                <a:lnTo>
                  <a:pt x="431533" y="226617"/>
                </a:lnTo>
                <a:lnTo>
                  <a:pt x="438848" y="225525"/>
                </a:lnTo>
                <a:lnTo>
                  <a:pt x="455117" y="221169"/>
                </a:lnTo>
                <a:lnTo>
                  <a:pt x="461441" y="219010"/>
                </a:lnTo>
                <a:lnTo>
                  <a:pt x="465937" y="216902"/>
                </a:lnTo>
                <a:lnTo>
                  <a:pt x="472884" y="213917"/>
                </a:lnTo>
                <a:lnTo>
                  <a:pt x="472875" y="97636"/>
                </a:lnTo>
                <a:lnTo>
                  <a:pt x="432003" y="93472"/>
                </a:lnTo>
                <a:lnTo>
                  <a:pt x="498284" y="93472"/>
                </a:lnTo>
                <a:lnTo>
                  <a:pt x="498284" y="226617"/>
                </a:lnTo>
                <a:close/>
              </a:path>
              <a:path w="498475" h="249554">
                <a:moveTo>
                  <a:pt x="498284" y="246061"/>
                </a:moveTo>
                <a:lnTo>
                  <a:pt x="472884" y="246061"/>
                </a:lnTo>
                <a:lnTo>
                  <a:pt x="472884" y="234364"/>
                </a:lnTo>
                <a:lnTo>
                  <a:pt x="498284" y="234364"/>
                </a:lnTo>
                <a:lnTo>
                  <a:pt x="498284" y="246061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8" name="object 18"/>
          <p:cNvSpPr/>
          <p:nvPr/>
        </p:nvSpPr>
        <p:spPr>
          <a:xfrm>
            <a:off x="5160746" y="2499982"/>
            <a:ext cx="274954" cy="227965"/>
          </a:xfrm>
          <a:custGeom>
            <a:avLst/>
            <a:gdLst/>
            <a:ahLst/>
            <a:cxnLst/>
            <a:rect l="0" t="0" r="r" b="b"/>
            <a:pathLst>
              <a:path w="274955" h="227965">
                <a:moveTo>
                  <a:pt x="49618" y="52387"/>
                </a:moveTo>
                <a:lnTo>
                  <a:pt x="24218" y="52387"/>
                </a:lnTo>
                <a:lnTo>
                  <a:pt x="24218" y="0"/>
                </a:lnTo>
                <a:lnTo>
                  <a:pt x="49618" y="0"/>
                </a:lnTo>
                <a:lnTo>
                  <a:pt x="49618" y="52387"/>
                </a:lnTo>
                <a:close/>
              </a:path>
              <a:path w="274955" h="227965">
                <a:moveTo>
                  <a:pt x="104190" y="74815"/>
                </a:moveTo>
                <a:lnTo>
                  <a:pt x="0" y="74815"/>
                </a:lnTo>
                <a:lnTo>
                  <a:pt x="0" y="52387"/>
                </a:lnTo>
                <a:lnTo>
                  <a:pt x="104190" y="52387"/>
                </a:lnTo>
                <a:lnTo>
                  <a:pt x="104190" y="74815"/>
                </a:lnTo>
                <a:close/>
              </a:path>
              <a:path w="274955" h="227965">
                <a:moveTo>
                  <a:pt x="71640" y="227610"/>
                </a:moveTo>
                <a:lnTo>
                  <a:pt x="34531" y="214618"/>
                </a:lnTo>
                <a:lnTo>
                  <a:pt x="24218" y="164910"/>
                </a:lnTo>
                <a:lnTo>
                  <a:pt x="24218" y="74815"/>
                </a:lnTo>
                <a:lnTo>
                  <a:pt x="49618" y="74815"/>
                </a:lnTo>
                <a:lnTo>
                  <a:pt x="49618" y="155982"/>
                </a:lnTo>
                <a:lnTo>
                  <a:pt x="49885" y="169397"/>
                </a:lnTo>
                <a:lnTo>
                  <a:pt x="63576" y="203607"/>
                </a:lnTo>
                <a:lnTo>
                  <a:pt x="104775" y="203607"/>
                </a:lnTo>
                <a:lnTo>
                  <a:pt x="106565" y="223838"/>
                </a:lnTo>
                <a:lnTo>
                  <a:pt x="95752" y="225488"/>
                </a:lnTo>
                <a:lnTo>
                  <a:pt x="86326" y="226667"/>
                </a:lnTo>
                <a:lnTo>
                  <a:pt x="78288" y="227374"/>
                </a:lnTo>
                <a:lnTo>
                  <a:pt x="71640" y="227610"/>
                </a:lnTo>
                <a:close/>
              </a:path>
              <a:path w="274955" h="227965">
                <a:moveTo>
                  <a:pt x="201423" y="227216"/>
                </a:moveTo>
                <a:lnTo>
                  <a:pt x="153295" y="215274"/>
                </a:lnTo>
                <a:lnTo>
                  <a:pt x="131946" y="178331"/>
                </a:lnTo>
                <a:lnTo>
                  <a:pt x="128003" y="137821"/>
                </a:lnTo>
                <a:lnTo>
                  <a:pt x="129056" y="115977"/>
                </a:lnTo>
                <a:lnTo>
                  <a:pt x="144869" y="69951"/>
                </a:lnTo>
                <a:lnTo>
                  <a:pt x="183113" y="50329"/>
                </a:lnTo>
                <a:lnTo>
                  <a:pt x="201613" y="49022"/>
                </a:lnTo>
                <a:lnTo>
                  <a:pt x="220108" y="50329"/>
                </a:lnTo>
                <a:lnTo>
                  <a:pt x="235701" y="54252"/>
                </a:lnTo>
                <a:lnTo>
                  <a:pt x="248392" y="60793"/>
                </a:lnTo>
                <a:lnTo>
                  <a:pt x="258179" y="69951"/>
                </a:lnTo>
                <a:lnTo>
                  <a:pt x="258960" y="71247"/>
                </a:lnTo>
                <a:lnTo>
                  <a:pt x="201613" y="71247"/>
                </a:lnTo>
                <a:lnTo>
                  <a:pt x="189178" y="72139"/>
                </a:lnTo>
                <a:lnTo>
                  <a:pt x="156915" y="105673"/>
                </a:lnTo>
                <a:lnTo>
                  <a:pt x="154394" y="137326"/>
                </a:lnTo>
                <a:lnTo>
                  <a:pt x="154964" y="154678"/>
                </a:lnTo>
                <a:lnTo>
                  <a:pt x="169323" y="196510"/>
                </a:lnTo>
                <a:lnTo>
                  <a:pt x="201613" y="204991"/>
                </a:lnTo>
                <a:lnTo>
                  <a:pt x="259627" y="204991"/>
                </a:lnTo>
                <a:lnTo>
                  <a:pt x="259068" y="205982"/>
                </a:lnTo>
                <a:lnTo>
                  <a:pt x="249550" y="215274"/>
                </a:lnTo>
                <a:lnTo>
                  <a:pt x="236770" y="221909"/>
                </a:lnTo>
                <a:lnTo>
                  <a:pt x="220727" y="225890"/>
                </a:lnTo>
                <a:lnTo>
                  <a:pt x="201423" y="227216"/>
                </a:lnTo>
                <a:close/>
              </a:path>
              <a:path w="274955" h="227965">
                <a:moveTo>
                  <a:pt x="259627" y="204991"/>
                </a:moveTo>
                <a:lnTo>
                  <a:pt x="201613" y="204991"/>
                </a:lnTo>
                <a:lnTo>
                  <a:pt x="214894" y="204048"/>
                </a:lnTo>
                <a:lnTo>
                  <a:pt x="225578" y="201269"/>
                </a:lnTo>
                <a:lnTo>
                  <a:pt x="247893" y="154952"/>
                </a:lnTo>
                <a:lnTo>
                  <a:pt x="248443" y="137326"/>
                </a:lnTo>
                <a:lnTo>
                  <a:pt x="247817" y="120023"/>
                </a:lnTo>
                <a:lnTo>
                  <a:pt x="232503" y="79283"/>
                </a:lnTo>
                <a:lnTo>
                  <a:pt x="201613" y="71247"/>
                </a:lnTo>
                <a:lnTo>
                  <a:pt x="258960" y="71247"/>
                </a:lnTo>
                <a:lnTo>
                  <a:pt x="265470" y="82043"/>
                </a:lnTo>
                <a:lnTo>
                  <a:pt x="270677" y="97385"/>
                </a:lnTo>
                <a:lnTo>
                  <a:pt x="273800" y="115977"/>
                </a:lnTo>
                <a:lnTo>
                  <a:pt x="274841" y="137821"/>
                </a:lnTo>
                <a:lnTo>
                  <a:pt x="273855" y="159683"/>
                </a:lnTo>
                <a:lnTo>
                  <a:pt x="270898" y="178331"/>
                </a:lnTo>
                <a:lnTo>
                  <a:pt x="265969" y="193764"/>
                </a:lnTo>
                <a:lnTo>
                  <a:pt x="259627" y="204991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19" name="object 19"/>
          <p:cNvSpPr/>
          <p:nvPr/>
        </p:nvSpPr>
        <p:spPr>
          <a:xfrm>
            <a:off x="5540831" y="2477756"/>
            <a:ext cx="1116330" cy="249554"/>
          </a:xfrm>
          <a:custGeom>
            <a:avLst/>
            <a:gdLst/>
            <a:ahLst/>
            <a:cxnLst/>
            <a:rect l="0" t="0" r="r" b="b"/>
            <a:pathLst>
              <a:path w="1116330" h="249554">
                <a:moveTo>
                  <a:pt x="9931" y="98234"/>
                </a:moveTo>
                <a:lnTo>
                  <a:pt x="45470" y="73132"/>
                </a:lnTo>
                <a:lnTo>
                  <a:pt x="76695" y="71247"/>
                </a:lnTo>
                <a:lnTo>
                  <a:pt x="90232" y="72083"/>
                </a:lnTo>
                <a:lnTo>
                  <a:pt x="124598" y="92277"/>
                </a:lnTo>
                <a:lnTo>
                  <a:pt x="125282" y="93865"/>
                </a:lnTo>
                <a:lnTo>
                  <a:pt x="77990" y="93865"/>
                </a:lnTo>
                <a:lnTo>
                  <a:pt x="64062" y="94077"/>
                </a:lnTo>
                <a:lnTo>
                  <a:pt x="49861" y="94711"/>
                </a:lnTo>
                <a:lnTo>
                  <a:pt x="35387" y="95767"/>
                </a:lnTo>
                <a:lnTo>
                  <a:pt x="9931" y="98234"/>
                </a:lnTo>
                <a:close/>
              </a:path>
              <a:path w="1116330" h="249554">
                <a:moveTo>
                  <a:pt x="48425" y="249439"/>
                </a:moveTo>
                <a:lnTo>
                  <a:pt x="12306" y="236142"/>
                </a:lnTo>
                <a:lnTo>
                  <a:pt x="0" y="197750"/>
                </a:lnTo>
                <a:lnTo>
                  <a:pt x="794" y="186028"/>
                </a:lnTo>
                <a:lnTo>
                  <a:pt x="28976" y="151290"/>
                </a:lnTo>
                <a:lnTo>
                  <a:pt x="106362" y="141096"/>
                </a:lnTo>
                <a:lnTo>
                  <a:pt x="106362" y="126414"/>
                </a:lnTo>
                <a:lnTo>
                  <a:pt x="86715" y="93865"/>
                </a:lnTo>
                <a:lnTo>
                  <a:pt x="125282" y="93865"/>
                </a:lnTo>
                <a:lnTo>
                  <a:pt x="128690" y="101782"/>
                </a:lnTo>
                <a:lnTo>
                  <a:pt x="131146" y="113161"/>
                </a:lnTo>
                <a:lnTo>
                  <a:pt x="131965" y="126414"/>
                </a:lnTo>
                <a:lnTo>
                  <a:pt x="131965" y="160742"/>
                </a:lnTo>
                <a:lnTo>
                  <a:pt x="106362" y="160742"/>
                </a:lnTo>
                <a:lnTo>
                  <a:pt x="45250" y="166432"/>
                </a:lnTo>
                <a:lnTo>
                  <a:pt x="37807" y="169404"/>
                </a:lnTo>
                <a:lnTo>
                  <a:pt x="28676" y="179462"/>
                </a:lnTo>
                <a:lnTo>
                  <a:pt x="26390" y="186803"/>
                </a:lnTo>
                <a:lnTo>
                  <a:pt x="26390" y="196455"/>
                </a:lnTo>
                <a:lnTo>
                  <a:pt x="28016" y="210173"/>
                </a:lnTo>
                <a:lnTo>
                  <a:pt x="32892" y="219972"/>
                </a:lnTo>
                <a:lnTo>
                  <a:pt x="41017" y="225851"/>
                </a:lnTo>
                <a:lnTo>
                  <a:pt x="52387" y="227811"/>
                </a:lnTo>
                <a:lnTo>
                  <a:pt x="140598" y="227811"/>
                </a:lnTo>
                <a:lnTo>
                  <a:pt x="151218" y="229195"/>
                </a:lnTo>
                <a:lnTo>
                  <a:pt x="151218" y="235749"/>
                </a:lnTo>
                <a:lnTo>
                  <a:pt x="110134" y="235749"/>
                </a:lnTo>
                <a:lnTo>
                  <a:pt x="94668" y="241740"/>
                </a:lnTo>
                <a:lnTo>
                  <a:pt x="79227" y="246018"/>
                </a:lnTo>
                <a:lnTo>
                  <a:pt x="63812" y="248584"/>
                </a:lnTo>
                <a:lnTo>
                  <a:pt x="48425" y="249439"/>
                </a:lnTo>
                <a:close/>
              </a:path>
              <a:path w="1116330" h="249554">
                <a:moveTo>
                  <a:pt x="140598" y="227811"/>
                </a:moveTo>
                <a:lnTo>
                  <a:pt x="52387" y="227811"/>
                </a:lnTo>
                <a:lnTo>
                  <a:pt x="64045" y="227328"/>
                </a:lnTo>
                <a:lnTo>
                  <a:pt x="75730" y="225851"/>
                </a:lnTo>
                <a:lnTo>
                  <a:pt x="87066" y="223461"/>
                </a:lnTo>
                <a:lnTo>
                  <a:pt x="98425" y="220077"/>
                </a:lnTo>
                <a:lnTo>
                  <a:pt x="106362" y="217296"/>
                </a:lnTo>
                <a:lnTo>
                  <a:pt x="106362" y="160742"/>
                </a:lnTo>
                <a:lnTo>
                  <a:pt x="131965" y="160742"/>
                </a:lnTo>
                <a:lnTo>
                  <a:pt x="131965" y="214121"/>
                </a:lnTo>
                <a:lnTo>
                  <a:pt x="132626" y="222579"/>
                </a:lnTo>
                <a:lnTo>
                  <a:pt x="139039" y="227608"/>
                </a:lnTo>
                <a:lnTo>
                  <a:pt x="140598" y="227811"/>
                </a:lnTo>
                <a:close/>
              </a:path>
              <a:path w="1116330" h="249554">
                <a:moveTo>
                  <a:pt x="151218" y="249439"/>
                </a:moveTo>
                <a:lnTo>
                  <a:pt x="138379" y="248584"/>
                </a:lnTo>
                <a:lnTo>
                  <a:pt x="127252" y="246018"/>
                </a:lnTo>
                <a:lnTo>
                  <a:pt x="117837" y="241740"/>
                </a:lnTo>
                <a:lnTo>
                  <a:pt x="110134" y="235749"/>
                </a:lnTo>
                <a:lnTo>
                  <a:pt x="151218" y="235749"/>
                </a:lnTo>
                <a:lnTo>
                  <a:pt x="151218" y="249439"/>
                </a:lnTo>
                <a:close/>
              </a:path>
              <a:path w="1116330" h="249554">
                <a:moveTo>
                  <a:pt x="314325" y="75615"/>
                </a:moveTo>
                <a:lnTo>
                  <a:pt x="288925" y="75615"/>
                </a:lnTo>
                <a:lnTo>
                  <a:pt x="288925" y="0"/>
                </a:lnTo>
                <a:lnTo>
                  <a:pt x="314325" y="0"/>
                </a:lnTo>
                <a:lnTo>
                  <a:pt x="314325" y="75615"/>
                </a:lnTo>
                <a:close/>
              </a:path>
              <a:path w="1116330" h="249554">
                <a:moveTo>
                  <a:pt x="236740" y="249439"/>
                </a:moveTo>
                <a:lnTo>
                  <a:pt x="227609" y="249439"/>
                </a:lnTo>
                <a:lnTo>
                  <a:pt x="219646" y="248322"/>
                </a:lnTo>
                <a:lnTo>
                  <a:pt x="185516" y="222573"/>
                </a:lnTo>
                <a:lnTo>
                  <a:pt x="175031" y="165403"/>
                </a:lnTo>
                <a:lnTo>
                  <a:pt x="176072" y="142184"/>
                </a:lnTo>
                <a:lnTo>
                  <a:pt x="191693" y="93370"/>
                </a:lnTo>
                <a:lnTo>
                  <a:pt x="228864" y="72630"/>
                </a:lnTo>
                <a:lnTo>
                  <a:pt x="246659" y="71247"/>
                </a:lnTo>
                <a:lnTo>
                  <a:pt x="256817" y="71518"/>
                </a:lnTo>
                <a:lnTo>
                  <a:pt x="267249" y="72336"/>
                </a:lnTo>
                <a:lnTo>
                  <a:pt x="277952" y="73700"/>
                </a:lnTo>
                <a:lnTo>
                  <a:pt x="288925" y="75615"/>
                </a:lnTo>
                <a:lnTo>
                  <a:pt x="314325" y="75615"/>
                </a:lnTo>
                <a:lnTo>
                  <a:pt x="314325" y="93472"/>
                </a:lnTo>
                <a:lnTo>
                  <a:pt x="248056" y="93472"/>
                </a:lnTo>
                <a:lnTo>
                  <a:pt x="236035" y="94512"/>
                </a:lnTo>
                <a:lnTo>
                  <a:pt x="207219" y="119609"/>
                </a:lnTo>
                <a:lnTo>
                  <a:pt x="201422" y="161733"/>
                </a:lnTo>
                <a:lnTo>
                  <a:pt x="202177" y="179962"/>
                </a:lnTo>
                <a:lnTo>
                  <a:pt x="217220" y="219543"/>
                </a:lnTo>
                <a:lnTo>
                  <a:pt x="234619" y="226617"/>
                </a:lnTo>
                <a:lnTo>
                  <a:pt x="314325" y="226617"/>
                </a:lnTo>
                <a:lnTo>
                  <a:pt x="314325" y="234364"/>
                </a:lnTo>
                <a:lnTo>
                  <a:pt x="288925" y="234364"/>
                </a:lnTo>
                <a:lnTo>
                  <a:pt x="275768" y="240958"/>
                </a:lnTo>
                <a:lnTo>
                  <a:pt x="262685" y="245669"/>
                </a:lnTo>
                <a:lnTo>
                  <a:pt x="249675" y="248496"/>
                </a:lnTo>
                <a:lnTo>
                  <a:pt x="236740" y="249439"/>
                </a:lnTo>
                <a:close/>
              </a:path>
              <a:path w="1116330" h="249554">
                <a:moveTo>
                  <a:pt x="314325" y="226617"/>
                </a:moveTo>
                <a:lnTo>
                  <a:pt x="247586" y="226617"/>
                </a:lnTo>
                <a:lnTo>
                  <a:pt x="254901" y="225525"/>
                </a:lnTo>
                <a:lnTo>
                  <a:pt x="271170" y="221169"/>
                </a:lnTo>
                <a:lnTo>
                  <a:pt x="277482" y="219010"/>
                </a:lnTo>
                <a:lnTo>
                  <a:pt x="281978" y="216902"/>
                </a:lnTo>
                <a:lnTo>
                  <a:pt x="288925" y="213917"/>
                </a:lnTo>
                <a:lnTo>
                  <a:pt x="288915" y="97636"/>
                </a:lnTo>
                <a:lnTo>
                  <a:pt x="248056" y="93472"/>
                </a:lnTo>
                <a:lnTo>
                  <a:pt x="314325" y="93472"/>
                </a:lnTo>
                <a:lnTo>
                  <a:pt x="314325" y="226617"/>
                </a:lnTo>
                <a:close/>
              </a:path>
              <a:path w="1116330" h="249554">
                <a:moveTo>
                  <a:pt x="314325" y="246061"/>
                </a:moveTo>
                <a:lnTo>
                  <a:pt x="288925" y="246061"/>
                </a:lnTo>
                <a:lnTo>
                  <a:pt x="288925" y="234364"/>
                </a:lnTo>
                <a:lnTo>
                  <a:pt x="314325" y="234364"/>
                </a:lnTo>
                <a:lnTo>
                  <a:pt x="314325" y="246061"/>
                </a:lnTo>
                <a:close/>
              </a:path>
              <a:path w="1116330" h="249554">
                <a:moveTo>
                  <a:pt x="495706" y="75615"/>
                </a:moveTo>
                <a:lnTo>
                  <a:pt x="470306" y="75615"/>
                </a:lnTo>
                <a:lnTo>
                  <a:pt x="470306" y="0"/>
                </a:lnTo>
                <a:lnTo>
                  <a:pt x="495706" y="0"/>
                </a:lnTo>
                <a:lnTo>
                  <a:pt x="495706" y="75615"/>
                </a:lnTo>
                <a:close/>
              </a:path>
              <a:path w="1116330" h="249554">
                <a:moveTo>
                  <a:pt x="418109" y="249439"/>
                </a:moveTo>
                <a:lnTo>
                  <a:pt x="408978" y="249439"/>
                </a:lnTo>
                <a:lnTo>
                  <a:pt x="401015" y="248322"/>
                </a:lnTo>
                <a:lnTo>
                  <a:pt x="366890" y="222573"/>
                </a:lnTo>
                <a:lnTo>
                  <a:pt x="356400" y="165403"/>
                </a:lnTo>
                <a:lnTo>
                  <a:pt x="357440" y="142184"/>
                </a:lnTo>
                <a:lnTo>
                  <a:pt x="373062" y="93370"/>
                </a:lnTo>
                <a:lnTo>
                  <a:pt x="410233" y="72630"/>
                </a:lnTo>
                <a:lnTo>
                  <a:pt x="428028" y="71247"/>
                </a:lnTo>
                <a:lnTo>
                  <a:pt x="438186" y="71518"/>
                </a:lnTo>
                <a:lnTo>
                  <a:pt x="448619" y="72336"/>
                </a:lnTo>
                <a:lnTo>
                  <a:pt x="459326" y="73700"/>
                </a:lnTo>
                <a:lnTo>
                  <a:pt x="470306" y="75615"/>
                </a:lnTo>
                <a:lnTo>
                  <a:pt x="495706" y="75615"/>
                </a:lnTo>
                <a:lnTo>
                  <a:pt x="495706" y="93472"/>
                </a:lnTo>
                <a:lnTo>
                  <a:pt x="429425" y="93472"/>
                </a:lnTo>
                <a:lnTo>
                  <a:pt x="417404" y="94512"/>
                </a:lnTo>
                <a:lnTo>
                  <a:pt x="388593" y="119609"/>
                </a:lnTo>
                <a:lnTo>
                  <a:pt x="382790" y="161733"/>
                </a:lnTo>
                <a:lnTo>
                  <a:pt x="383547" y="179962"/>
                </a:lnTo>
                <a:lnTo>
                  <a:pt x="398602" y="219543"/>
                </a:lnTo>
                <a:lnTo>
                  <a:pt x="415988" y="226617"/>
                </a:lnTo>
                <a:lnTo>
                  <a:pt x="495706" y="226617"/>
                </a:lnTo>
                <a:lnTo>
                  <a:pt x="495706" y="234364"/>
                </a:lnTo>
                <a:lnTo>
                  <a:pt x="470306" y="234364"/>
                </a:lnTo>
                <a:lnTo>
                  <a:pt x="457142" y="240958"/>
                </a:lnTo>
                <a:lnTo>
                  <a:pt x="444055" y="245669"/>
                </a:lnTo>
                <a:lnTo>
                  <a:pt x="431044" y="248496"/>
                </a:lnTo>
                <a:lnTo>
                  <a:pt x="418109" y="249439"/>
                </a:lnTo>
                <a:close/>
              </a:path>
              <a:path w="1116330" h="249554">
                <a:moveTo>
                  <a:pt x="495706" y="226617"/>
                </a:moveTo>
                <a:lnTo>
                  <a:pt x="428955" y="226617"/>
                </a:lnTo>
                <a:lnTo>
                  <a:pt x="436270" y="225525"/>
                </a:lnTo>
                <a:lnTo>
                  <a:pt x="452539" y="221169"/>
                </a:lnTo>
                <a:lnTo>
                  <a:pt x="458850" y="219010"/>
                </a:lnTo>
                <a:lnTo>
                  <a:pt x="463359" y="216902"/>
                </a:lnTo>
                <a:lnTo>
                  <a:pt x="470306" y="213917"/>
                </a:lnTo>
                <a:lnTo>
                  <a:pt x="470296" y="97636"/>
                </a:lnTo>
                <a:lnTo>
                  <a:pt x="429425" y="93472"/>
                </a:lnTo>
                <a:lnTo>
                  <a:pt x="495706" y="93472"/>
                </a:lnTo>
                <a:lnTo>
                  <a:pt x="495706" y="226617"/>
                </a:lnTo>
                <a:close/>
              </a:path>
              <a:path w="1116330" h="249554">
                <a:moveTo>
                  <a:pt x="495706" y="246061"/>
                </a:moveTo>
                <a:lnTo>
                  <a:pt x="470306" y="246061"/>
                </a:lnTo>
                <a:lnTo>
                  <a:pt x="470306" y="234364"/>
                </a:lnTo>
                <a:lnTo>
                  <a:pt x="495706" y="234364"/>
                </a:lnTo>
                <a:lnTo>
                  <a:pt x="495706" y="246061"/>
                </a:lnTo>
                <a:close/>
              </a:path>
              <a:path w="1116330" h="249554">
                <a:moveTo>
                  <a:pt x="628618" y="98031"/>
                </a:moveTo>
                <a:lnTo>
                  <a:pt x="570713" y="98031"/>
                </a:lnTo>
                <a:lnTo>
                  <a:pt x="585870" y="88594"/>
                </a:lnTo>
                <a:lnTo>
                  <a:pt x="601372" y="80918"/>
                </a:lnTo>
                <a:lnTo>
                  <a:pt x="617221" y="75003"/>
                </a:lnTo>
                <a:lnTo>
                  <a:pt x="633413" y="70853"/>
                </a:lnTo>
                <a:lnTo>
                  <a:pt x="633413" y="97040"/>
                </a:lnTo>
                <a:lnTo>
                  <a:pt x="628618" y="98031"/>
                </a:lnTo>
                <a:close/>
              </a:path>
              <a:path w="1116330" h="249554">
                <a:moveTo>
                  <a:pt x="571107" y="246061"/>
                </a:moveTo>
                <a:lnTo>
                  <a:pt x="545313" y="246061"/>
                </a:lnTo>
                <a:lnTo>
                  <a:pt x="545313" y="74612"/>
                </a:lnTo>
                <a:lnTo>
                  <a:pt x="570713" y="74612"/>
                </a:lnTo>
                <a:lnTo>
                  <a:pt x="570713" y="98031"/>
                </a:lnTo>
                <a:lnTo>
                  <a:pt x="628618" y="98031"/>
                </a:lnTo>
                <a:lnTo>
                  <a:pt x="589784" y="111004"/>
                </a:lnTo>
                <a:lnTo>
                  <a:pt x="571107" y="120256"/>
                </a:lnTo>
                <a:lnTo>
                  <a:pt x="571107" y="246061"/>
                </a:lnTo>
                <a:close/>
              </a:path>
              <a:path w="1116330" h="249554">
                <a:moveTo>
                  <a:pt x="724104" y="249439"/>
                </a:moveTo>
                <a:lnTo>
                  <a:pt x="680661" y="237389"/>
                </a:lnTo>
                <a:lnTo>
                  <a:pt x="660081" y="200630"/>
                </a:lnTo>
                <a:lnTo>
                  <a:pt x="656235" y="161339"/>
                </a:lnTo>
                <a:lnTo>
                  <a:pt x="660700" y="121921"/>
                </a:lnTo>
                <a:lnTo>
                  <a:pt x="674094" y="93767"/>
                </a:lnTo>
                <a:lnTo>
                  <a:pt x="696418" y="76876"/>
                </a:lnTo>
                <a:lnTo>
                  <a:pt x="727672" y="71247"/>
                </a:lnTo>
                <a:lnTo>
                  <a:pt x="743758" y="72456"/>
                </a:lnTo>
                <a:lnTo>
                  <a:pt x="757686" y="76084"/>
                </a:lnTo>
                <a:lnTo>
                  <a:pt x="769456" y="82128"/>
                </a:lnTo>
                <a:lnTo>
                  <a:pt x="779069" y="90589"/>
                </a:lnTo>
                <a:lnTo>
                  <a:pt x="780613" y="92875"/>
                </a:lnTo>
                <a:lnTo>
                  <a:pt x="727977" y="92875"/>
                </a:lnTo>
                <a:lnTo>
                  <a:pt x="717225" y="93730"/>
                </a:lnTo>
                <a:lnTo>
                  <a:pt x="684907" y="124376"/>
                </a:lnTo>
                <a:lnTo>
                  <a:pt x="682029" y="150417"/>
                </a:lnTo>
                <a:lnTo>
                  <a:pt x="796083" y="150417"/>
                </a:lnTo>
                <a:lnTo>
                  <a:pt x="796138" y="171055"/>
                </a:lnTo>
                <a:lnTo>
                  <a:pt x="682435" y="171055"/>
                </a:lnTo>
                <a:lnTo>
                  <a:pt x="683078" y="184328"/>
                </a:lnTo>
                <a:lnTo>
                  <a:pt x="698865" y="219116"/>
                </a:lnTo>
                <a:lnTo>
                  <a:pt x="728663" y="226821"/>
                </a:lnTo>
                <a:lnTo>
                  <a:pt x="790779" y="226821"/>
                </a:lnTo>
                <a:lnTo>
                  <a:pt x="790740" y="244085"/>
                </a:lnTo>
                <a:lnTo>
                  <a:pt x="771953" y="246423"/>
                </a:lnTo>
                <a:lnTo>
                  <a:pt x="754517" y="248101"/>
                </a:lnTo>
                <a:lnTo>
                  <a:pt x="738615" y="249104"/>
                </a:lnTo>
                <a:lnTo>
                  <a:pt x="724104" y="249439"/>
                </a:lnTo>
                <a:close/>
              </a:path>
              <a:path w="1116330" h="249554">
                <a:moveTo>
                  <a:pt x="796083" y="150417"/>
                </a:moveTo>
                <a:lnTo>
                  <a:pt x="771132" y="150417"/>
                </a:lnTo>
                <a:lnTo>
                  <a:pt x="770499" y="135803"/>
                </a:lnTo>
                <a:lnTo>
                  <a:pt x="768600" y="123509"/>
                </a:lnTo>
                <a:lnTo>
                  <a:pt x="738636" y="93687"/>
                </a:lnTo>
                <a:lnTo>
                  <a:pt x="727977" y="92875"/>
                </a:lnTo>
                <a:lnTo>
                  <a:pt x="780613" y="92875"/>
                </a:lnTo>
                <a:lnTo>
                  <a:pt x="786537" y="101647"/>
                </a:lnTo>
                <a:lnTo>
                  <a:pt x="791871" y="115469"/>
                </a:lnTo>
                <a:lnTo>
                  <a:pt x="795071" y="132055"/>
                </a:lnTo>
                <a:lnTo>
                  <a:pt x="796083" y="150417"/>
                </a:lnTo>
                <a:close/>
              </a:path>
              <a:path w="1116330" h="249554">
                <a:moveTo>
                  <a:pt x="790779" y="226821"/>
                </a:moveTo>
                <a:lnTo>
                  <a:pt x="728663" y="226821"/>
                </a:lnTo>
                <a:lnTo>
                  <a:pt x="741514" y="226697"/>
                </a:lnTo>
                <a:lnTo>
                  <a:pt x="754465" y="226325"/>
                </a:lnTo>
                <a:lnTo>
                  <a:pt x="767512" y="225706"/>
                </a:lnTo>
                <a:lnTo>
                  <a:pt x="780657" y="224839"/>
                </a:lnTo>
                <a:lnTo>
                  <a:pt x="790779" y="223836"/>
                </a:lnTo>
                <a:lnTo>
                  <a:pt x="790779" y="226821"/>
                </a:lnTo>
                <a:close/>
              </a:path>
              <a:path w="1116330" h="249554">
                <a:moveTo>
                  <a:pt x="949469" y="226617"/>
                </a:moveTo>
                <a:lnTo>
                  <a:pt x="890093" y="226617"/>
                </a:lnTo>
                <a:lnTo>
                  <a:pt x="899477" y="226222"/>
                </a:lnTo>
                <a:lnTo>
                  <a:pt x="907684" y="225033"/>
                </a:lnTo>
                <a:lnTo>
                  <a:pt x="914712" y="223049"/>
                </a:lnTo>
                <a:lnTo>
                  <a:pt x="920560" y="220267"/>
                </a:lnTo>
                <a:lnTo>
                  <a:pt x="927570" y="216038"/>
                </a:lnTo>
                <a:lnTo>
                  <a:pt x="931076" y="208926"/>
                </a:lnTo>
                <a:lnTo>
                  <a:pt x="931076" y="188949"/>
                </a:lnTo>
                <a:lnTo>
                  <a:pt x="896994" y="171033"/>
                </a:lnTo>
                <a:lnTo>
                  <a:pt x="883247" y="168578"/>
                </a:lnTo>
                <a:lnTo>
                  <a:pt x="869260" y="165876"/>
                </a:lnTo>
                <a:lnTo>
                  <a:pt x="834827" y="148891"/>
                </a:lnTo>
                <a:lnTo>
                  <a:pt x="827685" y="120256"/>
                </a:lnTo>
                <a:lnTo>
                  <a:pt x="828783" y="108569"/>
                </a:lnTo>
                <a:lnTo>
                  <a:pt x="854582" y="77997"/>
                </a:lnTo>
                <a:lnTo>
                  <a:pt x="889204" y="71247"/>
                </a:lnTo>
                <a:lnTo>
                  <a:pt x="900279" y="71544"/>
                </a:lnTo>
                <a:lnTo>
                  <a:pt x="912667" y="72437"/>
                </a:lnTo>
                <a:lnTo>
                  <a:pt x="926369" y="73925"/>
                </a:lnTo>
                <a:lnTo>
                  <a:pt x="941388" y="76009"/>
                </a:lnTo>
                <a:lnTo>
                  <a:pt x="951116" y="77787"/>
                </a:lnTo>
                <a:lnTo>
                  <a:pt x="951116" y="94259"/>
                </a:lnTo>
                <a:lnTo>
                  <a:pt x="890791" y="94259"/>
                </a:lnTo>
                <a:lnTo>
                  <a:pt x="874382" y="95885"/>
                </a:lnTo>
                <a:lnTo>
                  <a:pt x="862662" y="100761"/>
                </a:lnTo>
                <a:lnTo>
                  <a:pt x="855631" y="108886"/>
                </a:lnTo>
                <a:lnTo>
                  <a:pt x="853288" y="120256"/>
                </a:lnTo>
                <a:lnTo>
                  <a:pt x="853288" y="128192"/>
                </a:lnTo>
                <a:lnTo>
                  <a:pt x="901015" y="147547"/>
                </a:lnTo>
                <a:lnTo>
                  <a:pt x="915134" y="150448"/>
                </a:lnTo>
                <a:lnTo>
                  <a:pt x="949727" y="168289"/>
                </a:lnTo>
                <a:lnTo>
                  <a:pt x="956869" y="198436"/>
                </a:lnTo>
                <a:lnTo>
                  <a:pt x="955815" y="210755"/>
                </a:lnTo>
                <a:lnTo>
                  <a:pt x="952651" y="221309"/>
                </a:lnTo>
                <a:lnTo>
                  <a:pt x="949469" y="226617"/>
                </a:lnTo>
                <a:close/>
              </a:path>
              <a:path w="1116330" h="249554">
                <a:moveTo>
                  <a:pt x="951116" y="99618"/>
                </a:moveTo>
                <a:lnTo>
                  <a:pt x="932980" y="97275"/>
                </a:lnTo>
                <a:lnTo>
                  <a:pt x="916882" y="95600"/>
                </a:lnTo>
                <a:lnTo>
                  <a:pt x="902819" y="94594"/>
                </a:lnTo>
                <a:lnTo>
                  <a:pt x="890791" y="94259"/>
                </a:lnTo>
                <a:lnTo>
                  <a:pt x="951116" y="94259"/>
                </a:lnTo>
                <a:lnTo>
                  <a:pt x="951116" y="99618"/>
                </a:lnTo>
                <a:close/>
              </a:path>
              <a:path w="1116330" h="249554">
                <a:moveTo>
                  <a:pt x="890791" y="249439"/>
                </a:moveTo>
                <a:lnTo>
                  <a:pt x="840982" y="244677"/>
                </a:lnTo>
                <a:lnTo>
                  <a:pt x="830669" y="242886"/>
                </a:lnTo>
                <a:lnTo>
                  <a:pt x="830669" y="220661"/>
                </a:lnTo>
                <a:lnTo>
                  <a:pt x="849186" y="223269"/>
                </a:lnTo>
                <a:lnTo>
                  <a:pt x="865263" y="225130"/>
                </a:lnTo>
                <a:lnTo>
                  <a:pt x="878899" y="226246"/>
                </a:lnTo>
                <a:lnTo>
                  <a:pt x="890093" y="226617"/>
                </a:lnTo>
                <a:lnTo>
                  <a:pt x="949469" y="226617"/>
                </a:lnTo>
                <a:lnTo>
                  <a:pt x="947381" y="230101"/>
                </a:lnTo>
                <a:lnTo>
                  <a:pt x="940004" y="237133"/>
                </a:lnTo>
                <a:lnTo>
                  <a:pt x="930600" y="242517"/>
                </a:lnTo>
                <a:lnTo>
                  <a:pt x="919265" y="246363"/>
                </a:lnTo>
                <a:lnTo>
                  <a:pt x="905996" y="248670"/>
                </a:lnTo>
                <a:lnTo>
                  <a:pt x="890791" y="249439"/>
                </a:lnTo>
                <a:close/>
              </a:path>
              <a:path w="1116330" h="249554">
                <a:moveTo>
                  <a:pt x="1108816" y="226617"/>
                </a:moveTo>
                <a:lnTo>
                  <a:pt x="1049440" y="226617"/>
                </a:lnTo>
                <a:lnTo>
                  <a:pt x="1058822" y="226222"/>
                </a:lnTo>
                <a:lnTo>
                  <a:pt x="1067026" y="225033"/>
                </a:lnTo>
                <a:lnTo>
                  <a:pt x="1074053" y="223049"/>
                </a:lnTo>
                <a:lnTo>
                  <a:pt x="1079907" y="220267"/>
                </a:lnTo>
                <a:lnTo>
                  <a:pt x="1086917" y="216038"/>
                </a:lnTo>
                <a:lnTo>
                  <a:pt x="1090422" y="208926"/>
                </a:lnTo>
                <a:lnTo>
                  <a:pt x="1090422" y="188949"/>
                </a:lnTo>
                <a:lnTo>
                  <a:pt x="1056341" y="171033"/>
                </a:lnTo>
                <a:lnTo>
                  <a:pt x="1042594" y="168578"/>
                </a:lnTo>
                <a:lnTo>
                  <a:pt x="1028607" y="165876"/>
                </a:lnTo>
                <a:lnTo>
                  <a:pt x="994174" y="148891"/>
                </a:lnTo>
                <a:lnTo>
                  <a:pt x="987032" y="120256"/>
                </a:lnTo>
                <a:lnTo>
                  <a:pt x="988130" y="108569"/>
                </a:lnTo>
                <a:lnTo>
                  <a:pt x="1013928" y="77997"/>
                </a:lnTo>
                <a:lnTo>
                  <a:pt x="1048551" y="71247"/>
                </a:lnTo>
                <a:lnTo>
                  <a:pt x="1059626" y="71544"/>
                </a:lnTo>
                <a:lnTo>
                  <a:pt x="1072014" y="72437"/>
                </a:lnTo>
                <a:lnTo>
                  <a:pt x="1085716" y="73925"/>
                </a:lnTo>
                <a:lnTo>
                  <a:pt x="1100735" y="76009"/>
                </a:lnTo>
                <a:lnTo>
                  <a:pt x="1110463" y="77787"/>
                </a:lnTo>
                <a:lnTo>
                  <a:pt x="1110463" y="94259"/>
                </a:lnTo>
                <a:lnTo>
                  <a:pt x="1050138" y="94259"/>
                </a:lnTo>
                <a:lnTo>
                  <a:pt x="1033729" y="95885"/>
                </a:lnTo>
                <a:lnTo>
                  <a:pt x="1022009" y="100761"/>
                </a:lnTo>
                <a:lnTo>
                  <a:pt x="1014978" y="108886"/>
                </a:lnTo>
                <a:lnTo>
                  <a:pt x="1012635" y="120256"/>
                </a:lnTo>
                <a:lnTo>
                  <a:pt x="1012635" y="128192"/>
                </a:lnTo>
                <a:lnTo>
                  <a:pt x="1060349" y="147547"/>
                </a:lnTo>
                <a:lnTo>
                  <a:pt x="1074470" y="150448"/>
                </a:lnTo>
                <a:lnTo>
                  <a:pt x="1109074" y="168289"/>
                </a:lnTo>
                <a:lnTo>
                  <a:pt x="1116216" y="198436"/>
                </a:lnTo>
                <a:lnTo>
                  <a:pt x="1115162" y="210755"/>
                </a:lnTo>
                <a:lnTo>
                  <a:pt x="1111998" y="221309"/>
                </a:lnTo>
                <a:lnTo>
                  <a:pt x="1108816" y="226617"/>
                </a:lnTo>
                <a:close/>
              </a:path>
              <a:path w="1116330" h="249554">
                <a:moveTo>
                  <a:pt x="1110463" y="99618"/>
                </a:moveTo>
                <a:lnTo>
                  <a:pt x="1092327" y="97275"/>
                </a:lnTo>
                <a:lnTo>
                  <a:pt x="1076229" y="95600"/>
                </a:lnTo>
                <a:lnTo>
                  <a:pt x="1062166" y="94594"/>
                </a:lnTo>
                <a:lnTo>
                  <a:pt x="1050138" y="94259"/>
                </a:lnTo>
                <a:lnTo>
                  <a:pt x="1110463" y="94259"/>
                </a:lnTo>
                <a:lnTo>
                  <a:pt x="1110463" y="99618"/>
                </a:lnTo>
                <a:close/>
              </a:path>
              <a:path w="1116330" h="249554">
                <a:moveTo>
                  <a:pt x="1050138" y="249439"/>
                </a:moveTo>
                <a:lnTo>
                  <a:pt x="1000329" y="244677"/>
                </a:lnTo>
                <a:lnTo>
                  <a:pt x="990004" y="242886"/>
                </a:lnTo>
                <a:lnTo>
                  <a:pt x="990004" y="220661"/>
                </a:lnTo>
                <a:lnTo>
                  <a:pt x="1008527" y="223269"/>
                </a:lnTo>
                <a:lnTo>
                  <a:pt x="1024608" y="225130"/>
                </a:lnTo>
                <a:lnTo>
                  <a:pt x="1038245" y="226246"/>
                </a:lnTo>
                <a:lnTo>
                  <a:pt x="1049440" y="226617"/>
                </a:lnTo>
                <a:lnTo>
                  <a:pt x="1108816" y="226617"/>
                </a:lnTo>
                <a:lnTo>
                  <a:pt x="1106728" y="230101"/>
                </a:lnTo>
                <a:lnTo>
                  <a:pt x="1099351" y="237133"/>
                </a:lnTo>
                <a:lnTo>
                  <a:pt x="1089947" y="242517"/>
                </a:lnTo>
                <a:lnTo>
                  <a:pt x="1078612" y="246363"/>
                </a:lnTo>
                <a:lnTo>
                  <a:pt x="1065343" y="248670"/>
                </a:lnTo>
                <a:lnTo>
                  <a:pt x="1050138" y="249439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0" name="object 20"/>
          <p:cNvSpPr/>
          <p:nvPr/>
        </p:nvSpPr>
        <p:spPr>
          <a:xfrm>
            <a:off x="6756527" y="2499982"/>
            <a:ext cx="329565" cy="227965"/>
          </a:xfrm>
          <a:custGeom>
            <a:avLst/>
            <a:gdLst/>
            <a:ahLst/>
            <a:cxnLst/>
            <a:rect l="0" t="0" r="r" b="b"/>
            <a:pathLst>
              <a:path w="329565" h="227965">
                <a:moveTo>
                  <a:pt x="9931" y="76009"/>
                </a:moveTo>
                <a:lnTo>
                  <a:pt x="45470" y="50907"/>
                </a:lnTo>
                <a:lnTo>
                  <a:pt x="76695" y="49022"/>
                </a:lnTo>
                <a:lnTo>
                  <a:pt x="90232" y="49858"/>
                </a:lnTo>
                <a:lnTo>
                  <a:pt x="124598" y="70052"/>
                </a:lnTo>
                <a:lnTo>
                  <a:pt x="125282" y="71640"/>
                </a:lnTo>
                <a:lnTo>
                  <a:pt x="77990" y="71640"/>
                </a:lnTo>
                <a:lnTo>
                  <a:pt x="64062" y="71852"/>
                </a:lnTo>
                <a:lnTo>
                  <a:pt x="49861" y="72486"/>
                </a:lnTo>
                <a:lnTo>
                  <a:pt x="35387" y="73542"/>
                </a:lnTo>
                <a:lnTo>
                  <a:pt x="9931" y="76009"/>
                </a:lnTo>
                <a:close/>
              </a:path>
              <a:path w="329565" h="227965">
                <a:moveTo>
                  <a:pt x="48425" y="227216"/>
                </a:moveTo>
                <a:lnTo>
                  <a:pt x="12306" y="213919"/>
                </a:lnTo>
                <a:lnTo>
                  <a:pt x="0" y="175527"/>
                </a:lnTo>
                <a:lnTo>
                  <a:pt x="794" y="163805"/>
                </a:lnTo>
                <a:lnTo>
                  <a:pt x="28976" y="129067"/>
                </a:lnTo>
                <a:lnTo>
                  <a:pt x="106362" y="118873"/>
                </a:lnTo>
                <a:lnTo>
                  <a:pt x="106362" y="104190"/>
                </a:lnTo>
                <a:lnTo>
                  <a:pt x="86715" y="71640"/>
                </a:lnTo>
                <a:lnTo>
                  <a:pt x="125282" y="71640"/>
                </a:lnTo>
                <a:lnTo>
                  <a:pt x="128690" y="79557"/>
                </a:lnTo>
                <a:lnTo>
                  <a:pt x="131146" y="90936"/>
                </a:lnTo>
                <a:lnTo>
                  <a:pt x="131965" y="104190"/>
                </a:lnTo>
                <a:lnTo>
                  <a:pt x="131965" y="138519"/>
                </a:lnTo>
                <a:lnTo>
                  <a:pt x="106362" y="138519"/>
                </a:lnTo>
                <a:lnTo>
                  <a:pt x="45250" y="144209"/>
                </a:lnTo>
                <a:lnTo>
                  <a:pt x="37807" y="147181"/>
                </a:lnTo>
                <a:lnTo>
                  <a:pt x="28676" y="157239"/>
                </a:lnTo>
                <a:lnTo>
                  <a:pt x="26390" y="164580"/>
                </a:lnTo>
                <a:lnTo>
                  <a:pt x="26390" y="174232"/>
                </a:lnTo>
                <a:lnTo>
                  <a:pt x="28016" y="187950"/>
                </a:lnTo>
                <a:lnTo>
                  <a:pt x="32893" y="197749"/>
                </a:lnTo>
                <a:lnTo>
                  <a:pt x="41017" y="203628"/>
                </a:lnTo>
                <a:lnTo>
                  <a:pt x="52387" y="205588"/>
                </a:lnTo>
                <a:lnTo>
                  <a:pt x="140598" y="205588"/>
                </a:lnTo>
                <a:lnTo>
                  <a:pt x="151218" y="206972"/>
                </a:lnTo>
                <a:lnTo>
                  <a:pt x="151218" y="213526"/>
                </a:lnTo>
                <a:lnTo>
                  <a:pt x="110134" y="213526"/>
                </a:lnTo>
                <a:lnTo>
                  <a:pt x="94668" y="219517"/>
                </a:lnTo>
                <a:lnTo>
                  <a:pt x="79227" y="223795"/>
                </a:lnTo>
                <a:lnTo>
                  <a:pt x="63812" y="226361"/>
                </a:lnTo>
                <a:lnTo>
                  <a:pt x="48425" y="227216"/>
                </a:lnTo>
                <a:close/>
              </a:path>
              <a:path w="329565" h="227965">
                <a:moveTo>
                  <a:pt x="140598" y="205588"/>
                </a:moveTo>
                <a:lnTo>
                  <a:pt x="52387" y="205588"/>
                </a:lnTo>
                <a:lnTo>
                  <a:pt x="64045" y="205105"/>
                </a:lnTo>
                <a:lnTo>
                  <a:pt x="75730" y="203628"/>
                </a:lnTo>
                <a:lnTo>
                  <a:pt x="87066" y="201238"/>
                </a:lnTo>
                <a:lnTo>
                  <a:pt x="98425" y="197854"/>
                </a:lnTo>
                <a:lnTo>
                  <a:pt x="106362" y="195073"/>
                </a:lnTo>
                <a:lnTo>
                  <a:pt x="106362" y="138519"/>
                </a:lnTo>
                <a:lnTo>
                  <a:pt x="131965" y="138519"/>
                </a:lnTo>
                <a:lnTo>
                  <a:pt x="131965" y="191898"/>
                </a:lnTo>
                <a:lnTo>
                  <a:pt x="132626" y="200356"/>
                </a:lnTo>
                <a:lnTo>
                  <a:pt x="139039" y="205385"/>
                </a:lnTo>
                <a:lnTo>
                  <a:pt x="140598" y="205588"/>
                </a:lnTo>
                <a:close/>
              </a:path>
              <a:path w="329565" h="227965">
                <a:moveTo>
                  <a:pt x="151218" y="227216"/>
                </a:moveTo>
                <a:lnTo>
                  <a:pt x="138379" y="226361"/>
                </a:lnTo>
                <a:lnTo>
                  <a:pt x="127252" y="223795"/>
                </a:lnTo>
                <a:lnTo>
                  <a:pt x="117837" y="219517"/>
                </a:lnTo>
                <a:lnTo>
                  <a:pt x="110134" y="213526"/>
                </a:lnTo>
                <a:lnTo>
                  <a:pt x="151218" y="213526"/>
                </a:lnTo>
                <a:lnTo>
                  <a:pt x="151218" y="227216"/>
                </a:lnTo>
                <a:close/>
              </a:path>
              <a:path w="329565" h="227965">
                <a:moveTo>
                  <a:pt x="216890" y="52387"/>
                </a:moveTo>
                <a:lnTo>
                  <a:pt x="191490" y="52387"/>
                </a:lnTo>
                <a:lnTo>
                  <a:pt x="191490" y="0"/>
                </a:lnTo>
                <a:lnTo>
                  <a:pt x="216890" y="0"/>
                </a:lnTo>
                <a:lnTo>
                  <a:pt x="216890" y="52387"/>
                </a:lnTo>
                <a:close/>
              </a:path>
              <a:path w="329565" h="227965">
                <a:moveTo>
                  <a:pt x="271462" y="74815"/>
                </a:moveTo>
                <a:lnTo>
                  <a:pt x="167284" y="74815"/>
                </a:lnTo>
                <a:lnTo>
                  <a:pt x="167284" y="52387"/>
                </a:lnTo>
                <a:lnTo>
                  <a:pt x="271462" y="52387"/>
                </a:lnTo>
                <a:lnTo>
                  <a:pt x="271462" y="74815"/>
                </a:lnTo>
                <a:close/>
              </a:path>
              <a:path w="329565" h="227965">
                <a:moveTo>
                  <a:pt x="238925" y="227610"/>
                </a:moveTo>
                <a:lnTo>
                  <a:pt x="201815" y="214618"/>
                </a:lnTo>
                <a:lnTo>
                  <a:pt x="191490" y="164910"/>
                </a:lnTo>
                <a:lnTo>
                  <a:pt x="191490" y="74815"/>
                </a:lnTo>
                <a:lnTo>
                  <a:pt x="216890" y="74815"/>
                </a:lnTo>
                <a:lnTo>
                  <a:pt x="216890" y="155982"/>
                </a:lnTo>
                <a:lnTo>
                  <a:pt x="217157" y="169397"/>
                </a:lnTo>
                <a:lnTo>
                  <a:pt x="230847" y="203607"/>
                </a:lnTo>
                <a:lnTo>
                  <a:pt x="272059" y="203607"/>
                </a:lnTo>
                <a:lnTo>
                  <a:pt x="273850" y="223838"/>
                </a:lnTo>
                <a:lnTo>
                  <a:pt x="263031" y="225488"/>
                </a:lnTo>
                <a:lnTo>
                  <a:pt x="253606" y="226667"/>
                </a:lnTo>
                <a:lnTo>
                  <a:pt x="245571" y="227374"/>
                </a:lnTo>
                <a:lnTo>
                  <a:pt x="238925" y="227610"/>
                </a:lnTo>
                <a:close/>
              </a:path>
              <a:path w="329565" h="227965">
                <a:moveTo>
                  <a:pt x="329209" y="223838"/>
                </a:moveTo>
                <a:lnTo>
                  <a:pt x="301231" y="223838"/>
                </a:lnTo>
                <a:lnTo>
                  <a:pt x="301231" y="184747"/>
                </a:lnTo>
                <a:lnTo>
                  <a:pt x="329209" y="184747"/>
                </a:lnTo>
                <a:lnTo>
                  <a:pt x="329209" y="223838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1" name="object 21"/>
          <p:cNvSpPr/>
          <p:nvPr/>
        </p:nvSpPr>
        <p:spPr>
          <a:xfrm>
            <a:off x="1891736" y="2970796"/>
            <a:ext cx="501649" cy="244475"/>
          </a:xfrm>
          <a:custGeom>
            <a:avLst/>
            <a:gdLst/>
            <a:ahLst/>
            <a:cxnLst/>
            <a:rect l="0" t="0" r="r" b="b"/>
            <a:pathLst>
              <a:path w="501650" h="244475">
                <a:moveTo>
                  <a:pt x="93857" y="244081"/>
                </a:moveTo>
                <a:lnTo>
                  <a:pt x="48764" y="236813"/>
                </a:lnTo>
                <a:lnTo>
                  <a:pt x="11382" y="198380"/>
                </a:lnTo>
                <a:lnTo>
                  <a:pt x="1258" y="152540"/>
                </a:lnTo>
                <a:lnTo>
                  <a:pt x="0" y="123139"/>
                </a:lnTo>
                <a:lnTo>
                  <a:pt x="1282" y="94045"/>
                </a:lnTo>
                <a:lnTo>
                  <a:pt x="11601" y="47563"/>
                </a:lnTo>
                <a:lnTo>
                  <a:pt x="49207" y="7591"/>
                </a:lnTo>
                <a:lnTo>
                  <a:pt x="93654" y="0"/>
                </a:lnTo>
                <a:lnTo>
                  <a:pt x="117914" y="1897"/>
                </a:lnTo>
                <a:lnTo>
                  <a:pt x="138132" y="7542"/>
                </a:lnTo>
                <a:lnTo>
                  <a:pt x="154436" y="16968"/>
                </a:lnTo>
                <a:lnTo>
                  <a:pt x="160471" y="23418"/>
                </a:lnTo>
                <a:lnTo>
                  <a:pt x="93565" y="23418"/>
                </a:lnTo>
                <a:lnTo>
                  <a:pt x="75771" y="24919"/>
                </a:lnTo>
                <a:lnTo>
                  <a:pt x="41076" y="47231"/>
                </a:lnTo>
                <a:lnTo>
                  <a:pt x="28051" y="98857"/>
                </a:lnTo>
                <a:lnTo>
                  <a:pt x="27182" y="123139"/>
                </a:lnTo>
                <a:lnTo>
                  <a:pt x="28037" y="147351"/>
                </a:lnTo>
                <a:lnTo>
                  <a:pt x="40872" y="198043"/>
                </a:lnTo>
                <a:lnTo>
                  <a:pt x="75809" y="219439"/>
                </a:lnTo>
                <a:lnTo>
                  <a:pt x="93857" y="220865"/>
                </a:lnTo>
                <a:lnTo>
                  <a:pt x="162331" y="220865"/>
                </a:lnTo>
                <a:lnTo>
                  <a:pt x="155231" y="228120"/>
                </a:lnTo>
                <a:lnTo>
                  <a:pt x="138928" y="236986"/>
                </a:lnTo>
                <a:lnTo>
                  <a:pt x="118469" y="242307"/>
                </a:lnTo>
                <a:lnTo>
                  <a:pt x="93857" y="244081"/>
                </a:lnTo>
                <a:close/>
              </a:path>
              <a:path w="501650" h="244475">
                <a:moveTo>
                  <a:pt x="162331" y="220865"/>
                </a:moveTo>
                <a:lnTo>
                  <a:pt x="93857" y="220865"/>
                </a:lnTo>
                <a:lnTo>
                  <a:pt x="111887" y="219470"/>
                </a:lnTo>
                <a:lnTo>
                  <a:pt x="126696" y="215284"/>
                </a:lnTo>
                <a:lnTo>
                  <a:pt x="152546" y="185496"/>
                </a:lnTo>
                <a:lnTo>
                  <a:pt x="160138" y="123825"/>
                </a:lnTo>
                <a:lnTo>
                  <a:pt x="159264" y="99405"/>
                </a:lnTo>
                <a:lnTo>
                  <a:pt x="152267" y="61210"/>
                </a:lnTo>
                <a:lnTo>
                  <a:pt x="126007" y="29421"/>
                </a:lnTo>
                <a:lnTo>
                  <a:pt x="93565" y="23418"/>
                </a:lnTo>
                <a:lnTo>
                  <a:pt x="160471" y="23418"/>
                </a:lnTo>
                <a:lnTo>
                  <a:pt x="182336" y="68664"/>
                </a:lnTo>
                <a:lnTo>
                  <a:pt x="187519" y="123825"/>
                </a:lnTo>
                <a:lnTo>
                  <a:pt x="186260" y="153383"/>
                </a:lnTo>
                <a:lnTo>
                  <a:pt x="182482" y="178549"/>
                </a:lnTo>
                <a:lnTo>
                  <a:pt x="176188" y="199323"/>
                </a:lnTo>
                <a:lnTo>
                  <a:pt x="167377" y="215709"/>
                </a:lnTo>
                <a:lnTo>
                  <a:pt x="162331" y="220865"/>
                </a:lnTo>
                <a:close/>
              </a:path>
              <a:path w="501650" h="244475">
                <a:moveTo>
                  <a:pt x="287735" y="244081"/>
                </a:moveTo>
                <a:lnTo>
                  <a:pt x="248389" y="233869"/>
                </a:lnTo>
                <a:lnTo>
                  <a:pt x="230499" y="181329"/>
                </a:lnTo>
                <a:lnTo>
                  <a:pt x="229785" y="158750"/>
                </a:lnTo>
                <a:lnTo>
                  <a:pt x="229785" y="69253"/>
                </a:lnTo>
                <a:lnTo>
                  <a:pt x="255388" y="69253"/>
                </a:lnTo>
                <a:lnTo>
                  <a:pt x="255397" y="158750"/>
                </a:lnTo>
                <a:lnTo>
                  <a:pt x="255797" y="175560"/>
                </a:lnTo>
                <a:lnTo>
                  <a:pt x="266234" y="214117"/>
                </a:lnTo>
                <a:lnTo>
                  <a:pt x="291494" y="221259"/>
                </a:lnTo>
                <a:lnTo>
                  <a:pt x="364126" y="221259"/>
                </a:lnTo>
                <a:lnTo>
                  <a:pt x="364126" y="228803"/>
                </a:lnTo>
                <a:lnTo>
                  <a:pt x="338332" y="228803"/>
                </a:lnTo>
                <a:lnTo>
                  <a:pt x="325568" y="235487"/>
                </a:lnTo>
                <a:lnTo>
                  <a:pt x="312881" y="240261"/>
                </a:lnTo>
                <a:lnTo>
                  <a:pt x="300270" y="243126"/>
                </a:lnTo>
                <a:lnTo>
                  <a:pt x="287735" y="244081"/>
                </a:lnTo>
                <a:close/>
              </a:path>
              <a:path w="501650" h="244475">
                <a:moveTo>
                  <a:pt x="364126" y="221259"/>
                </a:moveTo>
                <a:lnTo>
                  <a:pt x="299038" y="221259"/>
                </a:lnTo>
                <a:lnTo>
                  <a:pt x="306683" y="220167"/>
                </a:lnTo>
                <a:lnTo>
                  <a:pt x="322165" y="215811"/>
                </a:lnTo>
                <a:lnTo>
                  <a:pt x="328083" y="213652"/>
                </a:lnTo>
                <a:lnTo>
                  <a:pt x="332185" y="211543"/>
                </a:lnTo>
                <a:lnTo>
                  <a:pt x="338332" y="208559"/>
                </a:lnTo>
                <a:lnTo>
                  <a:pt x="338332" y="69253"/>
                </a:lnTo>
                <a:lnTo>
                  <a:pt x="364126" y="69253"/>
                </a:lnTo>
                <a:lnTo>
                  <a:pt x="364126" y="221259"/>
                </a:lnTo>
                <a:close/>
              </a:path>
              <a:path w="501650" h="244475">
                <a:moveTo>
                  <a:pt x="364126" y="240703"/>
                </a:moveTo>
                <a:lnTo>
                  <a:pt x="338332" y="240703"/>
                </a:lnTo>
                <a:lnTo>
                  <a:pt x="338332" y="228803"/>
                </a:lnTo>
                <a:lnTo>
                  <a:pt x="364126" y="228803"/>
                </a:lnTo>
                <a:lnTo>
                  <a:pt x="364126" y="240703"/>
                </a:lnTo>
                <a:close/>
              </a:path>
              <a:path w="501650" h="244475">
                <a:moveTo>
                  <a:pt x="496656" y="92671"/>
                </a:moveTo>
                <a:lnTo>
                  <a:pt x="438738" y="92671"/>
                </a:lnTo>
                <a:lnTo>
                  <a:pt x="453895" y="83235"/>
                </a:lnTo>
                <a:lnTo>
                  <a:pt x="469399" y="75558"/>
                </a:lnTo>
                <a:lnTo>
                  <a:pt x="485251" y="69644"/>
                </a:lnTo>
                <a:lnTo>
                  <a:pt x="501451" y="65493"/>
                </a:lnTo>
                <a:lnTo>
                  <a:pt x="501451" y="91681"/>
                </a:lnTo>
                <a:lnTo>
                  <a:pt x="496656" y="92671"/>
                </a:lnTo>
                <a:close/>
              </a:path>
              <a:path w="501650" h="244475">
                <a:moveTo>
                  <a:pt x="439132" y="240703"/>
                </a:moveTo>
                <a:lnTo>
                  <a:pt x="413338" y="240703"/>
                </a:lnTo>
                <a:lnTo>
                  <a:pt x="413338" y="69253"/>
                </a:lnTo>
                <a:lnTo>
                  <a:pt x="438738" y="69253"/>
                </a:lnTo>
                <a:lnTo>
                  <a:pt x="438738" y="92671"/>
                </a:lnTo>
                <a:lnTo>
                  <a:pt x="496656" y="92671"/>
                </a:lnTo>
                <a:lnTo>
                  <a:pt x="457813" y="105644"/>
                </a:lnTo>
                <a:lnTo>
                  <a:pt x="439132" y="114896"/>
                </a:lnTo>
                <a:lnTo>
                  <a:pt x="439132" y="24070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2" name="object 22"/>
          <p:cNvSpPr/>
          <p:nvPr/>
        </p:nvSpPr>
        <p:spPr>
          <a:xfrm>
            <a:off x="2498039" y="2963265"/>
            <a:ext cx="1203324" cy="324485"/>
          </a:xfrm>
          <a:custGeom>
            <a:avLst/>
            <a:gdLst/>
            <a:ahLst/>
            <a:cxnLst/>
            <a:rect l="0" t="0" r="r" b="b"/>
            <a:pathLst>
              <a:path w="1203325" h="324485">
                <a:moveTo>
                  <a:pt x="119370" y="89090"/>
                </a:moveTo>
                <a:lnTo>
                  <a:pt x="25400" y="89090"/>
                </a:lnTo>
                <a:lnTo>
                  <a:pt x="38434" y="82232"/>
                </a:lnTo>
                <a:lnTo>
                  <a:pt x="51346" y="77335"/>
                </a:lnTo>
                <a:lnTo>
                  <a:pt x="64133" y="74397"/>
                </a:lnTo>
                <a:lnTo>
                  <a:pt x="76796" y="73418"/>
                </a:lnTo>
                <a:lnTo>
                  <a:pt x="91955" y="74714"/>
                </a:lnTo>
                <a:lnTo>
                  <a:pt x="104895" y="78601"/>
                </a:lnTo>
                <a:lnTo>
                  <a:pt x="115616" y="85082"/>
                </a:lnTo>
                <a:lnTo>
                  <a:pt x="119370" y="89090"/>
                </a:lnTo>
                <a:close/>
              </a:path>
              <a:path w="1203325" h="324485">
                <a:moveTo>
                  <a:pt x="25793" y="324434"/>
                </a:moveTo>
                <a:lnTo>
                  <a:pt x="0" y="324434"/>
                </a:lnTo>
                <a:lnTo>
                  <a:pt x="0" y="76784"/>
                </a:lnTo>
                <a:lnTo>
                  <a:pt x="25400" y="76784"/>
                </a:lnTo>
                <a:lnTo>
                  <a:pt x="25400" y="89090"/>
                </a:lnTo>
                <a:lnTo>
                  <a:pt x="119370" y="89090"/>
                </a:lnTo>
                <a:lnTo>
                  <a:pt x="124117" y="94157"/>
                </a:lnTo>
                <a:lnTo>
                  <a:pt x="125337" y="96431"/>
                </a:lnTo>
                <a:lnTo>
                  <a:pt x="66268" y="96431"/>
                </a:lnTo>
                <a:lnTo>
                  <a:pt x="58928" y="97561"/>
                </a:lnTo>
                <a:lnTo>
                  <a:pt x="43053" y="102057"/>
                </a:lnTo>
                <a:lnTo>
                  <a:pt x="36842" y="104368"/>
                </a:lnTo>
                <a:lnTo>
                  <a:pt x="32346" y="106756"/>
                </a:lnTo>
                <a:lnTo>
                  <a:pt x="25793" y="110121"/>
                </a:lnTo>
                <a:lnTo>
                  <a:pt x="25793" y="225615"/>
                </a:lnTo>
                <a:lnTo>
                  <a:pt x="37264" y="227265"/>
                </a:lnTo>
                <a:lnTo>
                  <a:pt x="47272" y="228444"/>
                </a:lnTo>
                <a:lnTo>
                  <a:pt x="55818" y="229151"/>
                </a:lnTo>
                <a:lnTo>
                  <a:pt x="62903" y="229387"/>
                </a:lnTo>
                <a:lnTo>
                  <a:pt x="122571" y="229387"/>
                </a:lnTo>
                <a:lnTo>
                  <a:pt x="121640" y="230873"/>
                </a:lnTo>
                <a:lnTo>
                  <a:pt x="111570" y="239948"/>
                </a:lnTo>
                <a:lnTo>
                  <a:pt x="98621" y="246429"/>
                </a:lnTo>
                <a:lnTo>
                  <a:pt x="92876" y="247840"/>
                </a:lnTo>
                <a:lnTo>
                  <a:pt x="25793" y="247840"/>
                </a:lnTo>
                <a:lnTo>
                  <a:pt x="25793" y="324434"/>
                </a:lnTo>
                <a:close/>
              </a:path>
              <a:path w="1203325" h="324485">
                <a:moveTo>
                  <a:pt x="122571" y="229387"/>
                </a:moveTo>
                <a:lnTo>
                  <a:pt x="62903" y="229387"/>
                </a:lnTo>
                <a:lnTo>
                  <a:pt x="75671" y="228401"/>
                </a:lnTo>
                <a:lnTo>
                  <a:pt x="86391" y="225444"/>
                </a:lnTo>
                <a:lnTo>
                  <a:pt x="110101" y="192878"/>
                </a:lnTo>
                <a:lnTo>
                  <a:pt x="112903" y="162217"/>
                </a:lnTo>
                <a:lnTo>
                  <a:pt x="112271" y="145689"/>
                </a:lnTo>
                <a:lnTo>
                  <a:pt x="97128" y="104917"/>
                </a:lnTo>
                <a:lnTo>
                  <a:pt x="73025" y="96431"/>
                </a:lnTo>
                <a:lnTo>
                  <a:pt x="125337" y="96431"/>
                </a:lnTo>
                <a:lnTo>
                  <a:pt x="130584" y="106202"/>
                </a:lnTo>
                <a:lnTo>
                  <a:pt x="135204" y="121608"/>
                </a:lnTo>
                <a:lnTo>
                  <a:pt x="137975" y="140377"/>
                </a:lnTo>
                <a:lnTo>
                  <a:pt x="138899" y="162509"/>
                </a:lnTo>
                <a:lnTo>
                  <a:pt x="137821" y="184642"/>
                </a:lnTo>
                <a:lnTo>
                  <a:pt x="134585" y="203415"/>
                </a:lnTo>
                <a:lnTo>
                  <a:pt x="129191" y="218826"/>
                </a:lnTo>
                <a:lnTo>
                  <a:pt x="122571" y="229387"/>
                </a:lnTo>
                <a:close/>
              </a:path>
              <a:path w="1203325" h="324485">
                <a:moveTo>
                  <a:pt x="64096" y="251612"/>
                </a:moveTo>
                <a:lnTo>
                  <a:pt x="53888" y="251376"/>
                </a:lnTo>
                <a:lnTo>
                  <a:pt x="44102" y="250669"/>
                </a:lnTo>
                <a:lnTo>
                  <a:pt x="34737" y="249490"/>
                </a:lnTo>
                <a:lnTo>
                  <a:pt x="25793" y="247840"/>
                </a:lnTo>
                <a:lnTo>
                  <a:pt x="92876" y="247840"/>
                </a:lnTo>
                <a:lnTo>
                  <a:pt x="82796" y="250316"/>
                </a:lnTo>
                <a:lnTo>
                  <a:pt x="64096" y="251612"/>
                </a:lnTo>
                <a:close/>
              </a:path>
              <a:path w="1203325" h="324485">
                <a:moveTo>
                  <a:pt x="208356" y="248234"/>
                </a:moveTo>
                <a:lnTo>
                  <a:pt x="182753" y="248234"/>
                </a:lnTo>
                <a:lnTo>
                  <a:pt x="182753" y="2171"/>
                </a:lnTo>
                <a:lnTo>
                  <a:pt x="208356" y="2171"/>
                </a:lnTo>
                <a:lnTo>
                  <a:pt x="208356" y="248234"/>
                </a:lnTo>
                <a:close/>
              </a:path>
              <a:path w="1203325" h="324485">
                <a:moveTo>
                  <a:pt x="258762" y="100406"/>
                </a:moveTo>
                <a:lnTo>
                  <a:pt x="294301" y="75304"/>
                </a:lnTo>
                <a:lnTo>
                  <a:pt x="325526" y="73418"/>
                </a:lnTo>
                <a:lnTo>
                  <a:pt x="339063" y="74254"/>
                </a:lnTo>
                <a:lnTo>
                  <a:pt x="373429" y="94449"/>
                </a:lnTo>
                <a:lnTo>
                  <a:pt x="374113" y="96037"/>
                </a:lnTo>
                <a:lnTo>
                  <a:pt x="326821" y="96037"/>
                </a:lnTo>
                <a:lnTo>
                  <a:pt x="312893" y="96249"/>
                </a:lnTo>
                <a:lnTo>
                  <a:pt x="298692" y="96883"/>
                </a:lnTo>
                <a:lnTo>
                  <a:pt x="284218" y="97939"/>
                </a:lnTo>
                <a:lnTo>
                  <a:pt x="258762" y="100406"/>
                </a:lnTo>
                <a:close/>
              </a:path>
              <a:path w="1203325" h="324485">
                <a:moveTo>
                  <a:pt x="297256" y="251612"/>
                </a:moveTo>
                <a:lnTo>
                  <a:pt x="261137" y="238315"/>
                </a:lnTo>
                <a:lnTo>
                  <a:pt x="248831" y="199923"/>
                </a:lnTo>
                <a:lnTo>
                  <a:pt x="249626" y="188200"/>
                </a:lnTo>
                <a:lnTo>
                  <a:pt x="277807" y="153463"/>
                </a:lnTo>
                <a:lnTo>
                  <a:pt x="355193" y="143268"/>
                </a:lnTo>
                <a:lnTo>
                  <a:pt x="355193" y="128587"/>
                </a:lnTo>
                <a:lnTo>
                  <a:pt x="335559" y="96037"/>
                </a:lnTo>
                <a:lnTo>
                  <a:pt x="374113" y="96037"/>
                </a:lnTo>
                <a:lnTo>
                  <a:pt x="377521" y="103954"/>
                </a:lnTo>
                <a:lnTo>
                  <a:pt x="379977" y="115333"/>
                </a:lnTo>
                <a:lnTo>
                  <a:pt x="380796" y="128587"/>
                </a:lnTo>
                <a:lnTo>
                  <a:pt x="380796" y="162915"/>
                </a:lnTo>
                <a:lnTo>
                  <a:pt x="355193" y="162915"/>
                </a:lnTo>
                <a:lnTo>
                  <a:pt x="294081" y="168605"/>
                </a:lnTo>
                <a:lnTo>
                  <a:pt x="286638" y="171577"/>
                </a:lnTo>
                <a:lnTo>
                  <a:pt x="277507" y="181635"/>
                </a:lnTo>
                <a:lnTo>
                  <a:pt x="275234" y="188976"/>
                </a:lnTo>
                <a:lnTo>
                  <a:pt x="275234" y="198628"/>
                </a:lnTo>
                <a:lnTo>
                  <a:pt x="276858" y="212346"/>
                </a:lnTo>
                <a:lnTo>
                  <a:pt x="281730" y="222145"/>
                </a:lnTo>
                <a:lnTo>
                  <a:pt x="289850" y="228024"/>
                </a:lnTo>
                <a:lnTo>
                  <a:pt x="301218" y="229984"/>
                </a:lnTo>
                <a:lnTo>
                  <a:pt x="389429" y="229984"/>
                </a:lnTo>
                <a:lnTo>
                  <a:pt x="400050" y="231368"/>
                </a:lnTo>
                <a:lnTo>
                  <a:pt x="400050" y="237921"/>
                </a:lnTo>
                <a:lnTo>
                  <a:pt x="358965" y="237921"/>
                </a:lnTo>
                <a:lnTo>
                  <a:pt x="343499" y="243913"/>
                </a:lnTo>
                <a:lnTo>
                  <a:pt x="328058" y="248191"/>
                </a:lnTo>
                <a:lnTo>
                  <a:pt x="312643" y="250757"/>
                </a:lnTo>
                <a:lnTo>
                  <a:pt x="297256" y="251612"/>
                </a:lnTo>
                <a:close/>
              </a:path>
              <a:path w="1203325" h="324485">
                <a:moveTo>
                  <a:pt x="389429" y="229984"/>
                </a:moveTo>
                <a:lnTo>
                  <a:pt x="301218" y="229984"/>
                </a:lnTo>
                <a:lnTo>
                  <a:pt x="312882" y="229500"/>
                </a:lnTo>
                <a:lnTo>
                  <a:pt x="324566" y="228024"/>
                </a:lnTo>
                <a:lnTo>
                  <a:pt x="335899" y="225633"/>
                </a:lnTo>
                <a:lnTo>
                  <a:pt x="347256" y="222250"/>
                </a:lnTo>
                <a:lnTo>
                  <a:pt x="355193" y="219468"/>
                </a:lnTo>
                <a:lnTo>
                  <a:pt x="355193" y="162915"/>
                </a:lnTo>
                <a:lnTo>
                  <a:pt x="380796" y="162915"/>
                </a:lnTo>
                <a:lnTo>
                  <a:pt x="380796" y="216293"/>
                </a:lnTo>
                <a:lnTo>
                  <a:pt x="381457" y="224751"/>
                </a:lnTo>
                <a:lnTo>
                  <a:pt x="387870" y="229781"/>
                </a:lnTo>
                <a:lnTo>
                  <a:pt x="389429" y="229984"/>
                </a:lnTo>
                <a:close/>
              </a:path>
              <a:path w="1203325" h="324485">
                <a:moveTo>
                  <a:pt x="400050" y="251612"/>
                </a:moveTo>
                <a:lnTo>
                  <a:pt x="387210" y="250757"/>
                </a:lnTo>
                <a:lnTo>
                  <a:pt x="376083" y="248191"/>
                </a:lnTo>
                <a:lnTo>
                  <a:pt x="366669" y="243913"/>
                </a:lnTo>
                <a:lnTo>
                  <a:pt x="358965" y="237921"/>
                </a:lnTo>
                <a:lnTo>
                  <a:pt x="400050" y="237921"/>
                </a:lnTo>
                <a:lnTo>
                  <a:pt x="400050" y="251612"/>
                </a:lnTo>
                <a:close/>
              </a:path>
              <a:path w="1203325" h="324485">
                <a:moveTo>
                  <a:pt x="465734" y="76784"/>
                </a:moveTo>
                <a:lnTo>
                  <a:pt x="440334" y="76784"/>
                </a:lnTo>
                <a:lnTo>
                  <a:pt x="440334" y="24396"/>
                </a:lnTo>
                <a:lnTo>
                  <a:pt x="465734" y="24396"/>
                </a:lnTo>
                <a:lnTo>
                  <a:pt x="465734" y="76784"/>
                </a:lnTo>
                <a:close/>
              </a:path>
              <a:path w="1203325" h="324485">
                <a:moveTo>
                  <a:pt x="520293" y="99212"/>
                </a:moveTo>
                <a:lnTo>
                  <a:pt x="416115" y="99212"/>
                </a:lnTo>
                <a:lnTo>
                  <a:pt x="416115" y="76784"/>
                </a:lnTo>
                <a:lnTo>
                  <a:pt x="520293" y="76784"/>
                </a:lnTo>
                <a:lnTo>
                  <a:pt x="520293" y="99212"/>
                </a:lnTo>
                <a:close/>
              </a:path>
              <a:path w="1203325" h="324485">
                <a:moveTo>
                  <a:pt x="487756" y="252006"/>
                </a:moveTo>
                <a:lnTo>
                  <a:pt x="450646" y="239014"/>
                </a:lnTo>
                <a:lnTo>
                  <a:pt x="440334" y="189306"/>
                </a:lnTo>
                <a:lnTo>
                  <a:pt x="440334" y="99212"/>
                </a:lnTo>
                <a:lnTo>
                  <a:pt x="465734" y="99212"/>
                </a:lnTo>
                <a:lnTo>
                  <a:pt x="465734" y="180378"/>
                </a:lnTo>
                <a:lnTo>
                  <a:pt x="465999" y="193793"/>
                </a:lnTo>
                <a:lnTo>
                  <a:pt x="479679" y="228003"/>
                </a:lnTo>
                <a:lnTo>
                  <a:pt x="520890" y="228003"/>
                </a:lnTo>
                <a:lnTo>
                  <a:pt x="522681" y="248234"/>
                </a:lnTo>
                <a:lnTo>
                  <a:pt x="511868" y="249884"/>
                </a:lnTo>
                <a:lnTo>
                  <a:pt x="502442" y="251063"/>
                </a:lnTo>
                <a:lnTo>
                  <a:pt x="494404" y="251770"/>
                </a:lnTo>
                <a:lnTo>
                  <a:pt x="487756" y="252006"/>
                </a:lnTo>
                <a:close/>
              </a:path>
              <a:path w="1203325" h="324485">
                <a:moveTo>
                  <a:pt x="584593" y="76784"/>
                </a:moveTo>
                <a:lnTo>
                  <a:pt x="558990" y="76784"/>
                </a:lnTo>
                <a:lnTo>
                  <a:pt x="558990" y="61709"/>
                </a:lnTo>
                <a:lnTo>
                  <a:pt x="564739" y="20909"/>
                </a:lnTo>
                <a:lnTo>
                  <a:pt x="605028" y="0"/>
                </a:lnTo>
                <a:lnTo>
                  <a:pt x="639559" y="0"/>
                </a:lnTo>
                <a:lnTo>
                  <a:pt x="639559" y="22021"/>
                </a:lnTo>
                <a:lnTo>
                  <a:pt x="599478" y="22021"/>
                </a:lnTo>
                <a:lnTo>
                  <a:pt x="593521" y="24726"/>
                </a:lnTo>
                <a:lnTo>
                  <a:pt x="584599" y="61709"/>
                </a:lnTo>
                <a:lnTo>
                  <a:pt x="584593" y="76784"/>
                </a:lnTo>
                <a:close/>
              </a:path>
              <a:path w="1203325" h="324485">
                <a:moveTo>
                  <a:pt x="634403" y="99212"/>
                </a:moveTo>
                <a:lnTo>
                  <a:pt x="537362" y="99212"/>
                </a:lnTo>
                <a:lnTo>
                  <a:pt x="537362" y="76784"/>
                </a:lnTo>
                <a:lnTo>
                  <a:pt x="634403" y="76784"/>
                </a:lnTo>
                <a:lnTo>
                  <a:pt x="634403" y="99212"/>
                </a:lnTo>
                <a:close/>
              </a:path>
              <a:path w="1203325" h="324485">
                <a:moveTo>
                  <a:pt x="584593" y="248234"/>
                </a:moveTo>
                <a:lnTo>
                  <a:pt x="558990" y="248234"/>
                </a:lnTo>
                <a:lnTo>
                  <a:pt x="558990" y="99212"/>
                </a:lnTo>
                <a:lnTo>
                  <a:pt x="584593" y="99212"/>
                </a:lnTo>
                <a:lnTo>
                  <a:pt x="584593" y="248234"/>
                </a:lnTo>
                <a:close/>
              </a:path>
              <a:path w="1203325" h="324485">
                <a:moveTo>
                  <a:pt x="730846" y="251612"/>
                </a:moveTo>
                <a:lnTo>
                  <a:pt x="682714" y="239669"/>
                </a:lnTo>
                <a:lnTo>
                  <a:pt x="661358" y="202726"/>
                </a:lnTo>
                <a:lnTo>
                  <a:pt x="657415" y="162217"/>
                </a:lnTo>
                <a:lnTo>
                  <a:pt x="658470" y="140373"/>
                </a:lnTo>
                <a:lnTo>
                  <a:pt x="674281" y="94348"/>
                </a:lnTo>
                <a:lnTo>
                  <a:pt x="712532" y="74726"/>
                </a:lnTo>
                <a:lnTo>
                  <a:pt x="731037" y="73418"/>
                </a:lnTo>
                <a:lnTo>
                  <a:pt x="749530" y="74726"/>
                </a:lnTo>
                <a:lnTo>
                  <a:pt x="765119" y="78649"/>
                </a:lnTo>
                <a:lnTo>
                  <a:pt x="777805" y="85189"/>
                </a:lnTo>
                <a:lnTo>
                  <a:pt x="787590" y="94348"/>
                </a:lnTo>
                <a:lnTo>
                  <a:pt x="788371" y="95643"/>
                </a:lnTo>
                <a:lnTo>
                  <a:pt x="731037" y="95643"/>
                </a:lnTo>
                <a:lnTo>
                  <a:pt x="718597" y="96536"/>
                </a:lnTo>
                <a:lnTo>
                  <a:pt x="686331" y="130070"/>
                </a:lnTo>
                <a:lnTo>
                  <a:pt x="683806" y="161721"/>
                </a:lnTo>
                <a:lnTo>
                  <a:pt x="684377" y="179074"/>
                </a:lnTo>
                <a:lnTo>
                  <a:pt x="698740" y="220905"/>
                </a:lnTo>
                <a:lnTo>
                  <a:pt x="731037" y="229387"/>
                </a:lnTo>
                <a:lnTo>
                  <a:pt x="789051" y="229387"/>
                </a:lnTo>
                <a:lnTo>
                  <a:pt x="788492" y="230378"/>
                </a:lnTo>
                <a:lnTo>
                  <a:pt x="778967" y="239669"/>
                </a:lnTo>
                <a:lnTo>
                  <a:pt x="766184" y="246305"/>
                </a:lnTo>
                <a:lnTo>
                  <a:pt x="750144" y="250285"/>
                </a:lnTo>
                <a:lnTo>
                  <a:pt x="730846" y="251612"/>
                </a:lnTo>
                <a:close/>
              </a:path>
              <a:path w="1203325" h="324485">
                <a:moveTo>
                  <a:pt x="789051" y="229387"/>
                </a:moveTo>
                <a:lnTo>
                  <a:pt x="731037" y="229387"/>
                </a:lnTo>
                <a:lnTo>
                  <a:pt x="744318" y="228444"/>
                </a:lnTo>
                <a:lnTo>
                  <a:pt x="755002" y="225664"/>
                </a:lnTo>
                <a:lnTo>
                  <a:pt x="777315" y="179348"/>
                </a:lnTo>
                <a:lnTo>
                  <a:pt x="777867" y="161721"/>
                </a:lnTo>
                <a:lnTo>
                  <a:pt x="777239" y="144419"/>
                </a:lnTo>
                <a:lnTo>
                  <a:pt x="761921" y="103680"/>
                </a:lnTo>
                <a:lnTo>
                  <a:pt x="731037" y="95643"/>
                </a:lnTo>
                <a:lnTo>
                  <a:pt x="788371" y="95643"/>
                </a:lnTo>
                <a:lnTo>
                  <a:pt x="794884" y="106440"/>
                </a:lnTo>
                <a:lnTo>
                  <a:pt x="800095" y="121781"/>
                </a:lnTo>
                <a:lnTo>
                  <a:pt x="803222" y="140373"/>
                </a:lnTo>
                <a:lnTo>
                  <a:pt x="804265" y="162217"/>
                </a:lnTo>
                <a:lnTo>
                  <a:pt x="803279" y="184079"/>
                </a:lnTo>
                <a:lnTo>
                  <a:pt x="800322" y="202726"/>
                </a:lnTo>
                <a:lnTo>
                  <a:pt x="795393" y="218159"/>
                </a:lnTo>
                <a:lnTo>
                  <a:pt x="789051" y="229387"/>
                </a:lnTo>
                <a:close/>
              </a:path>
              <a:path w="1203325" h="324485">
                <a:moveTo>
                  <a:pt x="929252" y="100203"/>
                </a:moveTo>
                <a:lnTo>
                  <a:pt x="871334" y="100203"/>
                </a:lnTo>
                <a:lnTo>
                  <a:pt x="886490" y="90766"/>
                </a:lnTo>
                <a:lnTo>
                  <a:pt x="901995" y="83089"/>
                </a:lnTo>
                <a:lnTo>
                  <a:pt x="917847" y="77175"/>
                </a:lnTo>
                <a:lnTo>
                  <a:pt x="934046" y="73025"/>
                </a:lnTo>
                <a:lnTo>
                  <a:pt x="934046" y="99212"/>
                </a:lnTo>
                <a:lnTo>
                  <a:pt x="929252" y="100203"/>
                </a:lnTo>
                <a:close/>
              </a:path>
              <a:path w="1203325" h="324485">
                <a:moveTo>
                  <a:pt x="871728" y="248234"/>
                </a:moveTo>
                <a:lnTo>
                  <a:pt x="845934" y="248234"/>
                </a:lnTo>
                <a:lnTo>
                  <a:pt x="845934" y="76784"/>
                </a:lnTo>
                <a:lnTo>
                  <a:pt x="871334" y="76784"/>
                </a:lnTo>
                <a:lnTo>
                  <a:pt x="871334" y="100203"/>
                </a:lnTo>
                <a:lnTo>
                  <a:pt x="929252" y="100203"/>
                </a:lnTo>
                <a:lnTo>
                  <a:pt x="890409" y="113176"/>
                </a:lnTo>
                <a:lnTo>
                  <a:pt x="871728" y="122428"/>
                </a:lnTo>
                <a:lnTo>
                  <a:pt x="871728" y="248234"/>
                </a:lnTo>
                <a:close/>
              </a:path>
              <a:path w="1203325" h="324485">
                <a:moveTo>
                  <a:pt x="1082495" y="88900"/>
                </a:moveTo>
                <a:lnTo>
                  <a:pt x="989799" y="88900"/>
                </a:lnTo>
                <a:lnTo>
                  <a:pt x="1002598" y="82125"/>
                </a:lnTo>
                <a:lnTo>
                  <a:pt x="1015201" y="77287"/>
                </a:lnTo>
                <a:lnTo>
                  <a:pt x="1027606" y="74385"/>
                </a:lnTo>
                <a:lnTo>
                  <a:pt x="1039812" y="73418"/>
                </a:lnTo>
                <a:lnTo>
                  <a:pt x="1054583" y="74509"/>
                </a:lnTo>
                <a:lnTo>
                  <a:pt x="1066947" y="77782"/>
                </a:lnTo>
                <a:lnTo>
                  <a:pt x="1076904" y="83239"/>
                </a:lnTo>
                <a:lnTo>
                  <a:pt x="1082495" y="88900"/>
                </a:lnTo>
                <a:close/>
              </a:path>
              <a:path w="1203325" h="324485">
                <a:moveTo>
                  <a:pt x="1190705" y="90881"/>
                </a:moveTo>
                <a:lnTo>
                  <a:pt x="1084453" y="90881"/>
                </a:lnTo>
                <a:lnTo>
                  <a:pt x="1090525" y="87595"/>
                </a:lnTo>
                <a:lnTo>
                  <a:pt x="1130671" y="74755"/>
                </a:lnTo>
                <a:lnTo>
                  <a:pt x="1145578" y="73418"/>
                </a:lnTo>
                <a:lnTo>
                  <a:pt x="1161244" y="74566"/>
                </a:lnTo>
                <a:lnTo>
                  <a:pt x="1174122" y="78008"/>
                </a:lnTo>
                <a:lnTo>
                  <a:pt x="1184213" y="83743"/>
                </a:lnTo>
                <a:lnTo>
                  <a:pt x="1190705" y="90881"/>
                </a:lnTo>
                <a:close/>
              </a:path>
              <a:path w="1203325" h="324485">
                <a:moveTo>
                  <a:pt x="990193" y="248234"/>
                </a:moveTo>
                <a:lnTo>
                  <a:pt x="964399" y="248234"/>
                </a:lnTo>
                <a:lnTo>
                  <a:pt x="964399" y="76784"/>
                </a:lnTo>
                <a:lnTo>
                  <a:pt x="989799" y="76784"/>
                </a:lnTo>
                <a:lnTo>
                  <a:pt x="989799" y="88900"/>
                </a:lnTo>
                <a:lnTo>
                  <a:pt x="1082495" y="88900"/>
                </a:lnTo>
                <a:lnTo>
                  <a:pt x="1084453" y="90881"/>
                </a:lnTo>
                <a:lnTo>
                  <a:pt x="1190705" y="90881"/>
                </a:lnTo>
                <a:lnTo>
                  <a:pt x="1191514" y="91770"/>
                </a:lnTo>
                <a:lnTo>
                  <a:pt x="1193701" y="96431"/>
                </a:lnTo>
                <a:lnTo>
                  <a:pt x="1028763" y="96431"/>
                </a:lnTo>
                <a:lnTo>
                  <a:pt x="1021283" y="97523"/>
                </a:lnTo>
                <a:lnTo>
                  <a:pt x="1005941" y="101892"/>
                </a:lnTo>
                <a:lnTo>
                  <a:pt x="1000048" y="103974"/>
                </a:lnTo>
                <a:lnTo>
                  <a:pt x="995959" y="105956"/>
                </a:lnTo>
                <a:lnTo>
                  <a:pt x="990193" y="109131"/>
                </a:lnTo>
                <a:lnTo>
                  <a:pt x="990193" y="248234"/>
                </a:lnTo>
                <a:close/>
              </a:path>
              <a:path w="1203325" h="324485">
                <a:moveTo>
                  <a:pt x="1097749" y="248234"/>
                </a:moveTo>
                <a:lnTo>
                  <a:pt x="1072159" y="248234"/>
                </a:lnTo>
                <a:lnTo>
                  <a:pt x="1072109" y="157746"/>
                </a:lnTo>
                <a:lnTo>
                  <a:pt x="1071735" y="142764"/>
                </a:lnTo>
                <a:lnTo>
                  <a:pt x="1061038" y="103857"/>
                </a:lnTo>
                <a:lnTo>
                  <a:pt x="1036040" y="96431"/>
                </a:lnTo>
                <a:lnTo>
                  <a:pt x="1134262" y="96431"/>
                </a:lnTo>
                <a:lnTo>
                  <a:pt x="1093381" y="109131"/>
                </a:lnTo>
                <a:lnTo>
                  <a:pt x="1095296" y="116500"/>
                </a:lnTo>
                <a:lnTo>
                  <a:pt x="1096660" y="127293"/>
                </a:lnTo>
                <a:lnTo>
                  <a:pt x="1097478" y="141508"/>
                </a:lnTo>
                <a:lnTo>
                  <a:pt x="1097728" y="157746"/>
                </a:lnTo>
                <a:lnTo>
                  <a:pt x="1097749" y="248234"/>
                </a:lnTo>
                <a:close/>
              </a:path>
              <a:path w="1203325" h="324485">
                <a:moveTo>
                  <a:pt x="1203325" y="248234"/>
                </a:moveTo>
                <a:lnTo>
                  <a:pt x="1177721" y="248234"/>
                </a:lnTo>
                <a:lnTo>
                  <a:pt x="1177706" y="157746"/>
                </a:lnTo>
                <a:lnTo>
                  <a:pt x="1177313" y="142764"/>
                </a:lnTo>
                <a:lnTo>
                  <a:pt x="1166495" y="103857"/>
                </a:lnTo>
                <a:lnTo>
                  <a:pt x="1141806" y="96431"/>
                </a:lnTo>
                <a:lnTo>
                  <a:pt x="1193701" y="96431"/>
                </a:lnTo>
                <a:lnTo>
                  <a:pt x="1196681" y="102779"/>
                </a:lnTo>
                <a:lnTo>
                  <a:pt x="1200372" y="117443"/>
                </a:lnTo>
                <a:lnTo>
                  <a:pt x="1202586" y="135764"/>
                </a:lnTo>
                <a:lnTo>
                  <a:pt x="1203325" y="157746"/>
                </a:lnTo>
                <a:lnTo>
                  <a:pt x="1203325" y="248234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3" name="object 23"/>
          <p:cNvSpPr/>
          <p:nvPr/>
        </p:nvSpPr>
        <p:spPr>
          <a:xfrm>
            <a:off x="3820501" y="2965437"/>
            <a:ext cx="777875" cy="322580"/>
          </a:xfrm>
          <a:custGeom>
            <a:avLst/>
            <a:gdLst/>
            <a:ahLst/>
            <a:cxnLst/>
            <a:rect l="0" t="0" r="r" b="b"/>
            <a:pathLst>
              <a:path w="777875" h="322580">
                <a:moveTo>
                  <a:pt x="83305" y="98031"/>
                </a:moveTo>
                <a:lnTo>
                  <a:pt x="25400" y="98031"/>
                </a:lnTo>
                <a:lnTo>
                  <a:pt x="40554" y="88594"/>
                </a:lnTo>
                <a:lnTo>
                  <a:pt x="56054" y="80918"/>
                </a:lnTo>
                <a:lnTo>
                  <a:pt x="71902" y="75003"/>
                </a:lnTo>
                <a:lnTo>
                  <a:pt x="88099" y="70853"/>
                </a:lnTo>
                <a:lnTo>
                  <a:pt x="88099" y="97040"/>
                </a:lnTo>
                <a:lnTo>
                  <a:pt x="83305" y="98031"/>
                </a:lnTo>
                <a:close/>
              </a:path>
              <a:path w="777875" h="322580">
                <a:moveTo>
                  <a:pt x="25793" y="246063"/>
                </a:moveTo>
                <a:lnTo>
                  <a:pt x="0" y="246063"/>
                </a:lnTo>
                <a:lnTo>
                  <a:pt x="0" y="74612"/>
                </a:lnTo>
                <a:lnTo>
                  <a:pt x="25400" y="74612"/>
                </a:lnTo>
                <a:lnTo>
                  <a:pt x="25400" y="98031"/>
                </a:lnTo>
                <a:lnTo>
                  <a:pt x="83305" y="98031"/>
                </a:lnTo>
                <a:lnTo>
                  <a:pt x="44470" y="111004"/>
                </a:lnTo>
                <a:lnTo>
                  <a:pt x="25793" y="120256"/>
                </a:lnTo>
                <a:lnTo>
                  <a:pt x="25793" y="246063"/>
                </a:lnTo>
                <a:close/>
              </a:path>
              <a:path w="777875" h="322580">
                <a:moveTo>
                  <a:pt x="178790" y="249441"/>
                </a:moveTo>
                <a:lnTo>
                  <a:pt x="135347" y="237391"/>
                </a:lnTo>
                <a:lnTo>
                  <a:pt x="114768" y="200632"/>
                </a:lnTo>
                <a:lnTo>
                  <a:pt x="110921" y="161341"/>
                </a:lnTo>
                <a:lnTo>
                  <a:pt x="115386" y="121921"/>
                </a:lnTo>
                <a:lnTo>
                  <a:pt x="128781" y="93767"/>
                </a:lnTo>
                <a:lnTo>
                  <a:pt x="151105" y="76876"/>
                </a:lnTo>
                <a:lnTo>
                  <a:pt x="182359" y="71246"/>
                </a:lnTo>
                <a:lnTo>
                  <a:pt x="198444" y="72456"/>
                </a:lnTo>
                <a:lnTo>
                  <a:pt x="212372" y="76084"/>
                </a:lnTo>
                <a:lnTo>
                  <a:pt x="224143" y="82128"/>
                </a:lnTo>
                <a:lnTo>
                  <a:pt x="233756" y="90589"/>
                </a:lnTo>
                <a:lnTo>
                  <a:pt x="235299" y="92875"/>
                </a:lnTo>
                <a:lnTo>
                  <a:pt x="182651" y="92875"/>
                </a:lnTo>
                <a:lnTo>
                  <a:pt x="171906" y="93730"/>
                </a:lnTo>
                <a:lnTo>
                  <a:pt x="139592" y="124377"/>
                </a:lnTo>
                <a:lnTo>
                  <a:pt x="136715" y="150418"/>
                </a:lnTo>
                <a:lnTo>
                  <a:pt x="250770" y="150418"/>
                </a:lnTo>
                <a:lnTo>
                  <a:pt x="250825" y="171057"/>
                </a:lnTo>
                <a:lnTo>
                  <a:pt x="137109" y="171057"/>
                </a:lnTo>
                <a:lnTo>
                  <a:pt x="137754" y="184330"/>
                </a:lnTo>
                <a:lnTo>
                  <a:pt x="153549" y="219118"/>
                </a:lnTo>
                <a:lnTo>
                  <a:pt x="183349" y="226822"/>
                </a:lnTo>
                <a:lnTo>
                  <a:pt x="245465" y="226822"/>
                </a:lnTo>
                <a:lnTo>
                  <a:pt x="245427" y="244087"/>
                </a:lnTo>
                <a:lnTo>
                  <a:pt x="226639" y="246425"/>
                </a:lnTo>
                <a:lnTo>
                  <a:pt x="209204" y="248103"/>
                </a:lnTo>
                <a:lnTo>
                  <a:pt x="193301" y="249106"/>
                </a:lnTo>
                <a:lnTo>
                  <a:pt x="178790" y="249441"/>
                </a:lnTo>
                <a:close/>
              </a:path>
              <a:path w="777875" h="322580">
                <a:moveTo>
                  <a:pt x="250770" y="150418"/>
                </a:moveTo>
                <a:lnTo>
                  <a:pt x="225818" y="150418"/>
                </a:lnTo>
                <a:lnTo>
                  <a:pt x="225185" y="135804"/>
                </a:lnTo>
                <a:lnTo>
                  <a:pt x="223286" y="123509"/>
                </a:lnTo>
                <a:lnTo>
                  <a:pt x="193317" y="93687"/>
                </a:lnTo>
                <a:lnTo>
                  <a:pt x="182651" y="92875"/>
                </a:lnTo>
                <a:lnTo>
                  <a:pt x="235299" y="92875"/>
                </a:lnTo>
                <a:lnTo>
                  <a:pt x="241223" y="101647"/>
                </a:lnTo>
                <a:lnTo>
                  <a:pt x="246557" y="115469"/>
                </a:lnTo>
                <a:lnTo>
                  <a:pt x="249758" y="132056"/>
                </a:lnTo>
                <a:lnTo>
                  <a:pt x="250770" y="150418"/>
                </a:lnTo>
                <a:close/>
              </a:path>
              <a:path w="777875" h="322580">
                <a:moveTo>
                  <a:pt x="245465" y="226822"/>
                </a:moveTo>
                <a:lnTo>
                  <a:pt x="183349" y="226822"/>
                </a:lnTo>
                <a:lnTo>
                  <a:pt x="196199" y="226699"/>
                </a:lnTo>
                <a:lnTo>
                  <a:pt x="209146" y="226327"/>
                </a:lnTo>
                <a:lnTo>
                  <a:pt x="222194" y="225708"/>
                </a:lnTo>
                <a:lnTo>
                  <a:pt x="235343" y="224841"/>
                </a:lnTo>
                <a:lnTo>
                  <a:pt x="245465" y="223838"/>
                </a:lnTo>
                <a:lnTo>
                  <a:pt x="245465" y="226822"/>
                </a:lnTo>
                <a:close/>
              </a:path>
              <a:path w="777875" h="322580">
                <a:moveTo>
                  <a:pt x="290512" y="98234"/>
                </a:moveTo>
                <a:lnTo>
                  <a:pt x="326051" y="73132"/>
                </a:lnTo>
                <a:lnTo>
                  <a:pt x="357276" y="71246"/>
                </a:lnTo>
                <a:lnTo>
                  <a:pt x="370813" y="72083"/>
                </a:lnTo>
                <a:lnTo>
                  <a:pt x="405179" y="92277"/>
                </a:lnTo>
                <a:lnTo>
                  <a:pt x="405863" y="93865"/>
                </a:lnTo>
                <a:lnTo>
                  <a:pt x="358571" y="93865"/>
                </a:lnTo>
                <a:lnTo>
                  <a:pt x="344643" y="94077"/>
                </a:lnTo>
                <a:lnTo>
                  <a:pt x="330442" y="94711"/>
                </a:lnTo>
                <a:lnTo>
                  <a:pt x="315968" y="95767"/>
                </a:lnTo>
                <a:lnTo>
                  <a:pt x="290512" y="98234"/>
                </a:lnTo>
                <a:close/>
              </a:path>
              <a:path w="777875" h="322580">
                <a:moveTo>
                  <a:pt x="329006" y="249441"/>
                </a:moveTo>
                <a:lnTo>
                  <a:pt x="292887" y="236144"/>
                </a:lnTo>
                <a:lnTo>
                  <a:pt x="280581" y="197752"/>
                </a:lnTo>
                <a:lnTo>
                  <a:pt x="281376" y="186030"/>
                </a:lnTo>
                <a:lnTo>
                  <a:pt x="309557" y="151291"/>
                </a:lnTo>
                <a:lnTo>
                  <a:pt x="386943" y="141096"/>
                </a:lnTo>
                <a:lnTo>
                  <a:pt x="386943" y="126415"/>
                </a:lnTo>
                <a:lnTo>
                  <a:pt x="367296" y="93865"/>
                </a:lnTo>
                <a:lnTo>
                  <a:pt x="405863" y="93865"/>
                </a:lnTo>
                <a:lnTo>
                  <a:pt x="409271" y="101782"/>
                </a:lnTo>
                <a:lnTo>
                  <a:pt x="411727" y="113161"/>
                </a:lnTo>
                <a:lnTo>
                  <a:pt x="412546" y="126415"/>
                </a:lnTo>
                <a:lnTo>
                  <a:pt x="412546" y="160744"/>
                </a:lnTo>
                <a:lnTo>
                  <a:pt x="386943" y="160744"/>
                </a:lnTo>
                <a:lnTo>
                  <a:pt x="325831" y="166434"/>
                </a:lnTo>
                <a:lnTo>
                  <a:pt x="318388" y="169406"/>
                </a:lnTo>
                <a:lnTo>
                  <a:pt x="309257" y="179464"/>
                </a:lnTo>
                <a:lnTo>
                  <a:pt x="306971" y="186805"/>
                </a:lnTo>
                <a:lnTo>
                  <a:pt x="306971" y="196457"/>
                </a:lnTo>
                <a:lnTo>
                  <a:pt x="308597" y="210175"/>
                </a:lnTo>
                <a:lnTo>
                  <a:pt x="313474" y="219974"/>
                </a:lnTo>
                <a:lnTo>
                  <a:pt x="321598" y="225853"/>
                </a:lnTo>
                <a:lnTo>
                  <a:pt x="332968" y="227813"/>
                </a:lnTo>
                <a:lnTo>
                  <a:pt x="421179" y="227813"/>
                </a:lnTo>
                <a:lnTo>
                  <a:pt x="431800" y="229197"/>
                </a:lnTo>
                <a:lnTo>
                  <a:pt x="431800" y="235751"/>
                </a:lnTo>
                <a:lnTo>
                  <a:pt x="390715" y="235751"/>
                </a:lnTo>
                <a:lnTo>
                  <a:pt x="375249" y="241742"/>
                </a:lnTo>
                <a:lnTo>
                  <a:pt x="359808" y="246020"/>
                </a:lnTo>
                <a:lnTo>
                  <a:pt x="344393" y="248586"/>
                </a:lnTo>
                <a:lnTo>
                  <a:pt x="329006" y="249441"/>
                </a:lnTo>
                <a:close/>
              </a:path>
              <a:path w="777875" h="322580">
                <a:moveTo>
                  <a:pt x="421179" y="227813"/>
                </a:moveTo>
                <a:lnTo>
                  <a:pt x="332968" y="227813"/>
                </a:lnTo>
                <a:lnTo>
                  <a:pt x="344632" y="227330"/>
                </a:lnTo>
                <a:lnTo>
                  <a:pt x="356316" y="225853"/>
                </a:lnTo>
                <a:lnTo>
                  <a:pt x="367649" y="223463"/>
                </a:lnTo>
                <a:lnTo>
                  <a:pt x="379006" y="220079"/>
                </a:lnTo>
                <a:lnTo>
                  <a:pt x="386943" y="217297"/>
                </a:lnTo>
                <a:lnTo>
                  <a:pt x="386943" y="160744"/>
                </a:lnTo>
                <a:lnTo>
                  <a:pt x="412546" y="160744"/>
                </a:lnTo>
                <a:lnTo>
                  <a:pt x="412546" y="214122"/>
                </a:lnTo>
                <a:lnTo>
                  <a:pt x="413207" y="222581"/>
                </a:lnTo>
                <a:lnTo>
                  <a:pt x="419620" y="227610"/>
                </a:lnTo>
                <a:lnTo>
                  <a:pt x="421179" y="227813"/>
                </a:lnTo>
                <a:close/>
              </a:path>
              <a:path w="777875" h="322580">
                <a:moveTo>
                  <a:pt x="431800" y="249441"/>
                </a:moveTo>
                <a:lnTo>
                  <a:pt x="418960" y="248586"/>
                </a:lnTo>
                <a:lnTo>
                  <a:pt x="407833" y="246020"/>
                </a:lnTo>
                <a:lnTo>
                  <a:pt x="398419" y="241742"/>
                </a:lnTo>
                <a:lnTo>
                  <a:pt x="390715" y="235751"/>
                </a:lnTo>
                <a:lnTo>
                  <a:pt x="431800" y="235751"/>
                </a:lnTo>
                <a:lnTo>
                  <a:pt x="431800" y="249441"/>
                </a:lnTo>
                <a:close/>
              </a:path>
              <a:path w="777875" h="322580">
                <a:moveTo>
                  <a:pt x="594906" y="75615"/>
                </a:moveTo>
                <a:lnTo>
                  <a:pt x="569506" y="75615"/>
                </a:lnTo>
                <a:lnTo>
                  <a:pt x="569506" y="0"/>
                </a:lnTo>
                <a:lnTo>
                  <a:pt x="594906" y="0"/>
                </a:lnTo>
                <a:lnTo>
                  <a:pt x="594906" y="75615"/>
                </a:lnTo>
                <a:close/>
              </a:path>
              <a:path w="777875" h="322580">
                <a:moveTo>
                  <a:pt x="517321" y="249441"/>
                </a:moveTo>
                <a:lnTo>
                  <a:pt x="508190" y="249441"/>
                </a:lnTo>
                <a:lnTo>
                  <a:pt x="500227" y="248324"/>
                </a:lnTo>
                <a:lnTo>
                  <a:pt x="466097" y="222575"/>
                </a:lnTo>
                <a:lnTo>
                  <a:pt x="455612" y="165405"/>
                </a:lnTo>
                <a:lnTo>
                  <a:pt x="456653" y="142185"/>
                </a:lnTo>
                <a:lnTo>
                  <a:pt x="472274" y="93370"/>
                </a:lnTo>
                <a:lnTo>
                  <a:pt x="509445" y="72630"/>
                </a:lnTo>
                <a:lnTo>
                  <a:pt x="527240" y="71246"/>
                </a:lnTo>
                <a:lnTo>
                  <a:pt x="537398" y="71518"/>
                </a:lnTo>
                <a:lnTo>
                  <a:pt x="547830" y="72336"/>
                </a:lnTo>
                <a:lnTo>
                  <a:pt x="558533" y="73700"/>
                </a:lnTo>
                <a:lnTo>
                  <a:pt x="569506" y="75615"/>
                </a:lnTo>
                <a:lnTo>
                  <a:pt x="594906" y="75615"/>
                </a:lnTo>
                <a:lnTo>
                  <a:pt x="594906" y="93471"/>
                </a:lnTo>
                <a:lnTo>
                  <a:pt x="528637" y="93471"/>
                </a:lnTo>
                <a:lnTo>
                  <a:pt x="516616" y="94512"/>
                </a:lnTo>
                <a:lnTo>
                  <a:pt x="487805" y="119609"/>
                </a:lnTo>
                <a:lnTo>
                  <a:pt x="482003" y="161735"/>
                </a:lnTo>
                <a:lnTo>
                  <a:pt x="482758" y="179964"/>
                </a:lnTo>
                <a:lnTo>
                  <a:pt x="497814" y="219545"/>
                </a:lnTo>
                <a:lnTo>
                  <a:pt x="515200" y="226619"/>
                </a:lnTo>
                <a:lnTo>
                  <a:pt x="594906" y="226619"/>
                </a:lnTo>
                <a:lnTo>
                  <a:pt x="594906" y="234366"/>
                </a:lnTo>
                <a:lnTo>
                  <a:pt x="569506" y="234366"/>
                </a:lnTo>
                <a:lnTo>
                  <a:pt x="556349" y="240960"/>
                </a:lnTo>
                <a:lnTo>
                  <a:pt x="543266" y="245671"/>
                </a:lnTo>
                <a:lnTo>
                  <a:pt x="530256" y="248498"/>
                </a:lnTo>
                <a:lnTo>
                  <a:pt x="517321" y="249441"/>
                </a:lnTo>
                <a:close/>
              </a:path>
              <a:path w="777875" h="322580">
                <a:moveTo>
                  <a:pt x="594906" y="226619"/>
                </a:moveTo>
                <a:lnTo>
                  <a:pt x="528167" y="226619"/>
                </a:lnTo>
                <a:lnTo>
                  <a:pt x="535482" y="225527"/>
                </a:lnTo>
                <a:lnTo>
                  <a:pt x="551751" y="221171"/>
                </a:lnTo>
                <a:lnTo>
                  <a:pt x="558063" y="219012"/>
                </a:lnTo>
                <a:lnTo>
                  <a:pt x="562559" y="216904"/>
                </a:lnTo>
                <a:lnTo>
                  <a:pt x="569506" y="213919"/>
                </a:lnTo>
                <a:lnTo>
                  <a:pt x="569496" y="97636"/>
                </a:lnTo>
                <a:lnTo>
                  <a:pt x="528637" y="93471"/>
                </a:lnTo>
                <a:lnTo>
                  <a:pt x="594906" y="93471"/>
                </a:lnTo>
                <a:lnTo>
                  <a:pt x="594906" y="226619"/>
                </a:lnTo>
                <a:close/>
              </a:path>
              <a:path w="777875" h="322580">
                <a:moveTo>
                  <a:pt x="594906" y="246063"/>
                </a:moveTo>
                <a:lnTo>
                  <a:pt x="569506" y="246063"/>
                </a:lnTo>
                <a:lnTo>
                  <a:pt x="569506" y="234366"/>
                </a:lnTo>
                <a:lnTo>
                  <a:pt x="594906" y="234366"/>
                </a:lnTo>
                <a:lnTo>
                  <a:pt x="594906" y="246063"/>
                </a:lnTo>
                <a:close/>
              </a:path>
              <a:path w="777875" h="322580">
                <a:moveTo>
                  <a:pt x="706031" y="322263"/>
                </a:moveTo>
                <a:lnTo>
                  <a:pt x="680237" y="322263"/>
                </a:lnTo>
                <a:lnTo>
                  <a:pt x="702462" y="246063"/>
                </a:lnTo>
                <a:lnTo>
                  <a:pt x="677062" y="246063"/>
                </a:lnTo>
                <a:lnTo>
                  <a:pt x="628446" y="74612"/>
                </a:lnTo>
                <a:lnTo>
                  <a:pt x="654240" y="74612"/>
                </a:lnTo>
                <a:lnTo>
                  <a:pt x="697102" y="223838"/>
                </a:lnTo>
                <a:lnTo>
                  <a:pt x="734347" y="223838"/>
                </a:lnTo>
                <a:lnTo>
                  <a:pt x="706031" y="322263"/>
                </a:lnTo>
                <a:close/>
              </a:path>
              <a:path w="777875" h="322580">
                <a:moveTo>
                  <a:pt x="734347" y="223838"/>
                </a:moveTo>
                <a:lnTo>
                  <a:pt x="708418" y="223838"/>
                </a:lnTo>
                <a:lnTo>
                  <a:pt x="751471" y="74612"/>
                </a:lnTo>
                <a:lnTo>
                  <a:pt x="777278" y="74612"/>
                </a:lnTo>
                <a:lnTo>
                  <a:pt x="734347" y="223838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4" name="object 24"/>
          <p:cNvSpPr/>
          <p:nvPr/>
        </p:nvSpPr>
        <p:spPr>
          <a:xfrm>
            <a:off x="4694097" y="3036683"/>
            <a:ext cx="399415" cy="178435"/>
          </a:xfrm>
          <a:custGeom>
            <a:avLst/>
            <a:gdLst/>
            <a:ahLst/>
            <a:cxnLst/>
            <a:rect l="0" t="0" r="r" b="b"/>
            <a:pathLst>
              <a:path w="399415" h="178435">
                <a:moveTo>
                  <a:pt x="73418" y="178193"/>
                </a:moveTo>
                <a:lnTo>
                  <a:pt x="25291" y="166251"/>
                </a:lnTo>
                <a:lnTo>
                  <a:pt x="3943" y="129308"/>
                </a:lnTo>
                <a:lnTo>
                  <a:pt x="0" y="88798"/>
                </a:lnTo>
                <a:lnTo>
                  <a:pt x="1054" y="66954"/>
                </a:lnTo>
                <a:lnTo>
                  <a:pt x="16865" y="20929"/>
                </a:lnTo>
                <a:lnTo>
                  <a:pt x="55115" y="1307"/>
                </a:lnTo>
                <a:lnTo>
                  <a:pt x="73621" y="0"/>
                </a:lnTo>
                <a:lnTo>
                  <a:pt x="92114" y="1307"/>
                </a:lnTo>
                <a:lnTo>
                  <a:pt x="107703" y="5230"/>
                </a:lnTo>
                <a:lnTo>
                  <a:pt x="120390" y="11771"/>
                </a:lnTo>
                <a:lnTo>
                  <a:pt x="130175" y="20929"/>
                </a:lnTo>
                <a:lnTo>
                  <a:pt x="130956" y="22224"/>
                </a:lnTo>
                <a:lnTo>
                  <a:pt x="73621" y="22224"/>
                </a:lnTo>
                <a:lnTo>
                  <a:pt x="61179" y="23117"/>
                </a:lnTo>
                <a:lnTo>
                  <a:pt x="28916" y="56651"/>
                </a:lnTo>
                <a:lnTo>
                  <a:pt x="26390" y="88303"/>
                </a:lnTo>
                <a:lnTo>
                  <a:pt x="26961" y="105655"/>
                </a:lnTo>
                <a:lnTo>
                  <a:pt x="41325" y="147487"/>
                </a:lnTo>
                <a:lnTo>
                  <a:pt x="73621" y="155968"/>
                </a:lnTo>
                <a:lnTo>
                  <a:pt x="131623" y="155968"/>
                </a:lnTo>
                <a:lnTo>
                  <a:pt x="131064" y="156959"/>
                </a:lnTo>
                <a:lnTo>
                  <a:pt x="121546" y="166251"/>
                </a:lnTo>
                <a:lnTo>
                  <a:pt x="108765" y="172886"/>
                </a:lnTo>
                <a:lnTo>
                  <a:pt x="92723" y="176867"/>
                </a:lnTo>
                <a:lnTo>
                  <a:pt x="73418" y="178193"/>
                </a:lnTo>
                <a:close/>
              </a:path>
              <a:path w="399415" h="178435">
                <a:moveTo>
                  <a:pt x="131623" y="155968"/>
                </a:moveTo>
                <a:lnTo>
                  <a:pt x="73621" y="155968"/>
                </a:lnTo>
                <a:lnTo>
                  <a:pt x="86900" y="155025"/>
                </a:lnTo>
                <a:lnTo>
                  <a:pt x="97580" y="152246"/>
                </a:lnTo>
                <a:lnTo>
                  <a:pt x="119889" y="105929"/>
                </a:lnTo>
                <a:lnTo>
                  <a:pt x="120439" y="88303"/>
                </a:lnTo>
                <a:lnTo>
                  <a:pt x="119813" y="71000"/>
                </a:lnTo>
                <a:lnTo>
                  <a:pt x="104498" y="30261"/>
                </a:lnTo>
                <a:lnTo>
                  <a:pt x="73621" y="22224"/>
                </a:lnTo>
                <a:lnTo>
                  <a:pt x="130956" y="22224"/>
                </a:lnTo>
                <a:lnTo>
                  <a:pt x="137466" y="33021"/>
                </a:lnTo>
                <a:lnTo>
                  <a:pt x="142673" y="48363"/>
                </a:lnTo>
                <a:lnTo>
                  <a:pt x="145796" y="66954"/>
                </a:lnTo>
                <a:lnTo>
                  <a:pt x="146837" y="88798"/>
                </a:lnTo>
                <a:lnTo>
                  <a:pt x="145851" y="110660"/>
                </a:lnTo>
                <a:lnTo>
                  <a:pt x="142894" y="129308"/>
                </a:lnTo>
                <a:lnTo>
                  <a:pt x="137964" y="144741"/>
                </a:lnTo>
                <a:lnTo>
                  <a:pt x="131623" y="155968"/>
                </a:lnTo>
                <a:close/>
              </a:path>
              <a:path w="399415" h="178435">
                <a:moveTo>
                  <a:pt x="310465" y="15481"/>
                </a:moveTo>
                <a:lnTo>
                  <a:pt x="213919" y="15481"/>
                </a:lnTo>
                <a:lnTo>
                  <a:pt x="227659" y="8706"/>
                </a:lnTo>
                <a:lnTo>
                  <a:pt x="241102" y="3868"/>
                </a:lnTo>
                <a:lnTo>
                  <a:pt x="254248" y="966"/>
                </a:lnTo>
                <a:lnTo>
                  <a:pt x="267094" y="0"/>
                </a:lnTo>
                <a:lnTo>
                  <a:pt x="282851" y="1159"/>
                </a:lnTo>
                <a:lnTo>
                  <a:pt x="295793" y="4638"/>
                </a:lnTo>
                <a:lnTo>
                  <a:pt x="305920" y="10437"/>
                </a:lnTo>
                <a:lnTo>
                  <a:pt x="310465" y="15481"/>
                </a:lnTo>
                <a:close/>
              </a:path>
              <a:path w="399415" h="178435">
                <a:moveTo>
                  <a:pt x="214313" y="174815"/>
                </a:moveTo>
                <a:lnTo>
                  <a:pt x="188518" y="174815"/>
                </a:lnTo>
                <a:lnTo>
                  <a:pt x="188518" y="3365"/>
                </a:lnTo>
                <a:lnTo>
                  <a:pt x="213919" y="3365"/>
                </a:lnTo>
                <a:lnTo>
                  <a:pt x="213919" y="15481"/>
                </a:lnTo>
                <a:lnTo>
                  <a:pt x="310465" y="15481"/>
                </a:lnTo>
                <a:lnTo>
                  <a:pt x="313233" y="18554"/>
                </a:lnTo>
                <a:lnTo>
                  <a:pt x="315314" y="23012"/>
                </a:lnTo>
                <a:lnTo>
                  <a:pt x="255321" y="23012"/>
                </a:lnTo>
                <a:lnTo>
                  <a:pt x="247587" y="24104"/>
                </a:lnTo>
                <a:lnTo>
                  <a:pt x="231445" y="28473"/>
                </a:lnTo>
                <a:lnTo>
                  <a:pt x="225222" y="30556"/>
                </a:lnTo>
                <a:lnTo>
                  <a:pt x="220866" y="32537"/>
                </a:lnTo>
                <a:lnTo>
                  <a:pt x="214313" y="35712"/>
                </a:lnTo>
                <a:lnTo>
                  <a:pt x="214313" y="174815"/>
                </a:lnTo>
                <a:close/>
              </a:path>
              <a:path w="399415" h="178435">
                <a:moveTo>
                  <a:pt x="325044" y="174815"/>
                </a:moveTo>
                <a:lnTo>
                  <a:pt x="299644" y="174815"/>
                </a:lnTo>
                <a:lnTo>
                  <a:pt x="299628" y="84327"/>
                </a:lnTo>
                <a:lnTo>
                  <a:pt x="299204" y="68563"/>
                </a:lnTo>
                <a:lnTo>
                  <a:pt x="288086" y="30438"/>
                </a:lnTo>
                <a:lnTo>
                  <a:pt x="262725" y="23012"/>
                </a:lnTo>
                <a:lnTo>
                  <a:pt x="315314" y="23012"/>
                </a:lnTo>
                <a:lnTo>
                  <a:pt x="318401" y="29622"/>
                </a:lnTo>
                <a:lnTo>
                  <a:pt x="322092" y="44273"/>
                </a:lnTo>
                <a:lnTo>
                  <a:pt x="324306" y="62508"/>
                </a:lnTo>
                <a:lnTo>
                  <a:pt x="325044" y="84327"/>
                </a:lnTo>
                <a:lnTo>
                  <a:pt x="325044" y="174815"/>
                </a:lnTo>
                <a:close/>
              </a:path>
              <a:path w="399415" h="178435">
                <a:moveTo>
                  <a:pt x="398857" y="64490"/>
                </a:moveTo>
                <a:lnTo>
                  <a:pt x="370879" y="64490"/>
                </a:lnTo>
                <a:lnTo>
                  <a:pt x="370879" y="25399"/>
                </a:lnTo>
                <a:lnTo>
                  <a:pt x="398857" y="25399"/>
                </a:lnTo>
                <a:lnTo>
                  <a:pt x="398857" y="64490"/>
                </a:lnTo>
                <a:close/>
              </a:path>
              <a:path w="399415" h="178435">
                <a:moveTo>
                  <a:pt x="398857" y="174815"/>
                </a:moveTo>
                <a:lnTo>
                  <a:pt x="370879" y="174815"/>
                </a:lnTo>
                <a:lnTo>
                  <a:pt x="370879" y="135724"/>
                </a:lnTo>
                <a:lnTo>
                  <a:pt x="398857" y="135724"/>
                </a:lnTo>
                <a:lnTo>
                  <a:pt x="398857" y="174815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5" name="object 25"/>
          <p:cNvSpPr/>
          <p:nvPr/>
        </p:nvSpPr>
        <p:spPr>
          <a:xfrm>
            <a:off x="2540647" y="3453117"/>
            <a:ext cx="1345565" cy="249554"/>
          </a:xfrm>
          <a:custGeom>
            <a:avLst/>
            <a:gdLst/>
            <a:ahLst/>
            <a:cxnLst/>
            <a:rect l="0" t="0" r="r" b="b"/>
            <a:pathLst>
              <a:path w="1345565" h="249554">
                <a:moveTo>
                  <a:pt x="26390" y="246062"/>
                </a:moveTo>
                <a:lnTo>
                  <a:pt x="0" y="246062"/>
                </a:lnTo>
                <a:lnTo>
                  <a:pt x="0" y="8940"/>
                </a:lnTo>
                <a:lnTo>
                  <a:pt x="141884" y="8940"/>
                </a:lnTo>
                <a:lnTo>
                  <a:pt x="141884" y="32156"/>
                </a:lnTo>
                <a:lnTo>
                  <a:pt x="26390" y="32156"/>
                </a:lnTo>
                <a:lnTo>
                  <a:pt x="26390" y="124625"/>
                </a:lnTo>
                <a:lnTo>
                  <a:pt x="124028" y="124625"/>
                </a:lnTo>
                <a:lnTo>
                  <a:pt x="124028" y="148043"/>
                </a:lnTo>
                <a:lnTo>
                  <a:pt x="26390" y="148043"/>
                </a:lnTo>
                <a:lnTo>
                  <a:pt x="26390" y="246062"/>
                </a:lnTo>
                <a:close/>
              </a:path>
              <a:path w="1345565" h="249554">
                <a:moveTo>
                  <a:pt x="174625" y="98234"/>
                </a:moveTo>
                <a:lnTo>
                  <a:pt x="210175" y="73132"/>
                </a:lnTo>
                <a:lnTo>
                  <a:pt x="241401" y="71247"/>
                </a:lnTo>
                <a:lnTo>
                  <a:pt x="254938" y="72083"/>
                </a:lnTo>
                <a:lnTo>
                  <a:pt x="289299" y="92277"/>
                </a:lnTo>
                <a:lnTo>
                  <a:pt x="289983" y="93865"/>
                </a:lnTo>
                <a:lnTo>
                  <a:pt x="242697" y="93865"/>
                </a:lnTo>
                <a:lnTo>
                  <a:pt x="228768" y="94077"/>
                </a:lnTo>
                <a:lnTo>
                  <a:pt x="214568" y="94711"/>
                </a:lnTo>
                <a:lnTo>
                  <a:pt x="200093" y="95767"/>
                </a:lnTo>
                <a:lnTo>
                  <a:pt x="174625" y="98234"/>
                </a:lnTo>
                <a:close/>
              </a:path>
              <a:path w="1345565" h="249554">
                <a:moveTo>
                  <a:pt x="213131" y="249440"/>
                </a:moveTo>
                <a:lnTo>
                  <a:pt x="177012" y="236143"/>
                </a:lnTo>
                <a:lnTo>
                  <a:pt x="164706" y="197751"/>
                </a:lnTo>
                <a:lnTo>
                  <a:pt x="165499" y="186029"/>
                </a:lnTo>
                <a:lnTo>
                  <a:pt x="193678" y="151291"/>
                </a:lnTo>
                <a:lnTo>
                  <a:pt x="271068" y="141097"/>
                </a:lnTo>
                <a:lnTo>
                  <a:pt x="271068" y="126415"/>
                </a:lnTo>
                <a:lnTo>
                  <a:pt x="251421" y="93865"/>
                </a:lnTo>
                <a:lnTo>
                  <a:pt x="289983" y="93865"/>
                </a:lnTo>
                <a:lnTo>
                  <a:pt x="293395" y="101782"/>
                </a:lnTo>
                <a:lnTo>
                  <a:pt x="295852" y="113161"/>
                </a:lnTo>
                <a:lnTo>
                  <a:pt x="296672" y="126415"/>
                </a:lnTo>
                <a:lnTo>
                  <a:pt x="296672" y="160743"/>
                </a:lnTo>
                <a:lnTo>
                  <a:pt x="271068" y="160743"/>
                </a:lnTo>
                <a:lnTo>
                  <a:pt x="209956" y="166433"/>
                </a:lnTo>
                <a:lnTo>
                  <a:pt x="202514" y="169405"/>
                </a:lnTo>
                <a:lnTo>
                  <a:pt x="193382" y="179463"/>
                </a:lnTo>
                <a:lnTo>
                  <a:pt x="191096" y="186804"/>
                </a:lnTo>
                <a:lnTo>
                  <a:pt x="191096" y="196456"/>
                </a:lnTo>
                <a:lnTo>
                  <a:pt x="192722" y="210174"/>
                </a:lnTo>
                <a:lnTo>
                  <a:pt x="197599" y="219973"/>
                </a:lnTo>
                <a:lnTo>
                  <a:pt x="205723" y="225852"/>
                </a:lnTo>
                <a:lnTo>
                  <a:pt x="217093" y="227812"/>
                </a:lnTo>
                <a:lnTo>
                  <a:pt x="305303" y="227812"/>
                </a:lnTo>
                <a:lnTo>
                  <a:pt x="315912" y="229196"/>
                </a:lnTo>
                <a:lnTo>
                  <a:pt x="315912" y="235750"/>
                </a:lnTo>
                <a:lnTo>
                  <a:pt x="274840" y="235750"/>
                </a:lnTo>
                <a:lnTo>
                  <a:pt x="259374" y="241741"/>
                </a:lnTo>
                <a:lnTo>
                  <a:pt x="243933" y="246019"/>
                </a:lnTo>
                <a:lnTo>
                  <a:pt x="228518" y="248585"/>
                </a:lnTo>
                <a:lnTo>
                  <a:pt x="213131" y="249440"/>
                </a:lnTo>
                <a:close/>
              </a:path>
              <a:path w="1345565" h="249554">
                <a:moveTo>
                  <a:pt x="305303" y="227812"/>
                </a:moveTo>
                <a:lnTo>
                  <a:pt x="217093" y="227812"/>
                </a:lnTo>
                <a:lnTo>
                  <a:pt x="228752" y="227329"/>
                </a:lnTo>
                <a:lnTo>
                  <a:pt x="240436" y="225852"/>
                </a:lnTo>
                <a:lnTo>
                  <a:pt x="251773" y="223462"/>
                </a:lnTo>
                <a:lnTo>
                  <a:pt x="263131" y="220078"/>
                </a:lnTo>
                <a:lnTo>
                  <a:pt x="271068" y="217297"/>
                </a:lnTo>
                <a:lnTo>
                  <a:pt x="271068" y="160743"/>
                </a:lnTo>
                <a:lnTo>
                  <a:pt x="296672" y="160743"/>
                </a:lnTo>
                <a:lnTo>
                  <a:pt x="296672" y="214122"/>
                </a:lnTo>
                <a:lnTo>
                  <a:pt x="297332" y="222580"/>
                </a:lnTo>
                <a:lnTo>
                  <a:pt x="303745" y="227609"/>
                </a:lnTo>
                <a:lnTo>
                  <a:pt x="305303" y="227812"/>
                </a:lnTo>
                <a:close/>
              </a:path>
              <a:path w="1345565" h="249554">
                <a:moveTo>
                  <a:pt x="315912" y="249440"/>
                </a:moveTo>
                <a:lnTo>
                  <a:pt x="303079" y="248585"/>
                </a:lnTo>
                <a:lnTo>
                  <a:pt x="291957" y="246019"/>
                </a:lnTo>
                <a:lnTo>
                  <a:pt x="282544" y="241741"/>
                </a:lnTo>
                <a:lnTo>
                  <a:pt x="274840" y="235750"/>
                </a:lnTo>
                <a:lnTo>
                  <a:pt x="315912" y="235750"/>
                </a:lnTo>
                <a:lnTo>
                  <a:pt x="315912" y="249440"/>
                </a:lnTo>
                <a:close/>
              </a:path>
              <a:path w="1345565" h="249554">
                <a:moveTo>
                  <a:pt x="410375" y="249440"/>
                </a:moveTo>
                <a:lnTo>
                  <a:pt x="364442" y="237889"/>
                </a:lnTo>
                <a:lnTo>
                  <a:pt x="343923" y="201295"/>
                </a:lnTo>
                <a:lnTo>
                  <a:pt x="340131" y="159550"/>
                </a:lnTo>
                <a:lnTo>
                  <a:pt x="341153" y="136956"/>
                </a:lnTo>
                <a:lnTo>
                  <a:pt x="356501" y="90995"/>
                </a:lnTo>
                <a:lnTo>
                  <a:pt x="393279" y="72480"/>
                </a:lnTo>
                <a:lnTo>
                  <a:pt x="410972" y="71247"/>
                </a:lnTo>
                <a:lnTo>
                  <a:pt x="417603" y="71506"/>
                </a:lnTo>
                <a:lnTo>
                  <a:pt x="426197" y="72286"/>
                </a:lnTo>
                <a:lnTo>
                  <a:pt x="436752" y="73588"/>
                </a:lnTo>
                <a:lnTo>
                  <a:pt x="449262" y="75412"/>
                </a:lnTo>
                <a:lnTo>
                  <a:pt x="457403" y="76403"/>
                </a:lnTo>
                <a:lnTo>
                  <a:pt x="457403" y="94259"/>
                </a:lnTo>
                <a:lnTo>
                  <a:pt x="416725" y="94259"/>
                </a:lnTo>
                <a:lnTo>
                  <a:pt x="403306" y="95128"/>
                </a:lnTo>
                <a:lnTo>
                  <a:pt x="369150" y="127946"/>
                </a:lnTo>
                <a:lnTo>
                  <a:pt x="366522" y="159550"/>
                </a:lnTo>
                <a:lnTo>
                  <a:pt x="367136" y="176883"/>
                </a:lnTo>
                <a:lnTo>
                  <a:pt x="382561" y="218303"/>
                </a:lnTo>
                <a:lnTo>
                  <a:pt x="416915" y="226618"/>
                </a:lnTo>
                <a:lnTo>
                  <a:pt x="457796" y="226618"/>
                </a:lnTo>
                <a:lnTo>
                  <a:pt x="457796" y="244678"/>
                </a:lnTo>
                <a:lnTo>
                  <a:pt x="442930" y="246761"/>
                </a:lnTo>
                <a:lnTo>
                  <a:pt x="430071" y="248250"/>
                </a:lnTo>
                <a:lnTo>
                  <a:pt x="419218" y="249143"/>
                </a:lnTo>
                <a:lnTo>
                  <a:pt x="410375" y="249440"/>
                </a:lnTo>
                <a:close/>
              </a:path>
              <a:path w="1345565" h="249554">
                <a:moveTo>
                  <a:pt x="457403" y="97243"/>
                </a:moveTo>
                <a:lnTo>
                  <a:pt x="444516" y="95936"/>
                </a:lnTo>
                <a:lnTo>
                  <a:pt x="433439" y="95003"/>
                </a:lnTo>
                <a:lnTo>
                  <a:pt x="424175" y="94445"/>
                </a:lnTo>
                <a:lnTo>
                  <a:pt x="416725" y="94259"/>
                </a:lnTo>
                <a:lnTo>
                  <a:pt x="457403" y="94259"/>
                </a:lnTo>
                <a:lnTo>
                  <a:pt x="457403" y="97243"/>
                </a:lnTo>
                <a:close/>
              </a:path>
              <a:path w="1345565" h="249554">
                <a:moveTo>
                  <a:pt x="457796" y="226618"/>
                </a:moveTo>
                <a:lnTo>
                  <a:pt x="416915" y="226618"/>
                </a:lnTo>
                <a:lnTo>
                  <a:pt x="457796" y="223443"/>
                </a:lnTo>
                <a:lnTo>
                  <a:pt x="457796" y="226618"/>
                </a:lnTo>
                <a:close/>
              </a:path>
              <a:path w="1345565" h="249554">
                <a:moveTo>
                  <a:pt x="557022" y="249440"/>
                </a:moveTo>
                <a:lnTo>
                  <a:pt x="513579" y="237390"/>
                </a:lnTo>
                <a:lnTo>
                  <a:pt x="492999" y="200631"/>
                </a:lnTo>
                <a:lnTo>
                  <a:pt x="489153" y="161340"/>
                </a:lnTo>
                <a:lnTo>
                  <a:pt x="493618" y="121921"/>
                </a:lnTo>
                <a:lnTo>
                  <a:pt x="507012" y="93767"/>
                </a:lnTo>
                <a:lnTo>
                  <a:pt x="529336" y="76876"/>
                </a:lnTo>
                <a:lnTo>
                  <a:pt x="560590" y="71247"/>
                </a:lnTo>
                <a:lnTo>
                  <a:pt x="576676" y="72456"/>
                </a:lnTo>
                <a:lnTo>
                  <a:pt x="590603" y="76084"/>
                </a:lnTo>
                <a:lnTo>
                  <a:pt x="602374" y="82128"/>
                </a:lnTo>
                <a:lnTo>
                  <a:pt x="611987" y="90589"/>
                </a:lnTo>
                <a:lnTo>
                  <a:pt x="613531" y="92875"/>
                </a:lnTo>
                <a:lnTo>
                  <a:pt x="560882" y="92875"/>
                </a:lnTo>
                <a:lnTo>
                  <a:pt x="550138" y="93730"/>
                </a:lnTo>
                <a:lnTo>
                  <a:pt x="517823" y="124377"/>
                </a:lnTo>
                <a:lnTo>
                  <a:pt x="514946" y="150418"/>
                </a:lnTo>
                <a:lnTo>
                  <a:pt x="629001" y="150418"/>
                </a:lnTo>
                <a:lnTo>
                  <a:pt x="629056" y="171056"/>
                </a:lnTo>
                <a:lnTo>
                  <a:pt x="515340" y="171056"/>
                </a:lnTo>
                <a:lnTo>
                  <a:pt x="515985" y="184329"/>
                </a:lnTo>
                <a:lnTo>
                  <a:pt x="531781" y="219117"/>
                </a:lnTo>
                <a:lnTo>
                  <a:pt x="561581" y="226822"/>
                </a:lnTo>
                <a:lnTo>
                  <a:pt x="623697" y="226822"/>
                </a:lnTo>
                <a:lnTo>
                  <a:pt x="623658" y="244086"/>
                </a:lnTo>
                <a:lnTo>
                  <a:pt x="604870" y="246424"/>
                </a:lnTo>
                <a:lnTo>
                  <a:pt x="587435" y="248102"/>
                </a:lnTo>
                <a:lnTo>
                  <a:pt x="571533" y="249105"/>
                </a:lnTo>
                <a:lnTo>
                  <a:pt x="557022" y="249440"/>
                </a:lnTo>
                <a:close/>
              </a:path>
              <a:path w="1345565" h="249554">
                <a:moveTo>
                  <a:pt x="629001" y="150418"/>
                </a:moveTo>
                <a:lnTo>
                  <a:pt x="604050" y="150418"/>
                </a:lnTo>
                <a:lnTo>
                  <a:pt x="603416" y="135804"/>
                </a:lnTo>
                <a:lnTo>
                  <a:pt x="601518" y="123509"/>
                </a:lnTo>
                <a:lnTo>
                  <a:pt x="571548" y="93687"/>
                </a:lnTo>
                <a:lnTo>
                  <a:pt x="560882" y="92875"/>
                </a:lnTo>
                <a:lnTo>
                  <a:pt x="613531" y="92875"/>
                </a:lnTo>
                <a:lnTo>
                  <a:pt x="619455" y="101647"/>
                </a:lnTo>
                <a:lnTo>
                  <a:pt x="624789" y="115469"/>
                </a:lnTo>
                <a:lnTo>
                  <a:pt x="627989" y="132056"/>
                </a:lnTo>
                <a:lnTo>
                  <a:pt x="629001" y="150418"/>
                </a:lnTo>
                <a:close/>
              </a:path>
              <a:path w="1345565" h="249554">
                <a:moveTo>
                  <a:pt x="623697" y="226822"/>
                </a:moveTo>
                <a:lnTo>
                  <a:pt x="561581" y="226822"/>
                </a:lnTo>
                <a:lnTo>
                  <a:pt x="574430" y="226698"/>
                </a:lnTo>
                <a:lnTo>
                  <a:pt x="587378" y="226326"/>
                </a:lnTo>
                <a:lnTo>
                  <a:pt x="600425" y="225707"/>
                </a:lnTo>
                <a:lnTo>
                  <a:pt x="613575" y="224840"/>
                </a:lnTo>
                <a:lnTo>
                  <a:pt x="623697" y="223837"/>
                </a:lnTo>
                <a:lnTo>
                  <a:pt x="623697" y="226822"/>
                </a:lnTo>
                <a:close/>
              </a:path>
              <a:path w="1345565" h="249554">
                <a:moveTo>
                  <a:pt x="727076" y="249440"/>
                </a:moveTo>
                <a:lnTo>
                  <a:pt x="679450" y="246659"/>
                </a:lnTo>
                <a:lnTo>
                  <a:pt x="669734" y="245668"/>
                </a:lnTo>
                <a:lnTo>
                  <a:pt x="669734" y="0"/>
                </a:lnTo>
                <a:lnTo>
                  <a:pt x="695134" y="0"/>
                </a:lnTo>
                <a:lnTo>
                  <a:pt x="695134" y="83146"/>
                </a:lnTo>
                <a:lnTo>
                  <a:pt x="786661" y="83146"/>
                </a:lnTo>
                <a:lnTo>
                  <a:pt x="794157" y="90995"/>
                </a:lnTo>
                <a:lnTo>
                  <a:pt x="795849" y="94259"/>
                </a:lnTo>
                <a:lnTo>
                  <a:pt x="742760" y="94259"/>
                </a:lnTo>
                <a:lnTo>
                  <a:pt x="732772" y="94730"/>
                </a:lnTo>
                <a:lnTo>
                  <a:pt x="722663" y="96145"/>
                </a:lnTo>
                <a:lnTo>
                  <a:pt x="712432" y="98502"/>
                </a:lnTo>
                <a:lnTo>
                  <a:pt x="702081" y="101803"/>
                </a:lnTo>
                <a:lnTo>
                  <a:pt x="695134" y="104190"/>
                </a:lnTo>
                <a:lnTo>
                  <a:pt x="695134" y="224840"/>
                </a:lnTo>
                <a:lnTo>
                  <a:pt x="705514" y="225616"/>
                </a:lnTo>
                <a:lnTo>
                  <a:pt x="714232" y="226172"/>
                </a:lnTo>
                <a:lnTo>
                  <a:pt x="721287" y="226507"/>
                </a:lnTo>
                <a:lnTo>
                  <a:pt x="726681" y="226618"/>
                </a:lnTo>
                <a:lnTo>
                  <a:pt x="792461" y="226618"/>
                </a:lnTo>
                <a:lnTo>
                  <a:pt x="790677" y="229400"/>
                </a:lnTo>
                <a:lnTo>
                  <a:pt x="780192" y="238167"/>
                </a:lnTo>
                <a:lnTo>
                  <a:pt x="766096" y="244430"/>
                </a:lnTo>
                <a:lnTo>
                  <a:pt x="748390" y="248188"/>
                </a:lnTo>
                <a:lnTo>
                  <a:pt x="727076" y="249440"/>
                </a:lnTo>
                <a:close/>
              </a:path>
              <a:path w="1345565" h="249554">
                <a:moveTo>
                  <a:pt x="786661" y="83146"/>
                </a:moveTo>
                <a:lnTo>
                  <a:pt x="695134" y="83146"/>
                </a:lnTo>
                <a:lnTo>
                  <a:pt x="708107" y="77938"/>
                </a:lnTo>
                <a:lnTo>
                  <a:pt x="720831" y="74220"/>
                </a:lnTo>
                <a:lnTo>
                  <a:pt x="733305" y="71990"/>
                </a:lnTo>
                <a:lnTo>
                  <a:pt x="745529" y="71247"/>
                </a:lnTo>
                <a:lnTo>
                  <a:pt x="761589" y="72480"/>
                </a:lnTo>
                <a:lnTo>
                  <a:pt x="775048" y="76182"/>
                </a:lnTo>
                <a:lnTo>
                  <a:pt x="785903" y="82353"/>
                </a:lnTo>
                <a:lnTo>
                  <a:pt x="786661" y="83146"/>
                </a:lnTo>
                <a:close/>
              </a:path>
              <a:path w="1345565" h="249554">
                <a:moveTo>
                  <a:pt x="792461" y="226618"/>
                </a:moveTo>
                <a:lnTo>
                  <a:pt x="726681" y="226618"/>
                </a:lnTo>
                <a:lnTo>
                  <a:pt x="742033" y="225663"/>
                </a:lnTo>
                <a:lnTo>
                  <a:pt x="754541" y="222799"/>
                </a:lnTo>
                <a:lnTo>
                  <a:pt x="779146" y="190804"/>
                </a:lnTo>
                <a:lnTo>
                  <a:pt x="781851" y="159753"/>
                </a:lnTo>
                <a:lnTo>
                  <a:pt x="781316" y="142948"/>
                </a:lnTo>
                <a:lnTo>
                  <a:pt x="768205" y="102467"/>
                </a:lnTo>
                <a:lnTo>
                  <a:pt x="742760" y="94259"/>
                </a:lnTo>
                <a:lnTo>
                  <a:pt x="795849" y="94259"/>
                </a:lnTo>
                <a:lnTo>
                  <a:pt x="800232" y="102711"/>
                </a:lnTo>
                <a:lnTo>
                  <a:pt x="804569" y="118124"/>
                </a:lnTo>
                <a:lnTo>
                  <a:pt x="807171" y="137235"/>
                </a:lnTo>
                <a:lnTo>
                  <a:pt x="808038" y="160045"/>
                </a:lnTo>
                <a:lnTo>
                  <a:pt x="806954" y="182874"/>
                </a:lnTo>
                <a:lnTo>
                  <a:pt x="803701" y="202042"/>
                </a:lnTo>
                <a:lnTo>
                  <a:pt x="798276" y="217550"/>
                </a:lnTo>
                <a:lnTo>
                  <a:pt x="792461" y="226618"/>
                </a:lnTo>
                <a:close/>
              </a:path>
              <a:path w="1345565" h="249554">
                <a:moveTo>
                  <a:pt x="915798" y="249440"/>
                </a:moveTo>
                <a:lnTo>
                  <a:pt x="867670" y="237498"/>
                </a:lnTo>
                <a:lnTo>
                  <a:pt x="846316" y="200555"/>
                </a:lnTo>
                <a:lnTo>
                  <a:pt x="842365" y="160045"/>
                </a:lnTo>
                <a:lnTo>
                  <a:pt x="843421" y="138201"/>
                </a:lnTo>
                <a:lnTo>
                  <a:pt x="859244" y="92176"/>
                </a:lnTo>
                <a:lnTo>
                  <a:pt x="897488" y="72554"/>
                </a:lnTo>
                <a:lnTo>
                  <a:pt x="915988" y="71247"/>
                </a:lnTo>
                <a:lnTo>
                  <a:pt x="934481" y="72554"/>
                </a:lnTo>
                <a:lnTo>
                  <a:pt x="950070" y="76477"/>
                </a:lnTo>
                <a:lnTo>
                  <a:pt x="962756" y="83018"/>
                </a:lnTo>
                <a:lnTo>
                  <a:pt x="972541" y="92176"/>
                </a:lnTo>
                <a:lnTo>
                  <a:pt x="973322" y="93472"/>
                </a:lnTo>
                <a:lnTo>
                  <a:pt x="915988" y="93472"/>
                </a:lnTo>
                <a:lnTo>
                  <a:pt x="903553" y="94364"/>
                </a:lnTo>
                <a:lnTo>
                  <a:pt x="871289" y="127898"/>
                </a:lnTo>
                <a:lnTo>
                  <a:pt x="868769" y="159550"/>
                </a:lnTo>
                <a:lnTo>
                  <a:pt x="869339" y="176902"/>
                </a:lnTo>
                <a:lnTo>
                  <a:pt x="883698" y="218734"/>
                </a:lnTo>
                <a:lnTo>
                  <a:pt x="915988" y="227215"/>
                </a:lnTo>
                <a:lnTo>
                  <a:pt x="974002" y="227215"/>
                </a:lnTo>
                <a:lnTo>
                  <a:pt x="973443" y="228206"/>
                </a:lnTo>
                <a:lnTo>
                  <a:pt x="963925" y="237498"/>
                </a:lnTo>
                <a:lnTo>
                  <a:pt x="951145" y="244133"/>
                </a:lnTo>
                <a:lnTo>
                  <a:pt x="935102" y="248114"/>
                </a:lnTo>
                <a:lnTo>
                  <a:pt x="915798" y="249440"/>
                </a:lnTo>
                <a:close/>
              </a:path>
              <a:path w="1345565" h="249554">
                <a:moveTo>
                  <a:pt x="974002" y="227215"/>
                </a:moveTo>
                <a:lnTo>
                  <a:pt x="915988" y="227215"/>
                </a:lnTo>
                <a:lnTo>
                  <a:pt x="929269" y="226272"/>
                </a:lnTo>
                <a:lnTo>
                  <a:pt x="939953" y="223493"/>
                </a:lnTo>
                <a:lnTo>
                  <a:pt x="962266" y="177176"/>
                </a:lnTo>
                <a:lnTo>
                  <a:pt x="962818" y="159550"/>
                </a:lnTo>
                <a:lnTo>
                  <a:pt x="962190" y="142247"/>
                </a:lnTo>
                <a:lnTo>
                  <a:pt x="946878" y="101508"/>
                </a:lnTo>
                <a:lnTo>
                  <a:pt x="915988" y="93472"/>
                </a:lnTo>
                <a:lnTo>
                  <a:pt x="973322" y="93472"/>
                </a:lnTo>
                <a:lnTo>
                  <a:pt x="979835" y="104268"/>
                </a:lnTo>
                <a:lnTo>
                  <a:pt x="985046" y="119610"/>
                </a:lnTo>
                <a:lnTo>
                  <a:pt x="988173" y="138201"/>
                </a:lnTo>
                <a:lnTo>
                  <a:pt x="989216" y="160045"/>
                </a:lnTo>
                <a:lnTo>
                  <a:pt x="988230" y="181907"/>
                </a:lnTo>
                <a:lnTo>
                  <a:pt x="985273" y="200555"/>
                </a:lnTo>
                <a:lnTo>
                  <a:pt x="980344" y="215988"/>
                </a:lnTo>
                <a:lnTo>
                  <a:pt x="974002" y="227215"/>
                </a:lnTo>
                <a:close/>
              </a:path>
              <a:path w="1345565" h="249554">
                <a:moveTo>
                  <a:pt x="1096773" y="249440"/>
                </a:moveTo>
                <a:lnTo>
                  <a:pt x="1048645" y="237498"/>
                </a:lnTo>
                <a:lnTo>
                  <a:pt x="1027291" y="200555"/>
                </a:lnTo>
                <a:lnTo>
                  <a:pt x="1023341" y="160045"/>
                </a:lnTo>
                <a:lnTo>
                  <a:pt x="1024396" y="138201"/>
                </a:lnTo>
                <a:lnTo>
                  <a:pt x="1040219" y="92176"/>
                </a:lnTo>
                <a:lnTo>
                  <a:pt x="1078463" y="72554"/>
                </a:lnTo>
                <a:lnTo>
                  <a:pt x="1096963" y="71247"/>
                </a:lnTo>
                <a:lnTo>
                  <a:pt x="1115456" y="72554"/>
                </a:lnTo>
                <a:lnTo>
                  <a:pt x="1131045" y="76477"/>
                </a:lnTo>
                <a:lnTo>
                  <a:pt x="1143731" y="83018"/>
                </a:lnTo>
                <a:lnTo>
                  <a:pt x="1153516" y="92176"/>
                </a:lnTo>
                <a:lnTo>
                  <a:pt x="1154297" y="93472"/>
                </a:lnTo>
                <a:lnTo>
                  <a:pt x="1096963" y="93472"/>
                </a:lnTo>
                <a:lnTo>
                  <a:pt x="1084528" y="94364"/>
                </a:lnTo>
                <a:lnTo>
                  <a:pt x="1052264" y="127898"/>
                </a:lnTo>
                <a:lnTo>
                  <a:pt x="1049744" y="159550"/>
                </a:lnTo>
                <a:lnTo>
                  <a:pt x="1050314" y="176902"/>
                </a:lnTo>
                <a:lnTo>
                  <a:pt x="1064673" y="218734"/>
                </a:lnTo>
                <a:lnTo>
                  <a:pt x="1096963" y="227215"/>
                </a:lnTo>
                <a:lnTo>
                  <a:pt x="1154977" y="227215"/>
                </a:lnTo>
                <a:lnTo>
                  <a:pt x="1154418" y="228206"/>
                </a:lnTo>
                <a:lnTo>
                  <a:pt x="1144900" y="237498"/>
                </a:lnTo>
                <a:lnTo>
                  <a:pt x="1132120" y="244133"/>
                </a:lnTo>
                <a:lnTo>
                  <a:pt x="1116077" y="248114"/>
                </a:lnTo>
                <a:lnTo>
                  <a:pt x="1096773" y="249440"/>
                </a:lnTo>
                <a:close/>
              </a:path>
              <a:path w="1345565" h="249554">
                <a:moveTo>
                  <a:pt x="1154977" y="227215"/>
                </a:moveTo>
                <a:lnTo>
                  <a:pt x="1096963" y="227215"/>
                </a:lnTo>
                <a:lnTo>
                  <a:pt x="1110244" y="226272"/>
                </a:lnTo>
                <a:lnTo>
                  <a:pt x="1120928" y="223493"/>
                </a:lnTo>
                <a:lnTo>
                  <a:pt x="1143241" y="177176"/>
                </a:lnTo>
                <a:lnTo>
                  <a:pt x="1143793" y="159550"/>
                </a:lnTo>
                <a:lnTo>
                  <a:pt x="1143165" y="142247"/>
                </a:lnTo>
                <a:lnTo>
                  <a:pt x="1127853" y="101508"/>
                </a:lnTo>
                <a:lnTo>
                  <a:pt x="1096963" y="93472"/>
                </a:lnTo>
                <a:lnTo>
                  <a:pt x="1154297" y="93472"/>
                </a:lnTo>
                <a:lnTo>
                  <a:pt x="1160810" y="104268"/>
                </a:lnTo>
                <a:lnTo>
                  <a:pt x="1166021" y="119610"/>
                </a:lnTo>
                <a:lnTo>
                  <a:pt x="1169148" y="138201"/>
                </a:lnTo>
                <a:lnTo>
                  <a:pt x="1170191" y="160045"/>
                </a:lnTo>
                <a:lnTo>
                  <a:pt x="1169205" y="181907"/>
                </a:lnTo>
                <a:lnTo>
                  <a:pt x="1166248" y="200555"/>
                </a:lnTo>
                <a:lnTo>
                  <a:pt x="1161319" y="215988"/>
                </a:lnTo>
                <a:lnTo>
                  <a:pt x="1154977" y="227215"/>
                </a:lnTo>
                <a:close/>
              </a:path>
              <a:path w="1345565" h="249554">
                <a:moveTo>
                  <a:pt x="1237654" y="246062"/>
                </a:moveTo>
                <a:lnTo>
                  <a:pt x="1211860" y="246062"/>
                </a:lnTo>
                <a:lnTo>
                  <a:pt x="1211860" y="0"/>
                </a:lnTo>
                <a:lnTo>
                  <a:pt x="1237654" y="0"/>
                </a:lnTo>
                <a:lnTo>
                  <a:pt x="1237654" y="144665"/>
                </a:lnTo>
                <a:lnTo>
                  <a:pt x="1293001" y="144665"/>
                </a:lnTo>
                <a:lnTo>
                  <a:pt x="1286676" y="153593"/>
                </a:lnTo>
                <a:lnTo>
                  <a:pt x="1295314" y="167284"/>
                </a:lnTo>
                <a:lnTo>
                  <a:pt x="1237654" y="167284"/>
                </a:lnTo>
                <a:lnTo>
                  <a:pt x="1237654" y="246062"/>
                </a:lnTo>
                <a:close/>
              </a:path>
              <a:path w="1345565" h="249554">
                <a:moveTo>
                  <a:pt x="1293001" y="144665"/>
                </a:moveTo>
                <a:lnTo>
                  <a:pt x="1264451" y="144665"/>
                </a:lnTo>
                <a:lnTo>
                  <a:pt x="1313460" y="74612"/>
                </a:lnTo>
                <a:lnTo>
                  <a:pt x="1342632" y="74612"/>
                </a:lnTo>
                <a:lnTo>
                  <a:pt x="1293001" y="144665"/>
                </a:lnTo>
                <a:close/>
              </a:path>
              <a:path w="1345565" h="249554">
                <a:moveTo>
                  <a:pt x="1345019" y="246062"/>
                </a:moveTo>
                <a:lnTo>
                  <a:pt x="1315848" y="246062"/>
                </a:lnTo>
                <a:lnTo>
                  <a:pt x="1264641" y="167284"/>
                </a:lnTo>
                <a:lnTo>
                  <a:pt x="1295314" y="167284"/>
                </a:lnTo>
                <a:lnTo>
                  <a:pt x="1345019" y="246062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6" name="object 26"/>
          <p:cNvSpPr/>
          <p:nvPr/>
        </p:nvSpPr>
        <p:spPr>
          <a:xfrm>
            <a:off x="2527946" y="3940797"/>
            <a:ext cx="727710" cy="249554"/>
          </a:xfrm>
          <a:custGeom>
            <a:avLst/>
            <a:gdLst/>
            <a:ahLst/>
            <a:cxnLst/>
            <a:rect l="0" t="0" r="r" b="b"/>
            <a:pathLst>
              <a:path w="727710" h="249554">
                <a:moveTo>
                  <a:pt x="137102" y="225831"/>
                </a:moveTo>
                <a:lnTo>
                  <a:pt x="75806" y="225831"/>
                </a:lnTo>
                <a:lnTo>
                  <a:pt x="97942" y="222854"/>
                </a:lnTo>
                <a:lnTo>
                  <a:pt x="113753" y="213925"/>
                </a:lnTo>
                <a:lnTo>
                  <a:pt x="123240" y="199042"/>
                </a:lnTo>
                <a:lnTo>
                  <a:pt x="126403" y="178206"/>
                </a:lnTo>
                <a:lnTo>
                  <a:pt x="125709" y="169260"/>
                </a:lnTo>
                <a:lnTo>
                  <a:pt x="87685" y="139456"/>
                </a:lnTo>
                <a:lnTo>
                  <a:pt x="73621" y="136334"/>
                </a:lnTo>
                <a:lnTo>
                  <a:pt x="55038" y="131757"/>
                </a:lnTo>
                <a:lnTo>
                  <a:pt x="16776" y="114300"/>
                </a:lnTo>
                <a:lnTo>
                  <a:pt x="0" y="68859"/>
                </a:lnTo>
                <a:lnTo>
                  <a:pt x="4776" y="40996"/>
                </a:lnTo>
                <a:lnTo>
                  <a:pt x="19103" y="21093"/>
                </a:lnTo>
                <a:lnTo>
                  <a:pt x="42980" y="9150"/>
                </a:lnTo>
                <a:lnTo>
                  <a:pt x="76403" y="5168"/>
                </a:lnTo>
                <a:lnTo>
                  <a:pt x="89521" y="5478"/>
                </a:lnTo>
                <a:lnTo>
                  <a:pt x="103882" y="6407"/>
                </a:lnTo>
                <a:lnTo>
                  <a:pt x="119487" y="7954"/>
                </a:lnTo>
                <a:lnTo>
                  <a:pt x="136334" y="10121"/>
                </a:lnTo>
                <a:lnTo>
                  <a:pt x="148043" y="11912"/>
                </a:lnTo>
                <a:lnTo>
                  <a:pt x="146274" y="28384"/>
                </a:lnTo>
                <a:lnTo>
                  <a:pt x="78193" y="28384"/>
                </a:lnTo>
                <a:lnTo>
                  <a:pt x="55707" y="30801"/>
                </a:lnTo>
                <a:lnTo>
                  <a:pt x="39646" y="38055"/>
                </a:lnTo>
                <a:lnTo>
                  <a:pt x="30009" y="50147"/>
                </a:lnTo>
                <a:lnTo>
                  <a:pt x="26797" y="67081"/>
                </a:lnTo>
                <a:lnTo>
                  <a:pt x="27534" y="77044"/>
                </a:lnTo>
                <a:lnTo>
                  <a:pt x="56483" y="104781"/>
                </a:lnTo>
                <a:lnTo>
                  <a:pt x="86525" y="112814"/>
                </a:lnTo>
                <a:lnTo>
                  <a:pt x="103268" y="117138"/>
                </a:lnTo>
                <a:lnTo>
                  <a:pt x="137718" y="133756"/>
                </a:lnTo>
                <a:lnTo>
                  <a:pt x="152806" y="176212"/>
                </a:lnTo>
                <a:lnTo>
                  <a:pt x="148079" y="208164"/>
                </a:lnTo>
                <a:lnTo>
                  <a:pt x="137102" y="225831"/>
                </a:lnTo>
                <a:close/>
              </a:path>
              <a:path w="727710" h="249554">
                <a:moveTo>
                  <a:pt x="145656" y="34137"/>
                </a:moveTo>
                <a:lnTo>
                  <a:pt x="123579" y="31620"/>
                </a:lnTo>
                <a:lnTo>
                  <a:pt x="104976" y="29822"/>
                </a:lnTo>
                <a:lnTo>
                  <a:pt x="89847" y="28744"/>
                </a:lnTo>
                <a:lnTo>
                  <a:pt x="78193" y="28384"/>
                </a:lnTo>
                <a:lnTo>
                  <a:pt x="146274" y="28384"/>
                </a:lnTo>
                <a:lnTo>
                  <a:pt x="145656" y="34137"/>
                </a:lnTo>
                <a:close/>
              </a:path>
              <a:path w="727710" h="249554">
                <a:moveTo>
                  <a:pt x="77190" y="249237"/>
                </a:moveTo>
                <a:lnTo>
                  <a:pt x="63886" y="248866"/>
                </a:lnTo>
                <a:lnTo>
                  <a:pt x="48968" y="247751"/>
                </a:lnTo>
                <a:lnTo>
                  <a:pt x="32435" y="245894"/>
                </a:lnTo>
                <a:lnTo>
                  <a:pt x="14287" y="243293"/>
                </a:lnTo>
                <a:lnTo>
                  <a:pt x="1993" y="241706"/>
                </a:lnTo>
                <a:lnTo>
                  <a:pt x="4762" y="219671"/>
                </a:lnTo>
                <a:lnTo>
                  <a:pt x="26691" y="222364"/>
                </a:lnTo>
                <a:lnTo>
                  <a:pt x="45842" y="224289"/>
                </a:lnTo>
                <a:lnTo>
                  <a:pt x="62214" y="225445"/>
                </a:lnTo>
                <a:lnTo>
                  <a:pt x="75806" y="225831"/>
                </a:lnTo>
                <a:lnTo>
                  <a:pt x="137102" y="225831"/>
                </a:lnTo>
                <a:lnTo>
                  <a:pt x="133900" y="230984"/>
                </a:lnTo>
                <a:lnTo>
                  <a:pt x="110270" y="244674"/>
                </a:lnTo>
                <a:lnTo>
                  <a:pt x="77190" y="249237"/>
                </a:lnTo>
                <a:close/>
              </a:path>
              <a:path w="727710" h="249554">
                <a:moveTo>
                  <a:pt x="221653" y="246062"/>
                </a:moveTo>
                <a:lnTo>
                  <a:pt x="196062" y="246062"/>
                </a:lnTo>
                <a:lnTo>
                  <a:pt x="196062" y="0"/>
                </a:lnTo>
                <a:lnTo>
                  <a:pt x="221653" y="0"/>
                </a:lnTo>
                <a:lnTo>
                  <a:pt x="221653" y="246062"/>
                </a:lnTo>
                <a:close/>
              </a:path>
              <a:path w="727710" h="249554">
                <a:moveTo>
                  <a:pt x="272059" y="98234"/>
                </a:moveTo>
                <a:lnTo>
                  <a:pt x="307605" y="73132"/>
                </a:lnTo>
                <a:lnTo>
                  <a:pt x="338836" y="71247"/>
                </a:lnTo>
                <a:lnTo>
                  <a:pt x="352373" y="72083"/>
                </a:lnTo>
                <a:lnTo>
                  <a:pt x="386734" y="92277"/>
                </a:lnTo>
                <a:lnTo>
                  <a:pt x="387418" y="93865"/>
                </a:lnTo>
                <a:lnTo>
                  <a:pt x="340131" y="93865"/>
                </a:lnTo>
                <a:lnTo>
                  <a:pt x="326201" y="94077"/>
                </a:lnTo>
                <a:lnTo>
                  <a:pt x="311997" y="94711"/>
                </a:lnTo>
                <a:lnTo>
                  <a:pt x="297522" y="95767"/>
                </a:lnTo>
                <a:lnTo>
                  <a:pt x="272059" y="98234"/>
                </a:lnTo>
                <a:close/>
              </a:path>
              <a:path w="727710" h="249554">
                <a:moveTo>
                  <a:pt x="310553" y="249440"/>
                </a:moveTo>
                <a:lnTo>
                  <a:pt x="274447" y="236143"/>
                </a:lnTo>
                <a:lnTo>
                  <a:pt x="262140" y="197751"/>
                </a:lnTo>
                <a:lnTo>
                  <a:pt x="262933" y="186029"/>
                </a:lnTo>
                <a:lnTo>
                  <a:pt x="291112" y="151291"/>
                </a:lnTo>
                <a:lnTo>
                  <a:pt x="368503" y="141097"/>
                </a:lnTo>
                <a:lnTo>
                  <a:pt x="368503" y="126415"/>
                </a:lnTo>
                <a:lnTo>
                  <a:pt x="348856" y="93865"/>
                </a:lnTo>
                <a:lnTo>
                  <a:pt x="387418" y="93865"/>
                </a:lnTo>
                <a:lnTo>
                  <a:pt x="390829" y="101782"/>
                </a:lnTo>
                <a:lnTo>
                  <a:pt x="393287" y="113161"/>
                </a:lnTo>
                <a:lnTo>
                  <a:pt x="394106" y="126415"/>
                </a:lnTo>
                <a:lnTo>
                  <a:pt x="394106" y="160743"/>
                </a:lnTo>
                <a:lnTo>
                  <a:pt x="368503" y="160743"/>
                </a:lnTo>
                <a:lnTo>
                  <a:pt x="307378" y="166433"/>
                </a:lnTo>
                <a:lnTo>
                  <a:pt x="299948" y="169405"/>
                </a:lnTo>
                <a:lnTo>
                  <a:pt x="290817" y="179463"/>
                </a:lnTo>
                <a:lnTo>
                  <a:pt x="288531" y="186804"/>
                </a:lnTo>
                <a:lnTo>
                  <a:pt x="288531" y="196456"/>
                </a:lnTo>
                <a:lnTo>
                  <a:pt x="290155" y="210174"/>
                </a:lnTo>
                <a:lnTo>
                  <a:pt x="295028" y="219973"/>
                </a:lnTo>
                <a:lnTo>
                  <a:pt x="303152" y="225852"/>
                </a:lnTo>
                <a:lnTo>
                  <a:pt x="314528" y="227812"/>
                </a:lnTo>
                <a:lnTo>
                  <a:pt x="402737" y="227812"/>
                </a:lnTo>
                <a:lnTo>
                  <a:pt x="413346" y="229196"/>
                </a:lnTo>
                <a:lnTo>
                  <a:pt x="413346" y="235750"/>
                </a:lnTo>
                <a:lnTo>
                  <a:pt x="372275" y="235750"/>
                </a:lnTo>
                <a:lnTo>
                  <a:pt x="356808" y="241741"/>
                </a:lnTo>
                <a:lnTo>
                  <a:pt x="341366" y="246019"/>
                </a:lnTo>
                <a:lnTo>
                  <a:pt x="325947" y="248585"/>
                </a:lnTo>
                <a:lnTo>
                  <a:pt x="310553" y="249440"/>
                </a:lnTo>
                <a:close/>
              </a:path>
              <a:path w="727710" h="249554">
                <a:moveTo>
                  <a:pt x="402737" y="227812"/>
                </a:moveTo>
                <a:lnTo>
                  <a:pt x="314528" y="227812"/>
                </a:lnTo>
                <a:lnTo>
                  <a:pt x="326184" y="227329"/>
                </a:lnTo>
                <a:lnTo>
                  <a:pt x="337866" y="225852"/>
                </a:lnTo>
                <a:lnTo>
                  <a:pt x="349202" y="223462"/>
                </a:lnTo>
                <a:lnTo>
                  <a:pt x="360565" y="220078"/>
                </a:lnTo>
                <a:lnTo>
                  <a:pt x="368503" y="217297"/>
                </a:lnTo>
                <a:lnTo>
                  <a:pt x="368503" y="160743"/>
                </a:lnTo>
                <a:lnTo>
                  <a:pt x="394106" y="160743"/>
                </a:lnTo>
                <a:lnTo>
                  <a:pt x="394106" y="214122"/>
                </a:lnTo>
                <a:lnTo>
                  <a:pt x="394766" y="222580"/>
                </a:lnTo>
                <a:lnTo>
                  <a:pt x="401180" y="227609"/>
                </a:lnTo>
                <a:lnTo>
                  <a:pt x="402737" y="227812"/>
                </a:lnTo>
                <a:close/>
              </a:path>
              <a:path w="727710" h="249554">
                <a:moveTo>
                  <a:pt x="413346" y="249440"/>
                </a:moveTo>
                <a:lnTo>
                  <a:pt x="400514" y="248585"/>
                </a:lnTo>
                <a:lnTo>
                  <a:pt x="389391" y="246019"/>
                </a:lnTo>
                <a:lnTo>
                  <a:pt x="379978" y="241741"/>
                </a:lnTo>
                <a:lnTo>
                  <a:pt x="372275" y="235750"/>
                </a:lnTo>
                <a:lnTo>
                  <a:pt x="413346" y="235750"/>
                </a:lnTo>
                <a:lnTo>
                  <a:pt x="413346" y="249440"/>
                </a:lnTo>
                <a:close/>
              </a:path>
              <a:path w="727710" h="249554">
                <a:moveTo>
                  <a:pt x="507809" y="249440"/>
                </a:moveTo>
                <a:lnTo>
                  <a:pt x="461876" y="237889"/>
                </a:lnTo>
                <a:lnTo>
                  <a:pt x="441351" y="201295"/>
                </a:lnTo>
                <a:lnTo>
                  <a:pt x="437553" y="159550"/>
                </a:lnTo>
                <a:lnTo>
                  <a:pt x="438577" y="136956"/>
                </a:lnTo>
                <a:lnTo>
                  <a:pt x="453936" y="90995"/>
                </a:lnTo>
                <a:lnTo>
                  <a:pt x="490713" y="72480"/>
                </a:lnTo>
                <a:lnTo>
                  <a:pt x="508406" y="71247"/>
                </a:lnTo>
                <a:lnTo>
                  <a:pt x="515037" y="71506"/>
                </a:lnTo>
                <a:lnTo>
                  <a:pt x="523632" y="72286"/>
                </a:lnTo>
                <a:lnTo>
                  <a:pt x="534186" y="73588"/>
                </a:lnTo>
                <a:lnTo>
                  <a:pt x="546696" y="75412"/>
                </a:lnTo>
                <a:lnTo>
                  <a:pt x="554837" y="76403"/>
                </a:lnTo>
                <a:lnTo>
                  <a:pt x="554837" y="94259"/>
                </a:lnTo>
                <a:lnTo>
                  <a:pt x="514159" y="94259"/>
                </a:lnTo>
                <a:lnTo>
                  <a:pt x="500735" y="95128"/>
                </a:lnTo>
                <a:lnTo>
                  <a:pt x="466585" y="127946"/>
                </a:lnTo>
                <a:lnTo>
                  <a:pt x="463956" y="159550"/>
                </a:lnTo>
                <a:lnTo>
                  <a:pt x="464568" y="176883"/>
                </a:lnTo>
                <a:lnTo>
                  <a:pt x="479995" y="218303"/>
                </a:lnTo>
                <a:lnTo>
                  <a:pt x="514350" y="226618"/>
                </a:lnTo>
                <a:lnTo>
                  <a:pt x="555231" y="226618"/>
                </a:lnTo>
                <a:lnTo>
                  <a:pt x="555231" y="244678"/>
                </a:lnTo>
                <a:lnTo>
                  <a:pt x="540359" y="246761"/>
                </a:lnTo>
                <a:lnTo>
                  <a:pt x="527500" y="248250"/>
                </a:lnTo>
                <a:lnTo>
                  <a:pt x="516651" y="249143"/>
                </a:lnTo>
                <a:lnTo>
                  <a:pt x="507809" y="249440"/>
                </a:lnTo>
                <a:close/>
              </a:path>
              <a:path w="727710" h="249554">
                <a:moveTo>
                  <a:pt x="554837" y="97243"/>
                </a:moveTo>
                <a:lnTo>
                  <a:pt x="541950" y="95936"/>
                </a:lnTo>
                <a:lnTo>
                  <a:pt x="530874" y="95003"/>
                </a:lnTo>
                <a:lnTo>
                  <a:pt x="521610" y="94445"/>
                </a:lnTo>
                <a:lnTo>
                  <a:pt x="514159" y="94259"/>
                </a:lnTo>
                <a:lnTo>
                  <a:pt x="554837" y="94259"/>
                </a:lnTo>
                <a:lnTo>
                  <a:pt x="554837" y="97243"/>
                </a:lnTo>
                <a:close/>
              </a:path>
              <a:path w="727710" h="249554">
                <a:moveTo>
                  <a:pt x="555231" y="226618"/>
                </a:moveTo>
                <a:lnTo>
                  <a:pt x="514350" y="226618"/>
                </a:lnTo>
                <a:lnTo>
                  <a:pt x="555231" y="223443"/>
                </a:lnTo>
                <a:lnTo>
                  <a:pt x="555231" y="226618"/>
                </a:lnTo>
                <a:close/>
              </a:path>
              <a:path w="727710" h="249554">
                <a:moveTo>
                  <a:pt x="619925" y="246062"/>
                </a:moveTo>
                <a:lnTo>
                  <a:pt x="594131" y="246062"/>
                </a:lnTo>
                <a:lnTo>
                  <a:pt x="594131" y="0"/>
                </a:lnTo>
                <a:lnTo>
                  <a:pt x="619925" y="0"/>
                </a:lnTo>
                <a:lnTo>
                  <a:pt x="619925" y="144665"/>
                </a:lnTo>
                <a:lnTo>
                  <a:pt x="675259" y="144665"/>
                </a:lnTo>
                <a:lnTo>
                  <a:pt x="668934" y="153593"/>
                </a:lnTo>
                <a:lnTo>
                  <a:pt x="677572" y="167284"/>
                </a:lnTo>
                <a:lnTo>
                  <a:pt x="619925" y="167284"/>
                </a:lnTo>
                <a:lnTo>
                  <a:pt x="619925" y="246062"/>
                </a:lnTo>
                <a:close/>
              </a:path>
              <a:path w="727710" h="249554">
                <a:moveTo>
                  <a:pt x="675259" y="144665"/>
                </a:moveTo>
                <a:lnTo>
                  <a:pt x="646709" y="144665"/>
                </a:lnTo>
                <a:lnTo>
                  <a:pt x="695731" y="74612"/>
                </a:lnTo>
                <a:lnTo>
                  <a:pt x="724890" y="74612"/>
                </a:lnTo>
                <a:lnTo>
                  <a:pt x="675259" y="144665"/>
                </a:lnTo>
                <a:close/>
              </a:path>
              <a:path w="727710" h="249554">
                <a:moveTo>
                  <a:pt x="727278" y="246062"/>
                </a:moveTo>
                <a:lnTo>
                  <a:pt x="698106" y="246062"/>
                </a:lnTo>
                <a:lnTo>
                  <a:pt x="646912" y="167284"/>
                </a:lnTo>
                <a:lnTo>
                  <a:pt x="677572" y="167284"/>
                </a:lnTo>
                <a:lnTo>
                  <a:pt x="727278" y="246062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7" name="object 27"/>
          <p:cNvSpPr/>
          <p:nvPr/>
        </p:nvSpPr>
        <p:spPr>
          <a:xfrm>
            <a:off x="2526169" y="4437418"/>
            <a:ext cx="795020" cy="240665"/>
          </a:xfrm>
          <a:custGeom>
            <a:avLst/>
            <a:gdLst/>
            <a:ahLst/>
            <a:cxnLst/>
            <a:rect l="0" t="0" r="r" b="b"/>
            <a:pathLst>
              <a:path w="795020" h="240665">
                <a:moveTo>
                  <a:pt x="154381" y="237529"/>
                </a:moveTo>
                <a:lnTo>
                  <a:pt x="0" y="237529"/>
                </a:lnTo>
                <a:lnTo>
                  <a:pt x="0" y="206960"/>
                </a:lnTo>
                <a:lnTo>
                  <a:pt x="123825" y="30746"/>
                </a:lnTo>
                <a:lnTo>
                  <a:pt x="123825" y="23215"/>
                </a:lnTo>
                <a:lnTo>
                  <a:pt x="0" y="23215"/>
                </a:lnTo>
                <a:lnTo>
                  <a:pt x="0" y="0"/>
                </a:lnTo>
                <a:lnTo>
                  <a:pt x="154381" y="0"/>
                </a:lnTo>
                <a:lnTo>
                  <a:pt x="154381" y="30746"/>
                </a:lnTo>
                <a:lnTo>
                  <a:pt x="30162" y="206960"/>
                </a:lnTo>
                <a:lnTo>
                  <a:pt x="30162" y="213907"/>
                </a:lnTo>
                <a:lnTo>
                  <a:pt x="154381" y="213907"/>
                </a:lnTo>
                <a:lnTo>
                  <a:pt x="154381" y="237529"/>
                </a:lnTo>
                <a:close/>
              </a:path>
              <a:path w="795020" h="240665">
                <a:moveTo>
                  <a:pt x="259549" y="240500"/>
                </a:moveTo>
                <a:lnTo>
                  <a:pt x="211422" y="228558"/>
                </a:lnTo>
                <a:lnTo>
                  <a:pt x="190074" y="191615"/>
                </a:lnTo>
                <a:lnTo>
                  <a:pt x="186131" y="151105"/>
                </a:lnTo>
                <a:lnTo>
                  <a:pt x="187185" y="129262"/>
                </a:lnTo>
                <a:lnTo>
                  <a:pt x="202996" y="83235"/>
                </a:lnTo>
                <a:lnTo>
                  <a:pt x="241248" y="63613"/>
                </a:lnTo>
                <a:lnTo>
                  <a:pt x="259753" y="62306"/>
                </a:lnTo>
                <a:lnTo>
                  <a:pt x="278246" y="63613"/>
                </a:lnTo>
                <a:lnTo>
                  <a:pt x="293835" y="67537"/>
                </a:lnTo>
                <a:lnTo>
                  <a:pt x="306521" y="74077"/>
                </a:lnTo>
                <a:lnTo>
                  <a:pt x="316306" y="83235"/>
                </a:lnTo>
                <a:lnTo>
                  <a:pt x="317087" y="84531"/>
                </a:lnTo>
                <a:lnTo>
                  <a:pt x="259753" y="84531"/>
                </a:lnTo>
                <a:lnTo>
                  <a:pt x="247311" y="85424"/>
                </a:lnTo>
                <a:lnTo>
                  <a:pt x="215047" y="118957"/>
                </a:lnTo>
                <a:lnTo>
                  <a:pt x="212521" y="150610"/>
                </a:lnTo>
                <a:lnTo>
                  <a:pt x="213093" y="167962"/>
                </a:lnTo>
                <a:lnTo>
                  <a:pt x="227456" y="209794"/>
                </a:lnTo>
                <a:lnTo>
                  <a:pt x="259753" y="218275"/>
                </a:lnTo>
                <a:lnTo>
                  <a:pt x="317754" y="218275"/>
                </a:lnTo>
                <a:lnTo>
                  <a:pt x="317195" y="219266"/>
                </a:lnTo>
                <a:lnTo>
                  <a:pt x="307677" y="228558"/>
                </a:lnTo>
                <a:lnTo>
                  <a:pt x="294897" y="235193"/>
                </a:lnTo>
                <a:lnTo>
                  <a:pt x="278854" y="239174"/>
                </a:lnTo>
                <a:lnTo>
                  <a:pt x="259549" y="240500"/>
                </a:lnTo>
                <a:close/>
              </a:path>
              <a:path w="795020" h="240665">
                <a:moveTo>
                  <a:pt x="317754" y="218275"/>
                </a:moveTo>
                <a:lnTo>
                  <a:pt x="259753" y="218275"/>
                </a:lnTo>
                <a:lnTo>
                  <a:pt x="273031" y="217333"/>
                </a:lnTo>
                <a:lnTo>
                  <a:pt x="283711" y="214553"/>
                </a:lnTo>
                <a:lnTo>
                  <a:pt x="306020" y="168237"/>
                </a:lnTo>
                <a:lnTo>
                  <a:pt x="306570" y="150610"/>
                </a:lnTo>
                <a:lnTo>
                  <a:pt x="305944" y="133307"/>
                </a:lnTo>
                <a:lnTo>
                  <a:pt x="290631" y="92567"/>
                </a:lnTo>
                <a:lnTo>
                  <a:pt x="259753" y="84531"/>
                </a:lnTo>
                <a:lnTo>
                  <a:pt x="317087" y="84531"/>
                </a:lnTo>
                <a:lnTo>
                  <a:pt x="323597" y="95327"/>
                </a:lnTo>
                <a:lnTo>
                  <a:pt x="328804" y="110669"/>
                </a:lnTo>
                <a:lnTo>
                  <a:pt x="331927" y="129262"/>
                </a:lnTo>
                <a:lnTo>
                  <a:pt x="332968" y="151105"/>
                </a:lnTo>
                <a:lnTo>
                  <a:pt x="331982" y="172967"/>
                </a:lnTo>
                <a:lnTo>
                  <a:pt x="329025" y="191615"/>
                </a:lnTo>
                <a:lnTo>
                  <a:pt x="324096" y="207048"/>
                </a:lnTo>
                <a:lnTo>
                  <a:pt x="317754" y="218275"/>
                </a:lnTo>
                <a:close/>
              </a:path>
              <a:path w="795020" h="240665">
                <a:moveTo>
                  <a:pt x="440524" y="240500"/>
                </a:moveTo>
                <a:lnTo>
                  <a:pt x="392397" y="228558"/>
                </a:lnTo>
                <a:lnTo>
                  <a:pt x="371049" y="191615"/>
                </a:lnTo>
                <a:lnTo>
                  <a:pt x="367106" y="151105"/>
                </a:lnTo>
                <a:lnTo>
                  <a:pt x="368160" y="129262"/>
                </a:lnTo>
                <a:lnTo>
                  <a:pt x="383971" y="83235"/>
                </a:lnTo>
                <a:lnTo>
                  <a:pt x="422223" y="63613"/>
                </a:lnTo>
                <a:lnTo>
                  <a:pt x="440728" y="62306"/>
                </a:lnTo>
                <a:lnTo>
                  <a:pt x="459221" y="63613"/>
                </a:lnTo>
                <a:lnTo>
                  <a:pt x="474810" y="67537"/>
                </a:lnTo>
                <a:lnTo>
                  <a:pt x="487496" y="74077"/>
                </a:lnTo>
                <a:lnTo>
                  <a:pt x="497281" y="83235"/>
                </a:lnTo>
                <a:lnTo>
                  <a:pt x="498062" y="84531"/>
                </a:lnTo>
                <a:lnTo>
                  <a:pt x="440728" y="84531"/>
                </a:lnTo>
                <a:lnTo>
                  <a:pt x="428286" y="85424"/>
                </a:lnTo>
                <a:lnTo>
                  <a:pt x="396022" y="118957"/>
                </a:lnTo>
                <a:lnTo>
                  <a:pt x="393496" y="150610"/>
                </a:lnTo>
                <a:lnTo>
                  <a:pt x="394068" y="167962"/>
                </a:lnTo>
                <a:lnTo>
                  <a:pt x="408431" y="209794"/>
                </a:lnTo>
                <a:lnTo>
                  <a:pt x="440728" y="218275"/>
                </a:lnTo>
                <a:lnTo>
                  <a:pt x="498729" y="218275"/>
                </a:lnTo>
                <a:lnTo>
                  <a:pt x="498170" y="219266"/>
                </a:lnTo>
                <a:lnTo>
                  <a:pt x="488652" y="228558"/>
                </a:lnTo>
                <a:lnTo>
                  <a:pt x="475872" y="235193"/>
                </a:lnTo>
                <a:lnTo>
                  <a:pt x="459829" y="239174"/>
                </a:lnTo>
                <a:lnTo>
                  <a:pt x="440524" y="240500"/>
                </a:lnTo>
                <a:close/>
              </a:path>
              <a:path w="795020" h="240665">
                <a:moveTo>
                  <a:pt x="498729" y="218275"/>
                </a:moveTo>
                <a:lnTo>
                  <a:pt x="440728" y="218275"/>
                </a:lnTo>
                <a:lnTo>
                  <a:pt x="454006" y="217333"/>
                </a:lnTo>
                <a:lnTo>
                  <a:pt x="464686" y="214553"/>
                </a:lnTo>
                <a:lnTo>
                  <a:pt x="486995" y="168237"/>
                </a:lnTo>
                <a:lnTo>
                  <a:pt x="487545" y="150610"/>
                </a:lnTo>
                <a:lnTo>
                  <a:pt x="486919" y="133307"/>
                </a:lnTo>
                <a:lnTo>
                  <a:pt x="471606" y="92567"/>
                </a:lnTo>
                <a:lnTo>
                  <a:pt x="440728" y="84531"/>
                </a:lnTo>
                <a:lnTo>
                  <a:pt x="498062" y="84531"/>
                </a:lnTo>
                <a:lnTo>
                  <a:pt x="504572" y="95327"/>
                </a:lnTo>
                <a:lnTo>
                  <a:pt x="509779" y="110669"/>
                </a:lnTo>
                <a:lnTo>
                  <a:pt x="512902" y="129262"/>
                </a:lnTo>
                <a:lnTo>
                  <a:pt x="513943" y="151105"/>
                </a:lnTo>
                <a:lnTo>
                  <a:pt x="512957" y="172967"/>
                </a:lnTo>
                <a:lnTo>
                  <a:pt x="510000" y="191615"/>
                </a:lnTo>
                <a:lnTo>
                  <a:pt x="505071" y="207048"/>
                </a:lnTo>
                <a:lnTo>
                  <a:pt x="498729" y="218275"/>
                </a:lnTo>
                <a:close/>
              </a:path>
              <a:path w="795020" h="240665">
                <a:moveTo>
                  <a:pt x="673719" y="77787"/>
                </a:moveTo>
                <a:lnTo>
                  <a:pt x="581025" y="77787"/>
                </a:lnTo>
                <a:lnTo>
                  <a:pt x="593822" y="71012"/>
                </a:lnTo>
                <a:lnTo>
                  <a:pt x="606420" y="66174"/>
                </a:lnTo>
                <a:lnTo>
                  <a:pt x="618820" y="63273"/>
                </a:lnTo>
                <a:lnTo>
                  <a:pt x="631024" y="62306"/>
                </a:lnTo>
                <a:lnTo>
                  <a:pt x="645795" y="63397"/>
                </a:lnTo>
                <a:lnTo>
                  <a:pt x="658161" y="66670"/>
                </a:lnTo>
                <a:lnTo>
                  <a:pt x="668122" y="72127"/>
                </a:lnTo>
                <a:lnTo>
                  <a:pt x="673719" y="77787"/>
                </a:lnTo>
                <a:close/>
              </a:path>
              <a:path w="795020" h="240665">
                <a:moveTo>
                  <a:pt x="781930" y="79768"/>
                </a:moveTo>
                <a:lnTo>
                  <a:pt x="675678" y="79768"/>
                </a:lnTo>
                <a:lnTo>
                  <a:pt x="681750" y="76482"/>
                </a:lnTo>
                <a:lnTo>
                  <a:pt x="721885" y="63642"/>
                </a:lnTo>
                <a:lnTo>
                  <a:pt x="736790" y="62306"/>
                </a:lnTo>
                <a:lnTo>
                  <a:pt x="752463" y="63453"/>
                </a:lnTo>
                <a:lnTo>
                  <a:pt x="765346" y="66895"/>
                </a:lnTo>
                <a:lnTo>
                  <a:pt x="775438" y="72630"/>
                </a:lnTo>
                <a:lnTo>
                  <a:pt x="781930" y="79768"/>
                </a:lnTo>
                <a:close/>
              </a:path>
              <a:path w="795020" h="240665">
                <a:moveTo>
                  <a:pt x="581418" y="237122"/>
                </a:moveTo>
                <a:lnTo>
                  <a:pt x="555625" y="237122"/>
                </a:lnTo>
                <a:lnTo>
                  <a:pt x="555625" y="65671"/>
                </a:lnTo>
                <a:lnTo>
                  <a:pt x="581025" y="65671"/>
                </a:lnTo>
                <a:lnTo>
                  <a:pt x="581025" y="77787"/>
                </a:lnTo>
                <a:lnTo>
                  <a:pt x="673719" y="77787"/>
                </a:lnTo>
                <a:lnTo>
                  <a:pt x="675678" y="79768"/>
                </a:lnTo>
                <a:lnTo>
                  <a:pt x="781930" y="79768"/>
                </a:lnTo>
                <a:lnTo>
                  <a:pt x="782739" y="80657"/>
                </a:lnTo>
                <a:lnTo>
                  <a:pt x="784923" y="85318"/>
                </a:lnTo>
                <a:lnTo>
                  <a:pt x="619975" y="85318"/>
                </a:lnTo>
                <a:lnTo>
                  <a:pt x="612508" y="86410"/>
                </a:lnTo>
                <a:lnTo>
                  <a:pt x="597166" y="90779"/>
                </a:lnTo>
                <a:lnTo>
                  <a:pt x="591273" y="92862"/>
                </a:lnTo>
                <a:lnTo>
                  <a:pt x="587171" y="94843"/>
                </a:lnTo>
                <a:lnTo>
                  <a:pt x="581418" y="98018"/>
                </a:lnTo>
                <a:lnTo>
                  <a:pt x="581418" y="237122"/>
                </a:lnTo>
                <a:close/>
              </a:path>
              <a:path w="795020" h="240665">
                <a:moveTo>
                  <a:pt x="688975" y="237122"/>
                </a:moveTo>
                <a:lnTo>
                  <a:pt x="663371" y="237122"/>
                </a:lnTo>
                <a:lnTo>
                  <a:pt x="663322" y="146635"/>
                </a:lnTo>
                <a:lnTo>
                  <a:pt x="662950" y="131652"/>
                </a:lnTo>
                <a:lnTo>
                  <a:pt x="652263" y="92744"/>
                </a:lnTo>
                <a:lnTo>
                  <a:pt x="627252" y="85318"/>
                </a:lnTo>
                <a:lnTo>
                  <a:pt x="725487" y="85318"/>
                </a:lnTo>
                <a:lnTo>
                  <a:pt x="684606" y="98018"/>
                </a:lnTo>
                <a:lnTo>
                  <a:pt x="686515" y="105388"/>
                </a:lnTo>
                <a:lnTo>
                  <a:pt x="687881" y="116181"/>
                </a:lnTo>
                <a:lnTo>
                  <a:pt x="688701" y="130396"/>
                </a:lnTo>
                <a:lnTo>
                  <a:pt x="688953" y="146635"/>
                </a:lnTo>
                <a:lnTo>
                  <a:pt x="688975" y="237122"/>
                </a:lnTo>
                <a:close/>
              </a:path>
              <a:path w="795020" h="240665">
                <a:moveTo>
                  <a:pt x="794537" y="237122"/>
                </a:moveTo>
                <a:lnTo>
                  <a:pt x="768946" y="237122"/>
                </a:lnTo>
                <a:lnTo>
                  <a:pt x="768931" y="146635"/>
                </a:lnTo>
                <a:lnTo>
                  <a:pt x="768538" y="131652"/>
                </a:lnTo>
                <a:lnTo>
                  <a:pt x="757712" y="92744"/>
                </a:lnTo>
                <a:lnTo>
                  <a:pt x="733018" y="85318"/>
                </a:lnTo>
                <a:lnTo>
                  <a:pt x="784923" y="85318"/>
                </a:lnTo>
                <a:lnTo>
                  <a:pt x="787899" y="91666"/>
                </a:lnTo>
                <a:lnTo>
                  <a:pt x="791586" y="106330"/>
                </a:lnTo>
                <a:lnTo>
                  <a:pt x="793799" y="124653"/>
                </a:lnTo>
                <a:lnTo>
                  <a:pt x="794537" y="146635"/>
                </a:lnTo>
                <a:lnTo>
                  <a:pt x="794537" y="237122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8" name="object 28"/>
          <p:cNvSpPr/>
          <p:nvPr/>
        </p:nvSpPr>
        <p:spPr>
          <a:xfrm>
            <a:off x="2527946" y="4916157"/>
            <a:ext cx="836930" cy="322580"/>
          </a:xfrm>
          <a:custGeom>
            <a:avLst/>
            <a:gdLst/>
            <a:ahLst/>
            <a:cxnLst/>
            <a:rect l="0" t="0" r="r" b="b"/>
            <a:pathLst>
              <a:path w="836930" h="322580">
                <a:moveTo>
                  <a:pt x="137102" y="225832"/>
                </a:moveTo>
                <a:lnTo>
                  <a:pt x="75806" y="225832"/>
                </a:lnTo>
                <a:lnTo>
                  <a:pt x="97942" y="222855"/>
                </a:lnTo>
                <a:lnTo>
                  <a:pt x="113753" y="213926"/>
                </a:lnTo>
                <a:lnTo>
                  <a:pt x="123240" y="199043"/>
                </a:lnTo>
                <a:lnTo>
                  <a:pt x="126403" y="178207"/>
                </a:lnTo>
                <a:lnTo>
                  <a:pt x="125709" y="169261"/>
                </a:lnTo>
                <a:lnTo>
                  <a:pt x="87685" y="139456"/>
                </a:lnTo>
                <a:lnTo>
                  <a:pt x="73621" y="136334"/>
                </a:lnTo>
                <a:lnTo>
                  <a:pt x="55038" y="131757"/>
                </a:lnTo>
                <a:lnTo>
                  <a:pt x="16776" y="114300"/>
                </a:lnTo>
                <a:lnTo>
                  <a:pt x="0" y="68859"/>
                </a:lnTo>
                <a:lnTo>
                  <a:pt x="4776" y="40996"/>
                </a:lnTo>
                <a:lnTo>
                  <a:pt x="19103" y="21093"/>
                </a:lnTo>
                <a:lnTo>
                  <a:pt x="42980" y="9150"/>
                </a:lnTo>
                <a:lnTo>
                  <a:pt x="76403" y="5168"/>
                </a:lnTo>
                <a:lnTo>
                  <a:pt x="89521" y="5478"/>
                </a:lnTo>
                <a:lnTo>
                  <a:pt x="103882" y="6407"/>
                </a:lnTo>
                <a:lnTo>
                  <a:pt x="119487" y="7954"/>
                </a:lnTo>
                <a:lnTo>
                  <a:pt x="136334" y="10121"/>
                </a:lnTo>
                <a:lnTo>
                  <a:pt x="148043" y="11912"/>
                </a:lnTo>
                <a:lnTo>
                  <a:pt x="146274" y="28384"/>
                </a:lnTo>
                <a:lnTo>
                  <a:pt x="78193" y="28384"/>
                </a:lnTo>
                <a:lnTo>
                  <a:pt x="55707" y="30801"/>
                </a:lnTo>
                <a:lnTo>
                  <a:pt x="39646" y="38055"/>
                </a:lnTo>
                <a:lnTo>
                  <a:pt x="30009" y="50147"/>
                </a:lnTo>
                <a:lnTo>
                  <a:pt x="26797" y="67081"/>
                </a:lnTo>
                <a:lnTo>
                  <a:pt x="27534" y="77044"/>
                </a:lnTo>
                <a:lnTo>
                  <a:pt x="56483" y="104781"/>
                </a:lnTo>
                <a:lnTo>
                  <a:pt x="86525" y="112814"/>
                </a:lnTo>
                <a:lnTo>
                  <a:pt x="103268" y="117138"/>
                </a:lnTo>
                <a:lnTo>
                  <a:pt x="137718" y="133756"/>
                </a:lnTo>
                <a:lnTo>
                  <a:pt x="152806" y="176213"/>
                </a:lnTo>
                <a:lnTo>
                  <a:pt x="148079" y="208165"/>
                </a:lnTo>
                <a:lnTo>
                  <a:pt x="137102" y="225832"/>
                </a:lnTo>
                <a:close/>
              </a:path>
              <a:path w="836930" h="322580">
                <a:moveTo>
                  <a:pt x="145656" y="34137"/>
                </a:moveTo>
                <a:lnTo>
                  <a:pt x="123579" y="31620"/>
                </a:lnTo>
                <a:lnTo>
                  <a:pt x="104976" y="29822"/>
                </a:lnTo>
                <a:lnTo>
                  <a:pt x="89847" y="28744"/>
                </a:lnTo>
                <a:lnTo>
                  <a:pt x="78193" y="28384"/>
                </a:lnTo>
                <a:lnTo>
                  <a:pt x="146274" y="28384"/>
                </a:lnTo>
                <a:lnTo>
                  <a:pt x="145656" y="34137"/>
                </a:lnTo>
                <a:close/>
              </a:path>
              <a:path w="836930" h="322580">
                <a:moveTo>
                  <a:pt x="77190" y="249238"/>
                </a:moveTo>
                <a:lnTo>
                  <a:pt x="63886" y="248867"/>
                </a:lnTo>
                <a:lnTo>
                  <a:pt x="48968" y="247752"/>
                </a:lnTo>
                <a:lnTo>
                  <a:pt x="32435" y="245895"/>
                </a:lnTo>
                <a:lnTo>
                  <a:pt x="14287" y="243294"/>
                </a:lnTo>
                <a:lnTo>
                  <a:pt x="1993" y="241707"/>
                </a:lnTo>
                <a:lnTo>
                  <a:pt x="4762" y="219672"/>
                </a:lnTo>
                <a:lnTo>
                  <a:pt x="26691" y="222365"/>
                </a:lnTo>
                <a:lnTo>
                  <a:pt x="45842" y="224290"/>
                </a:lnTo>
                <a:lnTo>
                  <a:pt x="62214" y="225446"/>
                </a:lnTo>
                <a:lnTo>
                  <a:pt x="75806" y="225832"/>
                </a:lnTo>
                <a:lnTo>
                  <a:pt x="137102" y="225832"/>
                </a:lnTo>
                <a:lnTo>
                  <a:pt x="133900" y="230985"/>
                </a:lnTo>
                <a:lnTo>
                  <a:pt x="110270" y="244675"/>
                </a:lnTo>
                <a:lnTo>
                  <a:pt x="77190" y="249238"/>
                </a:lnTo>
                <a:close/>
              </a:path>
              <a:path w="836930" h="322580">
                <a:moveTo>
                  <a:pt x="219671" y="246063"/>
                </a:moveTo>
                <a:lnTo>
                  <a:pt x="193878" y="246063"/>
                </a:lnTo>
                <a:lnTo>
                  <a:pt x="193878" y="0"/>
                </a:lnTo>
                <a:lnTo>
                  <a:pt x="219671" y="0"/>
                </a:lnTo>
                <a:lnTo>
                  <a:pt x="219671" y="144665"/>
                </a:lnTo>
                <a:lnTo>
                  <a:pt x="275019" y="144665"/>
                </a:lnTo>
                <a:lnTo>
                  <a:pt x="268693" y="153593"/>
                </a:lnTo>
                <a:lnTo>
                  <a:pt x="277330" y="167285"/>
                </a:lnTo>
                <a:lnTo>
                  <a:pt x="219671" y="167285"/>
                </a:lnTo>
                <a:lnTo>
                  <a:pt x="219671" y="246063"/>
                </a:lnTo>
                <a:close/>
              </a:path>
              <a:path w="836930" h="322580">
                <a:moveTo>
                  <a:pt x="275019" y="144665"/>
                </a:moveTo>
                <a:lnTo>
                  <a:pt x="246468" y="144665"/>
                </a:lnTo>
                <a:lnTo>
                  <a:pt x="295478" y="74612"/>
                </a:lnTo>
                <a:lnTo>
                  <a:pt x="324650" y="74612"/>
                </a:lnTo>
                <a:lnTo>
                  <a:pt x="275019" y="144665"/>
                </a:lnTo>
                <a:close/>
              </a:path>
              <a:path w="836930" h="322580">
                <a:moveTo>
                  <a:pt x="327025" y="246063"/>
                </a:moveTo>
                <a:lnTo>
                  <a:pt x="297853" y="246063"/>
                </a:lnTo>
                <a:lnTo>
                  <a:pt x="246659" y="167285"/>
                </a:lnTo>
                <a:lnTo>
                  <a:pt x="277330" y="167285"/>
                </a:lnTo>
                <a:lnTo>
                  <a:pt x="327025" y="246063"/>
                </a:lnTo>
                <a:close/>
              </a:path>
              <a:path w="836930" h="322580">
                <a:moveTo>
                  <a:pt x="419507" y="322263"/>
                </a:moveTo>
                <a:lnTo>
                  <a:pt x="393700" y="322263"/>
                </a:lnTo>
                <a:lnTo>
                  <a:pt x="415926" y="246063"/>
                </a:lnTo>
                <a:lnTo>
                  <a:pt x="390525" y="246063"/>
                </a:lnTo>
                <a:lnTo>
                  <a:pt x="341909" y="74612"/>
                </a:lnTo>
                <a:lnTo>
                  <a:pt x="367703" y="74612"/>
                </a:lnTo>
                <a:lnTo>
                  <a:pt x="410566" y="223838"/>
                </a:lnTo>
                <a:lnTo>
                  <a:pt x="447818" y="223838"/>
                </a:lnTo>
                <a:lnTo>
                  <a:pt x="419507" y="322263"/>
                </a:lnTo>
                <a:close/>
              </a:path>
              <a:path w="836930" h="322580">
                <a:moveTo>
                  <a:pt x="447818" y="223838"/>
                </a:moveTo>
                <a:lnTo>
                  <a:pt x="421882" y="223838"/>
                </a:lnTo>
                <a:lnTo>
                  <a:pt x="464948" y="74612"/>
                </a:lnTo>
                <a:lnTo>
                  <a:pt x="490741" y="74612"/>
                </a:lnTo>
                <a:lnTo>
                  <a:pt x="447818" y="223838"/>
                </a:lnTo>
                <a:close/>
              </a:path>
              <a:path w="836930" h="322580">
                <a:moveTo>
                  <a:pt x="642864" y="86918"/>
                </a:moveTo>
                <a:lnTo>
                  <a:pt x="548882" y="86918"/>
                </a:lnTo>
                <a:lnTo>
                  <a:pt x="561917" y="80060"/>
                </a:lnTo>
                <a:lnTo>
                  <a:pt x="574828" y="75163"/>
                </a:lnTo>
                <a:lnTo>
                  <a:pt x="587615" y="72225"/>
                </a:lnTo>
                <a:lnTo>
                  <a:pt x="600279" y="71247"/>
                </a:lnTo>
                <a:lnTo>
                  <a:pt x="615440" y="72542"/>
                </a:lnTo>
                <a:lnTo>
                  <a:pt x="628384" y="76430"/>
                </a:lnTo>
                <a:lnTo>
                  <a:pt x="639109" y="82910"/>
                </a:lnTo>
                <a:lnTo>
                  <a:pt x="642864" y="86918"/>
                </a:lnTo>
                <a:close/>
              </a:path>
              <a:path w="836930" h="322580">
                <a:moveTo>
                  <a:pt x="549276" y="322263"/>
                </a:moveTo>
                <a:lnTo>
                  <a:pt x="523482" y="322263"/>
                </a:lnTo>
                <a:lnTo>
                  <a:pt x="523482" y="74612"/>
                </a:lnTo>
                <a:lnTo>
                  <a:pt x="548882" y="74612"/>
                </a:lnTo>
                <a:lnTo>
                  <a:pt x="548882" y="86918"/>
                </a:lnTo>
                <a:lnTo>
                  <a:pt x="642864" y="86918"/>
                </a:lnTo>
                <a:lnTo>
                  <a:pt x="647612" y="91986"/>
                </a:lnTo>
                <a:lnTo>
                  <a:pt x="648832" y="94259"/>
                </a:lnTo>
                <a:lnTo>
                  <a:pt x="589763" y="94259"/>
                </a:lnTo>
                <a:lnTo>
                  <a:pt x="582423" y="95389"/>
                </a:lnTo>
                <a:lnTo>
                  <a:pt x="566548" y="99885"/>
                </a:lnTo>
                <a:lnTo>
                  <a:pt x="560325" y="102196"/>
                </a:lnTo>
                <a:lnTo>
                  <a:pt x="555829" y="104584"/>
                </a:lnTo>
                <a:lnTo>
                  <a:pt x="549276" y="107950"/>
                </a:lnTo>
                <a:lnTo>
                  <a:pt x="549276" y="223444"/>
                </a:lnTo>
                <a:lnTo>
                  <a:pt x="560753" y="225095"/>
                </a:lnTo>
                <a:lnTo>
                  <a:pt x="570764" y="226273"/>
                </a:lnTo>
                <a:lnTo>
                  <a:pt x="579308" y="226980"/>
                </a:lnTo>
                <a:lnTo>
                  <a:pt x="586385" y="227216"/>
                </a:lnTo>
                <a:lnTo>
                  <a:pt x="646054" y="227216"/>
                </a:lnTo>
                <a:lnTo>
                  <a:pt x="645122" y="228702"/>
                </a:lnTo>
                <a:lnTo>
                  <a:pt x="635054" y="237777"/>
                </a:lnTo>
                <a:lnTo>
                  <a:pt x="622108" y="244258"/>
                </a:lnTo>
                <a:lnTo>
                  <a:pt x="616364" y="245669"/>
                </a:lnTo>
                <a:lnTo>
                  <a:pt x="549276" y="245669"/>
                </a:lnTo>
                <a:lnTo>
                  <a:pt x="549276" y="322263"/>
                </a:lnTo>
                <a:close/>
              </a:path>
              <a:path w="836930" h="322580">
                <a:moveTo>
                  <a:pt x="646054" y="227216"/>
                </a:moveTo>
                <a:lnTo>
                  <a:pt x="586385" y="227216"/>
                </a:lnTo>
                <a:lnTo>
                  <a:pt x="599153" y="226230"/>
                </a:lnTo>
                <a:lnTo>
                  <a:pt x="609875" y="223273"/>
                </a:lnTo>
                <a:lnTo>
                  <a:pt x="633591" y="190707"/>
                </a:lnTo>
                <a:lnTo>
                  <a:pt x="636398" y="160046"/>
                </a:lnTo>
                <a:lnTo>
                  <a:pt x="635764" y="143517"/>
                </a:lnTo>
                <a:lnTo>
                  <a:pt x="620621" y="102746"/>
                </a:lnTo>
                <a:lnTo>
                  <a:pt x="596507" y="94259"/>
                </a:lnTo>
                <a:lnTo>
                  <a:pt x="648832" y="94259"/>
                </a:lnTo>
                <a:lnTo>
                  <a:pt x="654079" y="104030"/>
                </a:lnTo>
                <a:lnTo>
                  <a:pt x="658699" y="119437"/>
                </a:lnTo>
                <a:lnTo>
                  <a:pt x="661470" y="138206"/>
                </a:lnTo>
                <a:lnTo>
                  <a:pt x="662394" y="160338"/>
                </a:lnTo>
                <a:lnTo>
                  <a:pt x="661314" y="182471"/>
                </a:lnTo>
                <a:lnTo>
                  <a:pt x="658073" y="201245"/>
                </a:lnTo>
                <a:lnTo>
                  <a:pt x="652675" y="216656"/>
                </a:lnTo>
                <a:lnTo>
                  <a:pt x="646054" y="227216"/>
                </a:lnTo>
                <a:close/>
              </a:path>
              <a:path w="836930" h="322580">
                <a:moveTo>
                  <a:pt x="587579" y="249441"/>
                </a:moveTo>
                <a:lnTo>
                  <a:pt x="577370" y="249205"/>
                </a:lnTo>
                <a:lnTo>
                  <a:pt x="567584" y="248498"/>
                </a:lnTo>
                <a:lnTo>
                  <a:pt x="558220" y="247320"/>
                </a:lnTo>
                <a:lnTo>
                  <a:pt x="549276" y="245669"/>
                </a:lnTo>
                <a:lnTo>
                  <a:pt x="616364" y="245669"/>
                </a:lnTo>
                <a:lnTo>
                  <a:pt x="606284" y="248146"/>
                </a:lnTo>
                <a:lnTo>
                  <a:pt x="587579" y="249441"/>
                </a:lnTo>
                <a:close/>
              </a:path>
              <a:path w="836930" h="322580">
                <a:moveTo>
                  <a:pt x="764388" y="249441"/>
                </a:moveTo>
                <a:lnTo>
                  <a:pt x="720945" y="237391"/>
                </a:lnTo>
                <a:lnTo>
                  <a:pt x="700366" y="200632"/>
                </a:lnTo>
                <a:lnTo>
                  <a:pt x="696519" y="161341"/>
                </a:lnTo>
                <a:lnTo>
                  <a:pt x="700984" y="121921"/>
                </a:lnTo>
                <a:lnTo>
                  <a:pt x="714379" y="93767"/>
                </a:lnTo>
                <a:lnTo>
                  <a:pt x="736703" y="76876"/>
                </a:lnTo>
                <a:lnTo>
                  <a:pt x="767957" y="71247"/>
                </a:lnTo>
                <a:lnTo>
                  <a:pt x="784042" y="72456"/>
                </a:lnTo>
                <a:lnTo>
                  <a:pt x="797970" y="76084"/>
                </a:lnTo>
                <a:lnTo>
                  <a:pt x="809741" y="82128"/>
                </a:lnTo>
                <a:lnTo>
                  <a:pt x="819354" y="90589"/>
                </a:lnTo>
                <a:lnTo>
                  <a:pt x="820897" y="92875"/>
                </a:lnTo>
                <a:lnTo>
                  <a:pt x="768262" y="92875"/>
                </a:lnTo>
                <a:lnTo>
                  <a:pt x="757510" y="93730"/>
                </a:lnTo>
                <a:lnTo>
                  <a:pt x="725191" y="124377"/>
                </a:lnTo>
                <a:lnTo>
                  <a:pt x="722313" y="150418"/>
                </a:lnTo>
                <a:lnTo>
                  <a:pt x="836368" y="150418"/>
                </a:lnTo>
                <a:lnTo>
                  <a:pt x="836423" y="171057"/>
                </a:lnTo>
                <a:lnTo>
                  <a:pt x="722719" y="171057"/>
                </a:lnTo>
                <a:lnTo>
                  <a:pt x="723363" y="184330"/>
                </a:lnTo>
                <a:lnTo>
                  <a:pt x="739147" y="219118"/>
                </a:lnTo>
                <a:lnTo>
                  <a:pt x="768947" y="226823"/>
                </a:lnTo>
                <a:lnTo>
                  <a:pt x="831063" y="226823"/>
                </a:lnTo>
                <a:lnTo>
                  <a:pt x="831025" y="244087"/>
                </a:lnTo>
                <a:lnTo>
                  <a:pt x="812237" y="246425"/>
                </a:lnTo>
                <a:lnTo>
                  <a:pt x="794802" y="248103"/>
                </a:lnTo>
                <a:lnTo>
                  <a:pt x="778899" y="249106"/>
                </a:lnTo>
                <a:lnTo>
                  <a:pt x="764388" y="249441"/>
                </a:lnTo>
                <a:close/>
              </a:path>
              <a:path w="836930" h="322580">
                <a:moveTo>
                  <a:pt x="836368" y="150418"/>
                </a:moveTo>
                <a:lnTo>
                  <a:pt x="811416" y="150418"/>
                </a:lnTo>
                <a:lnTo>
                  <a:pt x="810783" y="135804"/>
                </a:lnTo>
                <a:lnTo>
                  <a:pt x="808884" y="123509"/>
                </a:lnTo>
                <a:lnTo>
                  <a:pt x="778920" y="93687"/>
                </a:lnTo>
                <a:lnTo>
                  <a:pt x="768262" y="92875"/>
                </a:lnTo>
                <a:lnTo>
                  <a:pt x="820897" y="92875"/>
                </a:lnTo>
                <a:lnTo>
                  <a:pt x="826821" y="101647"/>
                </a:lnTo>
                <a:lnTo>
                  <a:pt x="832155" y="115469"/>
                </a:lnTo>
                <a:lnTo>
                  <a:pt x="835356" y="132056"/>
                </a:lnTo>
                <a:lnTo>
                  <a:pt x="836368" y="150418"/>
                </a:lnTo>
                <a:close/>
              </a:path>
              <a:path w="836930" h="322580">
                <a:moveTo>
                  <a:pt x="831063" y="226823"/>
                </a:moveTo>
                <a:lnTo>
                  <a:pt x="768947" y="226823"/>
                </a:lnTo>
                <a:lnTo>
                  <a:pt x="781799" y="226699"/>
                </a:lnTo>
                <a:lnTo>
                  <a:pt x="794749" y="226327"/>
                </a:lnTo>
                <a:lnTo>
                  <a:pt x="807797" y="225708"/>
                </a:lnTo>
                <a:lnTo>
                  <a:pt x="820941" y="224841"/>
                </a:lnTo>
                <a:lnTo>
                  <a:pt x="831063" y="223838"/>
                </a:lnTo>
                <a:lnTo>
                  <a:pt x="831063" y="22682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518780" y="2292019"/>
            <a:ext cx="784860" cy="34848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2700" spc="-5" dirty="0">
                <a:solidFill>
                  <a:srgbClr val="A5A5A5"/>
                </a:solidFill>
                <a:latin typeface="Arial" panose="020B0604020202020204"/>
              </a:rPr>
              <a:t>1.</a:t>
            </a:r>
            <a:endParaRPr lang="en-US" sz="2700" spc="-5" dirty="0">
              <a:solidFill>
                <a:srgbClr val="A5A5A5"/>
              </a:solidFill>
              <a:latin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700" spc="-5" dirty="0">
                <a:solidFill>
                  <a:srgbClr val="A5A5A5"/>
                </a:solidFill>
                <a:latin typeface="Arial" panose="020B0604020202020204"/>
              </a:rPr>
              <a:t>2.</a:t>
            </a:r>
            <a:endParaRPr lang="en-US" sz="2700" spc="-5" dirty="0">
              <a:solidFill>
                <a:srgbClr val="A5A5A5"/>
              </a:solidFill>
              <a:latin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lang="en-US" sz="2700" dirty="0">
                <a:solidFill>
                  <a:srgbClr val="A5A5A5"/>
                </a:solidFill>
                <a:latin typeface="Arial" panose="020B0604020202020204"/>
              </a:rPr>
              <a:t>•</a:t>
            </a:r>
            <a:endParaRPr lang="en-US" sz="2700" dirty="0">
              <a:solidFill>
                <a:srgbClr val="A5A5A5"/>
              </a:solidFill>
              <a:latin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lang="en-US" sz="2700" dirty="0">
                <a:solidFill>
                  <a:srgbClr val="A5A5A5"/>
                </a:solidFill>
                <a:latin typeface="Arial" panose="020B0604020202020204"/>
              </a:rPr>
              <a:t>•</a:t>
            </a:r>
            <a:endParaRPr lang="en-US" sz="2700" dirty="0">
              <a:solidFill>
                <a:srgbClr val="A5A5A5"/>
              </a:solidFill>
              <a:latin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lang="en-US" sz="2700" dirty="0">
                <a:solidFill>
                  <a:srgbClr val="A5A5A5"/>
                </a:solidFill>
                <a:latin typeface="Arial" panose="020B0604020202020204"/>
              </a:rPr>
              <a:t>•</a:t>
            </a:r>
            <a:endParaRPr lang="en-US" sz="2700" dirty="0">
              <a:solidFill>
                <a:srgbClr val="A5A5A5"/>
              </a:solidFill>
              <a:latin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lang="en-US" sz="2700" dirty="0">
                <a:solidFill>
                  <a:srgbClr val="A5A5A5"/>
                </a:solidFill>
                <a:latin typeface="Arial" panose="020B0604020202020204"/>
              </a:rPr>
              <a:t>•</a:t>
            </a:r>
            <a:endParaRPr lang="en-US" sz="2700" dirty="0">
              <a:solidFill>
                <a:srgbClr val="A5A5A5"/>
              </a:solidFill>
              <a:latin typeface="Arial" panose="020B0604020202020204"/>
            </a:endParaRPr>
          </a:p>
          <a:p>
            <a:pPr marL="127000">
              <a:lnSpc>
                <a:spcPct val="100000"/>
              </a:lnSpc>
              <a:spcBef>
                <a:spcPts val="720"/>
              </a:spcBef>
            </a:pPr>
            <a:r>
              <a:rPr lang="en-US" sz="2900" spc="-5" dirty="0">
                <a:solidFill>
                  <a:srgbClr val="A5A5A5"/>
                </a:solidFill>
                <a:latin typeface="Arial" panose="020B0604020202020204"/>
              </a:rPr>
              <a:t>3.</a:t>
            </a:r>
            <a:endParaRPr lang="en-US" sz="2900" spc="-5" dirty="0">
              <a:solidFill>
                <a:srgbClr val="A5A5A5"/>
              </a:solidFill>
              <a:latin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57527" y="5426024"/>
            <a:ext cx="555625" cy="268604"/>
          </a:xfrm>
          <a:custGeom>
            <a:avLst/>
            <a:gdLst/>
            <a:ahLst/>
            <a:cxnLst/>
            <a:rect l="0" t="0" r="r" b="b"/>
            <a:pathLst>
              <a:path w="555625" h="268605">
                <a:moveTo>
                  <a:pt x="184150" y="34925"/>
                </a:moveTo>
                <a:lnTo>
                  <a:pt x="0" y="34925"/>
                </a:lnTo>
                <a:lnTo>
                  <a:pt x="0" y="9525"/>
                </a:lnTo>
                <a:lnTo>
                  <a:pt x="184150" y="9525"/>
                </a:lnTo>
                <a:lnTo>
                  <a:pt x="184150" y="34925"/>
                </a:lnTo>
                <a:close/>
              </a:path>
              <a:path w="555625" h="268605">
                <a:moveTo>
                  <a:pt x="106565" y="264516"/>
                </a:moveTo>
                <a:lnTo>
                  <a:pt x="78587" y="264516"/>
                </a:lnTo>
                <a:lnTo>
                  <a:pt x="78587" y="34925"/>
                </a:lnTo>
                <a:lnTo>
                  <a:pt x="106565" y="34925"/>
                </a:lnTo>
                <a:lnTo>
                  <a:pt x="106565" y="264516"/>
                </a:lnTo>
                <a:close/>
              </a:path>
              <a:path w="555625" h="268605">
                <a:moveTo>
                  <a:pt x="243090" y="264516"/>
                </a:moveTo>
                <a:lnTo>
                  <a:pt x="215506" y="264516"/>
                </a:lnTo>
                <a:lnTo>
                  <a:pt x="215506" y="0"/>
                </a:lnTo>
                <a:lnTo>
                  <a:pt x="243090" y="0"/>
                </a:lnTo>
                <a:lnTo>
                  <a:pt x="243090" y="90690"/>
                </a:lnTo>
                <a:lnTo>
                  <a:pt x="344054" y="90690"/>
                </a:lnTo>
                <a:lnTo>
                  <a:pt x="349351" y="96545"/>
                </a:lnTo>
                <a:lnTo>
                  <a:pt x="351640" y="101409"/>
                </a:lnTo>
                <a:lnTo>
                  <a:pt x="295084" y="101409"/>
                </a:lnTo>
                <a:lnTo>
                  <a:pt x="283561" y="101929"/>
                </a:lnTo>
                <a:lnTo>
                  <a:pt x="272213" y="103489"/>
                </a:lnTo>
                <a:lnTo>
                  <a:pt x="261039" y="106092"/>
                </a:lnTo>
                <a:lnTo>
                  <a:pt x="250037" y="109740"/>
                </a:lnTo>
                <a:lnTo>
                  <a:pt x="243090" y="112318"/>
                </a:lnTo>
                <a:lnTo>
                  <a:pt x="243090" y="264516"/>
                </a:lnTo>
                <a:close/>
              </a:path>
              <a:path w="555625" h="268605">
                <a:moveTo>
                  <a:pt x="344054" y="90690"/>
                </a:moveTo>
                <a:lnTo>
                  <a:pt x="243090" y="90690"/>
                </a:lnTo>
                <a:lnTo>
                  <a:pt x="257652" y="84525"/>
                </a:lnTo>
                <a:lnTo>
                  <a:pt x="271964" y="80124"/>
                </a:lnTo>
                <a:lnTo>
                  <a:pt x="286028" y="77485"/>
                </a:lnTo>
                <a:lnTo>
                  <a:pt x="299847" y="76606"/>
                </a:lnTo>
                <a:lnTo>
                  <a:pt x="316706" y="77851"/>
                </a:lnTo>
                <a:lnTo>
                  <a:pt x="330576" y="81589"/>
                </a:lnTo>
                <a:lnTo>
                  <a:pt x="341457" y="87820"/>
                </a:lnTo>
                <a:lnTo>
                  <a:pt x="344054" y="90690"/>
                </a:lnTo>
                <a:close/>
              </a:path>
              <a:path w="555625" h="268605">
                <a:moveTo>
                  <a:pt x="362153" y="264516"/>
                </a:moveTo>
                <a:lnTo>
                  <a:pt x="334378" y="264516"/>
                </a:lnTo>
                <a:lnTo>
                  <a:pt x="334356" y="167285"/>
                </a:lnTo>
                <a:lnTo>
                  <a:pt x="333906" y="150440"/>
                </a:lnTo>
                <a:lnTo>
                  <a:pt x="322021" y="109387"/>
                </a:lnTo>
                <a:lnTo>
                  <a:pt x="295084" y="101409"/>
                </a:lnTo>
                <a:lnTo>
                  <a:pt x="351640" y="101409"/>
                </a:lnTo>
                <a:lnTo>
                  <a:pt x="354952" y="108446"/>
                </a:lnTo>
                <a:lnTo>
                  <a:pt x="358952" y="124204"/>
                </a:lnTo>
                <a:lnTo>
                  <a:pt x="361353" y="143818"/>
                </a:lnTo>
                <a:lnTo>
                  <a:pt x="362153" y="167285"/>
                </a:lnTo>
                <a:lnTo>
                  <a:pt x="362153" y="264516"/>
                </a:lnTo>
                <a:close/>
              </a:path>
              <a:path w="555625" h="268605">
                <a:moveTo>
                  <a:pt x="477647" y="268288"/>
                </a:moveTo>
                <a:lnTo>
                  <a:pt x="431176" y="255344"/>
                </a:lnTo>
                <a:lnTo>
                  <a:pt x="409132" y="215804"/>
                </a:lnTo>
                <a:lnTo>
                  <a:pt x="405015" y="173444"/>
                </a:lnTo>
                <a:lnTo>
                  <a:pt x="409803" y="131073"/>
                </a:lnTo>
                <a:lnTo>
                  <a:pt x="424167" y="100812"/>
                </a:lnTo>
                <a:lnTo>
                  <a:pt x="448103" y="82657"/>
                </a:lnTo>
                <a:lnTo>
                  <a:pt x="481609" y="76606"/>
                </a:lnTo>
                <a:lnTo>
                  <a:pt x="498985" y="77906"/>
                </a:lnTo>
                <a:lnTo>
                  <a:pt x="514005" y="81810"/>
                </a:lnTo>
                <a:lnTo>
                  <a:pt x="526670" y="88318"/>
                </a:lnTo>
                <a:lnTo>
                  <a:pt x="536981" y="97434"/>
                </a:lnTo>
                <a:lnTo>
                  <a:pt x="538582" y="99822"/>
                </a:lnTo>
                <a:lnTo>
                  <a:pt x="482015" y="99822"/>
                </a:lnTo>
                <a:lnTo>
                  <a:pt x="470473" y="100745"/>
                </a:lnTo>
                <a:lnTo>
                  <a:pt x="439581" y="123093"/>
                </a:lnTo>
                <a:lnTo>
                  <a:pt x="432600" y="161735"/>
                </a:lnTo>
                <a:lnTo>
                  <a:pt x="555166" y="161735"/>
                </a:lnTo>
                <a:lnTo>
                  <a:pt x="555231" y="183757"/>
                </a:lnTo>
                <a:lnTo>
                  <a:pt x="432993" y="183757"/>
                </a:lnTo>
                <a:lnTo>
                  <a:pt x="433688" y="198133"/>
                </a:lnTo>
                <a:lnTo>
                  <a:pt x="450690" y="235622"/>
                </a:lnTo>
                <a:lnTo>
                  <a:pt x="482701" y="243879"/>
                </a:lnTo>
                <a:lnTo>
                  <a:pt x="549478" y="243879"/>
                </a:lnTo>
                <a:lnTo>
                  <a:pt x="549478" y="262344"/>
                </a:lnTo>
                <a:lnTo>
                  <a:pt x="529214" y="264945"/>
                </a:lnTo>
                <a:lnTo>
                  <a:pt x="510486" y="266802"/>
                </a:lnTo>
                <a:lnTo>
                  <a:pt x="493296" y="267917"/>
                </a:lnTo>
                <a:lnTo>
                  <a:pt x="477647" y="268288"/>
                </a:lnTo>
                <a:close/>
              </a:path>
              <a:path w="555625" h="268605">
                <a:moveTo>
                  <a:pt x="555166" y="161735"/>
                </a:moveTo>
                <a:lnTo>
                  <a:pt x="528447" y="161735"/>
                </a:lnTo>
                <a:lnTo>
                  <a:pt x="527763" y="146011"/>
                </a:lnTo>
                <a:lnTo>
                  <a:pt x="525714" y="132783"/>
                </a:lnTo>
                <a:lnTo>
                  <a:pt x="493459" y="100695"/>
                </a:lnTo>
                <a:lnTo>
                  <a:pt x="482015" y="99822"/>
                </a:lnTo>
                <a:lnTo>
                  <a:pt x="538582" y="99822"/>
                </a:lnTo>
                <a:lnTo>
                  <a:pt x="544965" y="109342"/>
                </a:lnTo>
                <a:lnTo>
                  <a:pt x="550668" y="124226"/>
                </a:lnTo>
                <a:lnTo>
                  <a:pt x="554090" y="142085"/>
                </a:lnTo>
                <a:lnTo>
                  <a:pt x="555166" y="161735"/>
                </a:lnTo>
                <a:close/>
              </a:path>
              <a:path w="555625" h="268605">
                <a:moveTo>
                  <a:pt x="549478" y="243879"/>
                </a:moveTo>
                <a:lnTo>
                  <a:pt x="482701" y="243879"/>
                </a:lnTo>
                <a:lnTo>
                  <a:pt x="496513" y="243743"/>
                </a:lnTo>
                <a:lnTo>
                  <a:pt x="510459" y="243336"/>
                </a:lnTo>
                <a:lnTo>
                  <a:pt x="524540" y="242657"/>
                </a:lnTo>
                <a:lnTo>
                  <a:pt x="538759" y="241707"/>
                </a:lnTo>
                <a:lnTo>
                  <a:pt x="549478" y="240513"/>
                </a:lnTo>
                <a:lnTo>
                  <a:pt x="549478" y="243879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1" name="object 31"/>
          <p:cNvSpPr/>
          <p:nvPr/>
        </p:nvSpPr>
        <p:spPr>
          <a:xfrm>
            <a:off x="2628632" y="5450039"/>
            <a:ext cx="1388110" cy="244475"/>
          </a:xfrm>
          <a:custGeom>
            <a:avLst/>
            <a:gdLst/>
            <a:ahLst/>
            <a:cxnLst/>
            <a:rect l="0" t="0" r="r" b="b"/>
            <a:pathLst>
              <a:path w="1388110" h="244475">
                <a:moveTo>
                  <a:pt x="130887" y="219468"/>
                </a:moveTo>
                <a:lnTo>
                  <a:pt x="66967" y="219468"/>
                </a:lnTo>
                <a:lnTo>
                  <a:pt x="77099" y="219042"/>
                </a:lnTo>
                <a:lnTo>
                  <a:pt x="85950" y="217760"/>
                </a:lnTo>
                <a:lnTo>
                  <a:pt x="111125" y="189801"/>
                </a:lnTo>
                <a:lnTo>
                  <a:pt x="111125" y="179158"/>
                </a:lnTo>
                <a:lnTo>
                  <a:pt x="74416" y="159779"/>
                </a:lnTo>
                <a:lnTo>
                  <a:pt x="59626" y="157162"/>
                </a:lnTo>
                <a:lnTo>
                  <a:pt x="44583" y="154283"/>
                </a:lnTo>
                <a:lnTo>
                  <a:pt x="7645" y="136058"/>
                </a:lnTo>
                <a:lnTo>
                  <a:pt x="0" y="105270"/>
                </a:lnTo>
                <a:lnTo>
                  <a:pt x="1178" y="92702"/>
                </a:lnTo>
                <a:lnTo>
                  <a:pt x="28871" y="59839"/>
                </a:lnTo>
                <a:lnTo>
                  <a:pt x="66078" y="52590"/>
                </a:lnTo>
                <a:lnTo>
                  <a:pt x="77996" y="52912"/>
                </a:lnTo>
                <a:lnTo>
                  <a:pt x="91328" y="53878"/>
                </a:lnTo>
                <a:lnTo>
                  <a:pt x="106075" y="55489"/>
                </a:lnTo>
                <a:lnTo>
                  <a:pt x="122237" y="57746"/>
                </a:lnTo>
                <a:lnTo>
                  <a:pt x="132549" y="59524"/>
                </a:lnTo>
                <a:lnTo>
                  <a:pt x="132549" y="77393"/>
                </a:lnTo>
                <a:lnTo>
                  <a:pt x="67868" y="77393"/>
                </a:lnTo>
                <a:lnTo>
                  <a:pt x="50242" y="79141"/>
                </a:lnTo>
                <a:lnTo>
                  <a:pt x="37653" y="84386"/>
                </a:lnTo>
                <a:lnTo>
                  <a:pt x="30101" y="93129"/>
                </a:lnTo>
                <a:lnTo>
                  <a:pt x="27605" y="105270"/>
                </a:lnTo>
                <a:lnTo>
                  <a:pt x="27584" y="113969"/>
                </a:lnTo>
                <a:lnTo>
                  <a:pt x="30657" y="120014"/>
                </a:lnTo>
                <a:lnTo>
                  <a:pt x="78778" y="134543"/>
                </a:lnTo>
                <a:lnTo>
                  <a:pt x="93954" y="137705"/>
                </a:lnTo>
                <a:lnTo>
                  <a:pt x="131063" y="156900"/>
                </a:lnTo>
                <a:lnTo>
                  <a:pt x="138709" y="189306"/>
                </a:lnTo>
                <a:lnTo>
                  <a:pt x="137580" y="202555"/>
                </a:lnTo>
                <a:lnTo>
                  <a:pt x="134194" y="213917"/>
                </a:lnTo>
                <a:lnTo>
                  <a:pt x="130887" y="219468"/>
                </a:lnTo>
                <a:close/>
              </a:path>
              <a:path w="1388110" h="244475">
                <a:moveTo>
                  <a:pt x="132549" y="83146"/>
                </a:moveTo>
                <a:lnTo>
                  <a:pt x="113104" y="80629"/>
                </a:lnTo>
                <a:lnTo>
                  <a:pt x="95842" y="78832"/>
                </a:lnTo>
                <a:lnTo>
                  <a:pt x="80763" y="77753"/>
                </a:lnTo>
                <a:lnTo>
                  <a:pt x="67868" y="77393"/>
                </a:lnTo>
                <a:lnTo>
                  <a:pt x="132549" y="77393"/>
                </a:lnTo>
                <a:lnTo>
                  <a:pt x="132549" y="83146"/>
                </a:lnTo>
                <a:close/>
              </a:path>
              <a:path w="1388110" h="244475">
                <a:moveTo>
                  <a:pt x="67665" y="244271"/>
                </a:moveTo>
                <a:lnTo>
                  <a:pt x="29160" y="241373"/>
                </a:lnTo>
                <a:lnTo>
                  <a:pt x="3175" y="237134"/>
                </a:lnTo>
                <a:lnTo>
                  <a:pt x="3175" y="213321"/>
                </a:lnTo>
                <a:lnTo>
                  <a:pt x="23013" y="216012"/>
                </a:lnTo>
                <a:lnTo>
                  <a:pt x="40257" y="217933"/>
                </a:lnTo>
                <a:lnTo>
                  <a:pt x="54908" y="219085"/>
                </a:lnTo>
                <a:lnTo>
                  <a:pt x="66967" y="219468"/>
                </a:lnTo>
                <a:lnTo>
                  <a:pt x="130887" y="219468"/>
                </a:lnTo>
                <a:lnTo>
                  <a:pt x="128550" y="223390"/>
                </a:lnTo>
                <a:lnTo>
                  <a:pt x="120650" y="230974"/>
                </a:lnTo>
                <a:lnTo>
                  <a:pt x="110565" y="236792"/>
                </a:lnTo>
                <a:lnTo>
                  <a:pt x="98372" y="240947"/>
                </a:lnTo>
                <a:lnTo>
                  <a:pt x="84072" y="243440"/>
                </a:lnTo>
                <a:lnTo>
                  <a:pt x="67665" y="244271"/>
                </a:lnTo>
                <a:close/>
              </a:path>
              <a:path w="1388110" h="244475">
                <a:moveTo>
                  <a:pt x="217881" y="56349"/>
                </a:moveTo>
                <a:lnTo>
                  <a:pt x="190703" y="56349"/>
                </a:lnTo>
                <a:lnTo>
                  <a:pt x="190703" y="0"/>
                </a:lnTo>
                <a:lnTo>
                  <a:pt x="217881" y="0"/>
                </a:lnTo>
                <a:lnTo>
                  <a:pt x="217881" y="56349"/>
                </a:lnTo>
                <a:close/>
              </a:path>
              <a:path w="1388110" h="244475">
                <a:moveTo>
                  <a:pt x="276428" y="80162"/>
                </a:moveTo>
                <a:lnTo>
                  <a:pt x="164503" y="80162"/>
                </a:lnTo>
                <a:lnTo>
                  <a:pt x="164503" y="56349"/>
                </a:lnTo>
                <a:lnTo>
                  <a:pt x="276428" y="56349"/>
                </a:lnTo>
                <a:lnTo>
                  <a:pt x="276428" y="80162"/>
                </a:lnTo>
                <a:close/>
              </a:path>
              <a:path w="1388110" h="244475">
                <a:moveTo>
                  <a:pt x="241503" y="244475"/>
                </a:moveTo>
                <a:lnTo>
                  <a:pt x="201714" y="230479"/>
                </a:lnTo>
                <a:lnTo>
                  <a:pt x="190703" y="177203"/>
                </a:lnTo>
                <a:lnTo>
                  <a:pt x="190703" y="80162"/>
                </a:lnTo>
                <a:lnTo>
                  <a:pt x="217881" y="80162"/>
                </a:lnTo>
                <a:lnTo>
                  <a:pt x="217881" y="167678"/>
                </a:lnTo>
                <a:lnTo>
                  <a:pt x="218173" y="182010"/>
                </a:lnTo>
                <a:lnTo>
                  <a:pt x="232968" y="218681"/>
                </a:lnTo>
                <a:lnTo>
                  <a:pt x="277215" y="218681"/>
                </a:lnTo>
                <a:lnTo>
                  <a:pt x="279006" y="240499"/>
                </a:lnTo>
                <a:lnTo>
                  <a:pt x="267433" y="242240"/>
                </a:lnTo>
                <a:lnTo>
                  <a:pt x="257325" y="243482"/>
                </a:lnTo>
                <a:lnTo>
                  <a:pt x="248682" y="244227"/>
                </a:lnTo>
                <a:lnTo>
                  <a:pt x="241503" y="244475"/>
                </a:lnTo>
                <a:close/>
              </a:path>
              <a:path w="1388110" h="244475">
                <a:moveTo>
                  <a:pt x="399516" y="81356"/>
                </a:moveTo>
                <a:lnTo>
                  <a:pt x="337540" y="81356"/>
                </a:lnTo>
                <a:lnTo>
                  <a:pt x="353814" y="71274"/>
                </a:lnTo>
                <a:lnTo>
                  <a:pt x="370482" y="63050"/>
                </a:lnTo>
                <a:lnTo>
                  <a:pt x="387548" y="56687"/>
                </a:lnTo>
                <a:lnTo>
                  <a:pt x="405015" y="52184"/>
                </a:lnTo>
                <a:lnTo>
                  <a:pt x="405015" y="80162"/>
                </a:lnTo>
                <a:lnTo>
                  <a:pt x="399516" y="81356"/>
                </a:lnTo>
                <a:close/>
              </a:path>
              <a:path w="1388110" h="244475">
                <a:moveTo>
                  <a:pt x="337934" y="240499"/>
                </a:moveTo>
                <a:lnTo>
                  <a:pt x="310349" y="240499"/>
                </a:lnTo>
                <a:lnTo>
                  <a:pt x="310349" y="56349"/>
                </a:lnTo>
                <a:lnTo>
                  <a:pt x="337540" y="56349"/>
                </a:lnTo>
                <a:lnTo>
                  <a:pt x="337540" y="81356"/>
                </a:lnTo>
                <a:lnTo>
                  <a:pt x="399516" y="81356"/>
                </a:lnTo>
                <a:lnTo>
                  <a:pt x="357955" y="95321"/>
                </a:lnTo>
                <a:lnTo>
                  <a:pt x="337934" y="105371"/>
                </a:lnTo>
                <a:lnTo>
                  <a:pt x="337934" y="240499"/>
                </a:lnTo>
                <a:close/>
              </a:path>
              <a:path w="1388110" h="244475">
                <a:moveTo>
                  <a:pt x="498081" y="244271"/>
                </a:moveTo>
                <a:lnTo>
                  <a:pt x="455940" y="233277"/>
                </a:lnTo>
                <a:lnTo>
                  <a:pt x="438865" y="196873"/>
                </a:lnTo>
                <a:lnTo>
                  <a:pt x="435762" y="152400"/>
                </a:lnTo>
                <a:lnTo>
                  <a:pt x="435762" y="56349"/>
                </a:lnTo>
                <a:lnTo>
                  <a:pt x="463550" y="56349"/>
                </a:lnTo>
                <a:lnTo>
                  <a:pt x="463559" y="152400"/>
                </a:lnTo>
                <a:lnTo>
                  <a:pt x="463983" y="170475"/>
                </a:lnTo>
                <a:lnTo>
                  <a:pt x="475082" y="211823"/>
                </a:lnTo>
                <a:lnTo>
                  <a:pt x="502246" y="219468"/>
                </a:lnTo>
                <a:lnTo>
                  <a:pt x="580224" y="219468"/>
                </a:lnTo>
                <a:lnTo>
                  <a:pt x="580224" y="227609"/>
                </a:lnTo>
                <a:lnTo>
                  <a:pt x="552653" y="227609"/>
                </a:lnTo>
                <a:lnTo>
                  <a:pt x="538897" y="234900"/>
                </a:lnTo>
                <a:lnTo>
                  <a:pt x="525214" y="240107"/>
                </a:lnTo>
                <a:lnTo>
                  <a:pt x="511608" y="243230"/>
                </a:lnTo>
                <a:lnTo>
                  <a:pt x="498081" y="244271"/>
                </a:lnTo>
                <a:close/>
              </a:path>
              <a:path w="1388110" h="244475">
                <a:moveTo>
                  <a:pt x="580224" y="219468"/>
                </a:moveTo>
                <a:lnTo>
                  <a:pt x="510311" y="219468"/>
                </a:lnTo>
                <a:lnTo>
                  <a:pt x="518515" y="218312"/>
                </a:lnTo>
                <a:lnTo>
                  <a:pt x="535190" y="213677"/>
                </a:lnTo>
                <a:lnTo>
                  <a:pt x="541540" y="211404"/>
                </a:lnTo>
                <a:lnTo>
                  <a:pt x="545896" y="209156"/>
                </a:lnTo>
                <a:lnTo>
                  <a:pt x="552653" y="205778"/>
                </a:lnTo>
                <a:lnTo>
                  <a:pt x="552653" y="56349"/>
                </a:lnTo>
                <a:lnTo>
                  <a:pt x="580224" y="56349"/>
                </a:lnTo>
                <a:lnTo>
                  <a:pt x="580224" y="219468"/>
                </a:lnTo>
                <a:close/>
              </a:path>
              <a:path w="1388110" h="244475">
                <a:moveTo>
                  <a:pt x="580224" y="240499"/>
                </a:moveTo>
                <a:lnTo>
                  <a:pt x="552653" y="240499"/>
                </a:lnTo>
                <a:lnTo>
                  <a:pt x="552653" y="227609"/>
                </a:lnTo>
                <a:lnTo>
                  <a:pt x="580224" y="227609"/>
                </a:lnTo>
                <a:lnTo>
                  <a:pt x="580224" y="240499"/>
                </a:lnTo>
                <a:close/>
              </a:path>
              <a:path w="1388110" h="244475">
                <a:moveTo>
                  <a:pt x="700874" y="244271"/>
                </a:moveTo>
                <a:lnTo>
                  <a:pt x="651540" y="231830"/>
                </a:lnTo>
                <a:lnTo>
                  <a:pt x="629542" y="192433"/>
                </a:lnTo>
                <a:lnTo>
                  <a:pt x="625474" y="147535"/>
                </a:lnTo>
                <a:lnTo>
                  <a:pt x="626572" y="123247"/>
                </a:lnTo>
                <a:lnTo>
                  <a:pt x="643039" y="73812"/>
                </a:lnTo>
                <a:lnTo>
                  <a:pt x="682608" y="53917"/>
                </a:lnTo>
                <a:lnTo>
                  <a:pt x="701674" y="52590"/>
                </a:lnTo>
                <a:lnTo>
                  <a:pt x="708694" y="52862"/>
                </a:lnTo>
                <a:lnTo>
                  <a:pt x="717848" y="53678"/>
                </a:lnTo>
                <a:lnTo>
                  <a:pt x="729135" y="55039"/>
                </a:lnTo>
                <a:lnTo>
                  <a:pt x="751484" y="58140"/>
                </a:lnTo>
                <a:lnTo>
                  <a:pt x="751484" y="77393"/>
                </a:lnTo>
                <a:lnTo>
                  <a:pt x="707821" y="77393"/>
                </a:lnTo>
                <a:lnTo>
                  <a:pt x="693319" y="78322"/>
                </a:lnTo>
                <a:lnTo>
                  <a:pt x="660158" y="101310"/>
                </a:lnTo>
                <a:lnTo>
                  <a:pt x="653846" y="147535"/>
                </a:lnTo>
                <a:lnTo>
                  <a:pt x="654499" y="166190"/>
                </a:lnTo>
                <a:lnTo>
                  <a:pt x="664273" y="203695"/>
                </a:lnTo>
                <a:lnTo>
                  <a:pt x="708024" y="219468"/>
                </a:lnTo>
                <a:lnTo>
                  <a:pt x="751674" y="219468"/>
                </a:lnTo>
                <a:lnTo>
                  <a:pt x="751674" y="239115"/>
                </a:lnTo>
                <a:lnTo>
                  <a:pt x="735777" y="241373"/>
                </a:lnTo>
                <a:lnTo>
                  <a:pt x="722012" y="242984"/>
                </a:lnTo>
                <a:lnTo>
                  <a:pt x="710378" y="243950"/>
                </a:lnTo>
                <a:lnTo>
                  <a:pt x="700874" y="244271"/>
                </a:lnTo>
                <a:close/>
              </a:path>
              <a:path w="1388110" h="244475">
                <a:moveTo>
                  <a:pt x="751484" y="80568"/>
                </a:moveTo>
                <a:lnTo>
                  <a:pt x="737668" y="79177"/>
                </a:lnTo>
                <a:lnTo>
                  <a:pt x="725785" y="78185"/>
                </a:lnTo>
                <a:lnTo>
                  <a:pt x="715837" y="77591"/>
                </a:lnTo>
                <a:lnTo>
                  <a:pt x="707821" y="77393"/>
                </a:lnTo>
                <a:lnTo>
                  <a:pt x="751484" y="77393"/>
                </a:lnTo>
                <a:lnTo>
                  <a:pt x="751484" y="80568"/>
                </a:lnTo>
                <a:close/>
              </a:path>
              <a:path w="1388110" h="244475">
                <a:moveTo>
                  <a:pt x="751674" y="219468"/>
                </a:moveTo>
                <a:lnTo>
                  <a:pt x="708024" y="219468"/>
                </a:lnTo>
                <a:lnTo>
                  <a:pt x="751674" y="216103"/>
                </a:lnTo>
                <a:lnTo>
                  <a:pt x="751674" y="219468"/>
                </a:lnTo>
                <a:close/>
              </a:path>
              <a:path w="1388110" h="244475">
                <a:moveTo>
                  <a:pt x="830465" y="56349"/>
                </a:moveTo>
                <a:lnTo>
                  <a:pt x="803274" y="56349"/>
                </a:lnTo>
                <a:lnTo>
                  <a:pt x="803274" y="0"/>
                </a:lnTo>
                <a:lnTo>
                  <a:pt x="830465" y="0"/>
                </a:lnTo>
                <a:lnTo>
                  <a:pt x="830465" y="56349"/>
                </a:lnTo>
                <a:close/>
              </a:path>
              <a:path w="1388110" h="244475">
                <a:moveTo>
                  <a:pt x="888999" y="80162"/>
                </a:moveTo>
                <a:lnTo>
                  <a:pt x="777074" y="80162"/>
                </a:lnTo>
                <a:lnTo>
                  <a:pt x="777074" y="56349"/>
                </a:lnTo>
                <a:lnTo>
                  <a:pt x="888999" y="56349"/>
                </a:lnTo>
                <a:lnTo>
                  <a:pt x="888999" y="80162"/>
                </a:lnTo>
                <a:close/>
              </a:path>
              <a:path w="1388110" h="244475">
                <a:moveTo>
                  <a:pt x="854074" y="244475"/>
                </a:moveTo>
                <a:lnTo>
                  <a:pt x="814285" y="230479"/>
                </a:lnTo>
                <a:lnTo>
                  <a:pt x="803274" y="177203"/>
                </a:lnTo>
                <a:lnTo>
                  <a:pt x="803274" y="80162"/>
                </a:lnTo>
                <a:lnTo>
                  <a:pt x="830465" y="80162"/>
                </a:lnTo>
                <a:lnTo>
                  <a:pt x="830465" y="167678"/>
                </a:lnTo>
                <a:lnTo>
                  <a:pt x="830756" y="182010"/>
                </a:lnTo>
                <a:lnTo>
                  <a:pt x="845540" y="218681"/>
                </a:lnTo>
                <a:lnTo>
                  <a:pt x="889787" y="218681"/>
                </a:lnTo>
                <a:lnTo>
                  <a:pt x="891578" y="240499"/>
                </a:lnTo>
                <a:lnTo>
                  <a:pt x="880005" y="242240"/>
                </a:lnTo>
                <a:lnTo>
                  <a:pt x="869897" y="243482"/>
                </a:lnTo>
                <a:lnTo>
                  <a:pt x="861254" y="244227"/>
                </a:lnTo>
                <a:lnTo>
                  <a:pt x="854074" y="244475"/>
                </a:lnTo>
                <a:close/>
              </a:path>
              <a:path w="1388110" h="244475">
                <a:moveTo>
                  <a:pt x="983259" y="244271"/>
                </a:moveTo>
                <a:lnTo>
                  <a:pt x="941118" y="233277"/>
                </a:lnTo>
                <a:lnTo>
                  <a:pt x="924050" y="196873"/>
                </a:lnTo>
                <a:lnTo>
                  <a:pt x="920953" y="152400"/>
                </a:lnTo>
                <a:lnTo>
                  <a:pt x="920953" y="56349"/>
                </a:lnTo>
                <a:lnTo>
                  <a:pt x="948728" y="56349"/>
                </a:lnTo>
                <a:lnTo>
                  <a:pt x="948737" y="152400"/>
                </a:lnTo>
                <a:lnTo>
                  <a:pt x="949161" y="170475"/>
                </a:lnTo>
                <a:lnTo>
                  <a:pt x="960266" y="211823"/>
                </a:lnTo>
                <a:lnTo>
                  <a:pt x="987424" y="219468"/>
                </a:lnTo>
                <a:lnTo>
                  <a:pt x="1065415" y="219468"/>
                </a:lnTo>
                <a:lnTo>
                  <a:pt x="1065415" y="227609"/>
                </a:lnTo>
                <a:lnTo>
                  <a:pt x="1037831" y="227609"/>
                </a:lnTo>
                <a:lnTo>
                  <a:pt x="1024077" y="234900"/>
                </a:lnTo>
                <a:lnTo>
                  <a:pt x="1010397" y="240107"/>
                </a:lnTo>
                <a:lnTo>
                  <a:pt x="996792" y="243230"/>
                </a:lnTo>
                <a:lnTo>
                  <a:pt x="983259" y="244271"/>
                </a:lnTo>
                <a:close/>
              </a:path>
              <a:path w="1388110" h="244475">
                <a:moveTo>
                  <a:pt x="1065415" y="219468"/>
                </a:moveTo>
                <a:lnTo>
                  <a:pt x="995489" y="219468"/>
                </a:lnTo>
                <a:lnTo>
                  <a:pt x="1003693" y="218312"/>
                </a:lnTo>
                <a:lnTo>
                  <a:pt x="1020368" y="213677"/>
                </a:lnTo>
                <a:lnTo>
                  <a:pt x="1026718" y="211404"/>
                </a:lnTo>
                <a:lnTo>
                  <a:pt x="1031074" y="209156"/>
                </a:lnTo>
                <a:lnTo>
                  <a:pt x="1037831" y="205778"/>
                </a:lnTo>
                <a:lnTo>
                  <a:pt x="1037831" y="56349"/>
                </a:lnTo>
                <a:lnTo>
                  <a:pt x="1065415" y="56349"/>
                </a:lnTo>
                <a:lnTo>
                  <a:pt x="1065415" y="219468"/>
                </a:lnTo>
                <a:close/>
              </a:path>
              <a:path w="1388110" h="244475">
                <a:moveTo>
                  <a:pt x="1065415" y="240499"/>
                </a:moveTo>
                <a:lnTo>
                  <a:pt x="1037831" y="240499"/>
                </a:lnTo>
                <a:lnTo>
                  <a:pt x="1037831" y="227609"/>
                </a:lnTo>
                <a:lnTo>
                  <a:pt x="1065415" y="227609"/>
                </a:lnTo>
                <a:lnTo>
                  <a:pt x="1065415" y="240499"/>
                </a:lnTo>
                <a:close/>
              </a:path>
              <a:path w="1388110" h="244475">
                <a:moveTo>
                  <a:pt x="1207553" y="81356"/>
                </a:moveTo>
                <a:lnTo>
                  <a:pt x="1145578" y="81356"/>
                </a:lnTo>
                <a:lnTo>
                  <a:pt x="1161852" y="71274"/>
                </a:lnTo>
                <a:lnTo>
                  <a:pt x="1178520" y="63050"/>
                </a:lnTo>
                <a:lnTo>
                  <a:pt x="1195586" y="56687"/>
                </a:lnTo>
                <a:lnTo>
                  <a:pt x="1213053" y="52184"/>
                </a:lnTo>
                <a:lnTo>
                  <a:pt x="1213053" y="80162"/>
                </a:lnTo>
                <a:lnTo>
                  <a:pt x="1207553" y="81356"/>
                </a:lnTo>
                <a:close/>
              </a:path>
              <a:path w="1388110" h="244475">
                <a:moveTo>
                  <a:pt x="1145971" y="240499"/>
                </a:moveTo>
                <a:lnTo>
                  <a:pt x="1118387" y="240499"/>
                </a:lnTo>
                <a:lnTo>
                  <a:pt x="1118387" y="56349"/>
                </a:lnTo>
                <a:lnTo>
                  <a:pt x="1145578" y="56349"/>
                </a:lnTo>
                <a:lnTo>
                  <a:pt x="1145578" y="81356"/>
                </a:lnTo>
                <a:lnTo>
                  <a:pt x="1207553" y="81356"/>
                </a:lnTo>
                <a:lnTo>
                  <a:pt x="1165993" y="95321"/>
                </a:lnTo>
                <a:lnTo>
                  <a:pt x="1145971" y="105371"/>
                </a:lnTo>
                <a:lnTo>
                  <a:pt x="1145971" y="240499"/>
                </a:lnTo>
                <a:close/>
              </a:path>
              <a:path w="1388110" h="244475">
                <a:moveTo>
                  <a:pt x="1310284" y="244271"/>
                </a:moveTo>
                <a:lnTo>
                  <a:pt x="1263814" y="231327"/>
                </a:lnTo>
                <a:lnTo>
                  <a:pt x="1241769" y="191787"/>
                </a:lnTo>
                <a:lnTo>
                  <a:pt x="1237653" y="149428"/>
                </a:lnTo>
                <a:lnTo>
                  <a:pt x="1242441" y="107058"/>
                </a:lnTo>
                <a:lnTo>
                  <a:pt x="1256804" y="76796"/>
                </a:lnTo>
                <a:lnTo>
                  <a:pt x="1280740" y="58641"/>
                </a:lnTo>
                <a:lnTo>
                  <a:pt x="1314246" y="52590"/>
                </a:lnTo>
                <a:lnTo>
                  <a:pt x="1331622" y="53891"/>
                </a:lnTo>
                <a:lnTo>
                  <a:pt x="1346642" y="57794"/>
                </a:lnTo>
                <a:lnTo>
                  <a:pt x="1359307" y="64302"/>
                </a:lnTo>
                <a:lnTo>
                  <a:pt x="1369618" y="73418"/>
                </a:lnTo>
                <a:lnTo>
                  <a:pt x="1371219" y="75806"/>
                </a:lnTo>
                <a:lnTo>
                  <a:pt x="1314653" y="75806"/>
                </a:lnTo>
                <a:lnTo>
                  <a:pt x="1303111" y="76730"/>
                </a:lnTo>
                <a:lnTo>
                  <a:pt x="1272218" y="99078"/>
                </a:lnTo>
                <a:lnTo>
                  <a:pt x="1265237" y="137718"/>
                </a:lnTo>
                <a:lnTo>
                  <a:pt x="1387804" y="137718"/>
                </a:lnTo>
                <a:lnTo>
                  <a:pt x="1387868" y="159740"/>
                </a:lnTo>
                <a:lnTo>
                  <a:pt x="1265631" y="159740"/>
                </a:lnTo>
                <a:lnTo>
                  <a:pt x="1266326" y="174116"/>
                </a:lnTo>
                <a:lnTo>
                  <a:pt x="1283327" y="211606"/>
                </a:lnTo>
                <a:lnTo>
                  <a:pt x="1315338" y="219862"/>
                </a:lnTo>
                <a:lnTo>
                  <a:pt x="1382115" y="219862"/>
                </a:lnTo>
                <a:lnTo>
                  <a:pt x="1382115" y="238328"/>
                </a:lnTo>
                <a:lnTo>
                  <a:pt x="1361851" y="240928"/>
                </a:lnTo>
                <a:lnTo>
                  <a:pt x="1343123" y="242785"/>
                </a:lnTo>
                <a:lnTo>
                  <a:pt x="1325933" y="243900"/>
                </a:lnTo>
                <a:lnTo>
                  <a:pt x="1310284" y="244271"/>
                </a:lnTo>
                <a:close/>
              </a:path>
              <a:path w="1388110" h="244475">
                <a:moveTo>
                  <a:pt x="1387804" y="137718"/>
                </a:moveTo>
                <a:lnTo>
                  <a:pt x="1361084" y="137718"/>
                </a:lnTo>
                <a:lnTo>
                  <a:pt x="1360401" y="121994"/>
                </a:lnTo>
                <a:lnTo>
                  <a:pt x="1358352" y="108767"/>
                </a:lnTo>
                <a:lnTo>
                  <a:pt x="1326096" y="76680"/>
                </a:lnTo>
                <a:lnTo>
                  <a:pt x="1314653" y="75806"/>
                </a:lnTo>
                <a:lnTo>
                  <a:pt x="1371219" y="75806"/>
                </a:lnTo>
                <a:lnTo>
                  <a:pt x="1377603" y="85327"/>
                </a:lnTo>
                <a:lnTo>
                  <a:pt x="1383306" y="100210"/>
                </a:lnTo>
                <a:lnTo>
                  <a:pt x="1386728" y="118068"/>
                </a:lnTo>
                <a:lnTo>
                  <a:pt x="1387804" y="137718"/>
                </a:lnTo>
                <a:close/>
              </a:path>
              <a:path w="1388110" h="244475">
                <a:moveTo>
                  <a:pt x="1382115" y="219862"/>
                </a:moveTo>
                <a:lnTo>
                  <a:pt x="1315338" y="219862"/>
                </a:lnTo>
                <a:lnTo>
                  <a:pt x="1329150" y="219726"/>
                </a:lnTo>
                <a:lnTo>
                  <a:pt x="1343096" y="219319"/>
                </a:lnTo>
                <a:lnTo>
                  <a:pt x="1357178" y="218640"/>
                </a:lnTo>
                <a:lnTo>
                  <a:pt x="1371396" y="217690"/>
                </a:lnTo>
                <a:lnTo>
                  <a:pt x="1382115" y="216496"/>
                </a:lnTo>
                <a:lnTo>
                  <a:pt x="1382115" y="219862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2" name="object 32"/>
          <p:cNvSpPr/>
          <p:nvPr/>
        </p:nvSpPr>
        <p:spPr>
          <a:xfrm>
            <a:off x="4130598" y="5423838"/>
            <a:ext cx="297179" cy="270509"/>
          </a:xfrm>
          <a:custGeom>
            <a:avLst/>
            <a:gdLst/>
            <a:ahLst/>
            <a:cxnLst/>
            <a:rect l="0" t="0" r="r" b="b"/>
            <a:pathLst>
              <a:path w="297180" h="270510">
                <a:moveTo>
                  <a:pt x="78879" y="270471"/>
                </a:moveTo>
                <a:lnTo>
                  <a:pt x="40922" y="264745"/>
                </a:lnTo>
                <a:lnTo>
                  <a:pt x="9542" y="234383"/>
                </a:lnTo>
                <a:lnTo>
                  <a:pt x="0" y="174231"/>
                </a:lnTo>
                <a:lnTo>
                  <a:pt x="1128" y="150771"/>
                </a:lnTo>
                <a:lnTo>
                  <a:pt x="18046" y="101307"/>
                </a:lnTo>
                <a:lnTo>
                  <a:pt x="59087" y="80198"/>
                </a:lnTo>
                <a:lnTo>
                  <a:pt x="78968" y="78790"/>
                </a:lnTo>
                <a:lnTo>
                  <a:pt x="98837" y="80198"/>
                </a:lnTo>
                <a:lnTo>
                  <a:pt x="115582" y="84420"/>
                </a:lnTo>
                <a:lnTo>
                  <a:pt x="129203" y="91456"/>
                </a:lnTo>
                <a:lnTo>
                  <a:pt x="139700" y="101307"/>
                </a:lnTo>
                <a:lnTo>
                  <a:pt x="140592" y="102793"/>
                </a:lnTo>
                <a:lnTo>
                  <a:pt x="78968" y="102793"/>
                </a:lnTo>
                <a:lnTo>
                  <a:pt x="65622" y="103748"/>
                </a:lnTo>
                <a:lnTo>
                  <a:pt x="34456" y="127287"/>
                </a:lnTo>
                <a:lnTo>
                  <a:pt x="28371" y="173736"/>
                </a:lnTo>
                <a:lnTo>
                  <a:pt x="28995" y="192552"/>
                </a:lnTo>
                <a:lnTo>
                  <a:pt x="38100" y="230289"/>
                </a:lnTo>
                <a:lnTo>
                  <a:pt x="78968" y="246468"/>
                </a:lnTo>
                <a:lnTo>
                  <a:pt x="141302" y="246468"/>
                </a:lnTo>
                <a:lnTo>
                  <a:pt x="140690" y="247561"/>
                </a:lnTo>
                <a:lnTo>
                  <a:pt x="130498" y="257586"/>
                </a:lnTo>
                <a:lnTo>
                  <a:pt x="116800" y="264745"/>
                </a:lnTo>
                <a:lnTo>
                  <a:pt x="99594" y="269040"/>
                </a:lnTo>
                <a:lnTo>
                  <a:pt x="78879" y="270471"/>
                </a:lnTo>
                <a:close/>
              </a:path>
              <a:path w="297180" h="270510">
                <a:moveTo>
                  <a:pt x="141302" y="246468"/>
                </a:moveTo>
                <a:lnTo>
                  <a:pt x="78968" y="246468"/>
                </a:lnTo>
                <a:lnTo>
                  <a:pt x="93223" y="245457"/>
                </a:lnTo>
                <a:lnTo>
                  <a:pt x="104717" y="242449"/>
                </a:lnTo>
                <a:lnTo>
                  <a:pt x="126790" y="208214"/>
                </a:lnTo>
                <a:lnTo>
                  <a:pt x="129168" y="173736"/>
                </a:lnTo>
                <a:lnTo>
                  <a:pt x="128501" y="155112"/>
                </a:lnTo>
                <a:lnTo>
                  <a:pt x="118567" y="118071"/>
                </a:lnTo>
                <a:lnTo>
                  <a:pt x="78968" y="102793"/>
                </a:lnTo>
                <a:lnTo>
                  <a:pt x="140592" y="102793"/>
                </a:lnTo>
                <a:lnTo>
                  <a:pt x="147511" y="114309"/>
                </a:lnTo>
                <a:lnTo>
                  <a:pt x="153091" y="130797"/>
                </a:lnTo>
                <a:lnTo>
                  <a:pt x="156440" y="150771"/>
                </a:lnTo>
                <a:lnTo>
                  <a:pt x="157557" y="174231"/>
                </a:lnTo>
                <a:lnTo>
                  <a:pt x="156502" y="197717"/>
                </a:lnTo>
                <a:lnTo>
                  <a:pt x="153339" y="217768"/>
                </a:lnTo>
                <a:lnTo>
                  <a:pt x="148068" y="234383"/>
                </a:lnTo>
                <a:lnTo>
                  <a:pt x="141302" y="246468"/>
                </a:lnTo>
                <a:close/>
              </a:path>
              <a:path w="297180" h="270510">
                <a:moveTo>
                  <a:pt x="237719" y="82550"/>
                </a:moveTo>
                <a:lnTo>
                  <a:pt x="210135" y="82550"/>
                </a:lnTo>
                <a:lnTo>
                  <a:pt x="210135" y="66281"/>
                </a:lnTo>
                <a:lnTo>
                  <a:pt x="216339" y="22375"/>
                </a:lnTo>
                <a:lnTo>
                  <a:pt x="259550" y="0"/>
                </a:lnTo>
                <a:lnTo>
                  <a:pt x="296660" y="0"/>
                </a:lnTo>
                <a:lnTo>
                  <a:pt x="296660" y="23622"/>
                </a:lnTo>
                <a:lnTo>
                  <a:pt x="253531" y="23622"/>
                </a:lnTo>
                <a:lnTo>
                  <a:pt x="247155" y="26530"/>
                </a:lnTo>
                <a:lnTo>
                  <a:pt x="237725" y="66281"/>
                </a:lnTo>
                <a:lnTo>
                  <a:pt x="237719" y="82550"/>
                </a:lnTo>
                <a:close/>
              </a:path>
              <a:path w="297180" h="270510">
                <a:moveTo>
                  <a:pt x="291097" y="106362"/>
                </a:moveTo>
                <a:lnTo>
                  <a:pt x="186919" y="106362"/>
                </a:lnTo>
                <a:lnTo>
                  <a:pt x="186919" y="82550"/>
                </a:lnTo>
                <a:lnTo>
                  <a:pt x="291097" y="82550"/>
                </a:lnTo>
                <a:lnTo>
                  <a:pt x="291097" y="106362"/>
                </a:lnTo>
                <a:close/>
              </a:path>
              <a:path w="297180" h="270510">
                <a:moveTo>
                  <a:pt x="237719" y="266700"/>
                </a:moveTo>
                <a:lnTo>
                  <a:pt x="210135" y="266700"/>
                </a:lnTo>
                <a:lnTo>
                  <a:pt x="210135" y="106362"/>
                </a:lnTo>
                <a:lnTo>
                  <a:pt x="237719" y="106362"/>
                </a:lnTo>
                <a:lnTo>
                  <a:pt x="237719" y="266700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3" name="object 33"/>
          <p:cNvSpPr/>
          <p:nvPr/>
        </p:nvSpPr>
        <p:spPr>
          <a:xfrm>
            <a:off x="4528653" y="5502224"/>
            <a:ext cx="492759" cy="192404"/>
          </a:xfrm>
          <a:custGeom>
            <a:avLst/>
            <a:gdLst/>
            <a:ahLst/>
            <a:cxnLst/>
            <a:rect l="0" t="0" r="r" b="b"/>
            <a:pathLst>
              <a:path w="492759" h="192405">
                <a:moveTo>
                  <a:pt x="78879" y="192088"/>
                </a:moveTo>
                <a:lnTo>
                  <a:pt x="40922" y="186362"/>
                </a:lnTo>
                <a:lnTo>
                  <a:pt x="9542" y="156000"/>
                </a:lnTo>
                <a:lnTo>
                  <a:pt x="0" y="95847"/>
                </a:lnTo>
                <a:lnTo>
                  <a:pt x="1128" y="72386"/>
                </a:lnTo>
                <a:lnTo>
                  <a:pt x="18046" y="22923"/>
                </a:lnTo>
                <a:lnTo>
                  <a:pt x="59087" y="1813"/>
                </a:lnTo>
                <a:lnTo>
                  <a:pt x="78968" y="406"/>
                </a:lnTo>
                <a:lnTo>
                  <a:pt x="98837" y="1813"/>
                </a:lnTo>
                <a:lnTo>
                  <a:pt x="115582" y="6035"/>
                </a:lnTo>
                <a:lnTo>
                  <a:pt x="129203" y="13072"/>
                </a:lnTo>
                <a:lnTo>
                  <a:pt x="139700" y="22923"/>
                </a:lnTo>
                <a:lnTo>
                  <a:pt x="140592" y="24409"/>
                </a:lnTo>
                <a:lnTo>
                  <a:pt x="78968" y="24409"/>
                </a:lnTo>
                <a:lnTo>
                  <a:pt x="65622" y="25364"/>
                </a:lnTo>
                <a:lnTo>
                  <a:pt x="34456" y="48902"/>
                </a:lnTo>
                <a:lnTo>
                  <a:pt x="28371" y="95352"/>
                </a:lnTo>
                <a:lnTo>
                  <a:pt x="28995" y="114168"/>
                </a:lnTo>
                <a:lnTo>
                  <a:pt x="38100" y="151905"/>
                </a:lnTo>
                <a:lnTo>
                  <a:pt x="78968" y="168085"/>
                </a:lnTo>
                <a:lnTo>
                  <a:pt x="141302" y="168085"/>
                </a:lnTo>
                <a:lnTo>
                  <a:pt x="140690" y="169177"/>
                </a:lnTo>
                <a:lnTo>
                  <a:pt x="130498" y="179202"/>
                </a:lnTo>
                <a:lnTo>
                  <a:pt x="116800" y="186362"/>
                </a:lnTo>
                <a:lnTo>
                  <a:pt x="99594" y="190657"/>
                </a:lnTo>
                <a:lnTo>
                  <a:pt x="78879" y="192088"/>
                </a:lnTo>
                <a:close/>
              </a:path>
              <a:path w="492759" h="192405">
                <a:moveTo>
                  <a:pt x="141302" y="168085"/>
                </a:moveTo>
                <a:lnTo>
                  <a:pt x="78968" y="168085"/>
                </a:lnTo>
                <a:lnTo>
                  <a:pt x="93223" y="167073"/>
                </a:lnTo>
                <a:lnTo>
                  <a:pt x="104717" y="164065"/>
                </a:lnTo>
                <a:lnTo>
                  <a:pt x="126790" y="129831"/>
                </a:lnTo>
                <a:lnTo>
                  <a:pt x="129168" y="95352"/>
                </a:lnTo>
                <a:lnTo>
                  <a:pt x="128501" y="76727"/>
                </a:lnTo>
                <a:lnTo>
                  <a:pt x="118567" y="39687"/>
                </a:lnTo>
                <a:lnTo>
                  <a:pt x="78968" y="24409"/>
                </a:lnTo>
                <a:lnTo>
                  <a:pt x="140592" y="24409"/>
                </a:lnTo>
                <a:lnTo>
                  <a:pt x="147510" y="35925"/>
                </a:lnTo>
                <a:lnTo>
                  <a:pt x="153090" y="52412"/>
                </a:lnTo>
                <a:lnTo>
                  <a:pt x="156439" y="72386"/>
                </a:lnTo>
                <a:lnTo>
                  <a:pt x="157556" y="95847"/>
                </a:lnTo>
                <a:lnTo>
                  <a:pt x="156501" y="119333"/>
                </a:lnTo>
                <a:lnTo>
                  <a:pt x="153338" y="139385"/>
                </a:lnTo>
                <a:lnTo>
                  <a:pt x="148067" y="156000"/>
                </a:lnTo>
                <a:lnTo>
                  <a:pt x="141302" y="168085"/>
                </a:lnTo>
                <a:close/>
              </a:path>
              <a:path w="492759" h="192405">
                <a:moveTo>
                  <a:pt x="262724" y="192088"/>
                </a:moveTo>
                <a:lnTo>
                  <a:pt x="220583" y="181094"/>
                </a:lnTo>
                <a:lnTo>
                  <a:pt x="203515" y="144690"/>
                </a:lnTo>
                <a:lnTo>
                  <a:pt x="200418" y="100216"/>
                </a:lnTo>
                <a:lnTo>
                  <a:pt x="200418" y="4165"/>
                </a:lnTo>
                <a:lnTo>
                  <a:pt x="228193" y="4165"/>
                </a:lnTo>
                <a:lnTo>
                  <a:pt x="228202" y="100216"/>
                </a:lnTo>
                <a:lnTo>
                  <a:pt x="228628" y="118291"/>
                </a:lnTo>
                <a:lnTo>
                  <a:pt x="239731" y="159639"/>
                </a:lnTo>
                <a:lnTo>
                  <a:pt x="266889" y="167285"/>
                </a:lnTo>
                <a:lnTo>
                  <a:pt x="344880" y="167285"/>
                </a:lnTo>
                <a:lnTo>
                  <a:pt x="344880" y="175426"/>
                </a:lnTo>
                <a:lnTo>
                  <a:pt x="317295" y="175426"/>
                </a:lnTo>
                <a:lnTo>
                  <a:pt x="303541" y="182717"/>
                </a:lnTo>
                <a:lnTo>
                  <a:pt x="289862" y="187924"/>
                </a:lnTo>
                <a:lnTo>
                  <a:pt x="276256" y="191047"/>
                </a:lnTo>
                <a:lnTo>
                  <a:pt x="262724" y="192088"/>
                </a:lnTo>
                <a:close/>
              </a:path>
              <a:path w="492759" h="192405">
                <a:moveTo>
                  <a:pt x="344880" y="167285"/>
                </a:moveTo>
                <a:lnTo>
                  <a:pt x="274966" y="167285"/>
                </a:lnTo>
                <a:lnTo>
                  <a:pt x="283158" y="166129"/>
                </a:lnTo>
                <a:lnTo>
                  <a:pt x="299833" y="161494"/>
                </a:lnTo>
                <a:lnTo>
                  <a:pt x="306183" y="159220"/>
                </a:lnTo>
                <a:lnTo>
                  <a:pt x="310552" y="156973"/>
                </a:lnTo>
                <a:lnTo>
                  <a:pt x="317295" y="153594"/>
                </a:lnTo>
                <a:lnTo>
                  <a:pt x="317295" y="4165"/>
                </a:lnTo>
                <a:lnTo>
                  <a:pt x="344880" y="4165"/>
                </a:lnTo>
                <a:lnTo>
                  <a:pt x="344880" y="167285"/>
                </a:lnTo>
                <a:close/>
              </a:path>
              <a:path w="492759" h="192405">
                <a:moveTo>
                  <a:pt x="344880" y="188316"/>
                </a:moveTo>
                <a:lnTo>
                  <a:pt x="317295" y="188316"/>
                </a:lnTo>
                <a:lnTo>
                  <a:pt x="317295" y="175426"/>
                </a:lnTo>
                <a:lnTo>
                  <a:pt x="344880" y="175426"/>
                </a:lnTo>
                <a:lnTo>
                  <a:pt x="344880" y="188316"/>
                </a:lnTo>
                <a:close/>
              </a:path>
              <a:path w="492759" h="192405">
                <a:moveTo>
                  <a:pt x="487018" y="29171"/>
                </a:moveTo>
                <a:lnTo>
                  <a:pt x="425042" y="29171"/>
                </a:lnTo>
                <a:lnTo>
                  <a:pt x="441318" y="19089"/>
                </a:lnTo>
                <a:lnTo>
                  <a:pt x="457989" y="10866"/>
                </a:lnTo>
                <a:lnTo>
                  <a:pt x="475055" y="4502"/>
                </a:lnTo>
                <a:lnTo>
                  <a:pt x="492517" y="0"/>
                </a:lnTo>
                <a:lnTo>
                  <a:pt x="492517" y="27978"/>
                </a:lnTo>
                <a:lnTo>
                  <a:pt x="487018" y="29171"/>
                </a:lnTo>
                <a:close/>
              </a:path>
              <a:path w="492759" h="192405">
                <a:moveTo>
                  <a:pt x="425449" y="188316"/>
                </a:moveTo>
                <a:lnTo>
                  <a:pt x="397864" y="188316"/>
                </a:lnTo>
                <a:lnTo>
                  <a:pt x="397864" y="4165"/>
                </a:lnTo>
                <a:lnTo>
                  <a:pt x="425042" y="4165"/>
                </a:lnTo>
                <a:lnTo>
                  <a:pt x="425042" y="29171"/>
                </a:lnTo>
                <a:lnTo>
                  <a:pt x="487018" y="29171"/>
                </a:lnTo>
                <a:lnTo>
                  <a:pt x="445462" y="43137"/>
                </a:lnTo>
                <a:lnTo>
                  <a:pt x="425449" y="53187"/>
                </a:lnTo>
                <a:lnTo>
                  <a:pt x="425449" y="188316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4" name="object 34"/>
          <p:cNvSpPr/>
          <p:nvPr/>
        </p:nvSpPr>
        <p:spPr>
          <a:xfrm>
            <a:off x="5140617" y="5431586"/>
            <a:ext cx="2122805" cy="262889"/>
          </a:xfrm>
          <a:custGeom>
            <a:avLst/>
            <a:gdLst/>
            <a:ahLst/>
            <a:cxnLst/>
            <a:rect l="0" t="0" r="r" b="b"/>
            <a:pathLst>
              <a:path w="2122805" h="262890">
                <a:moveTo>
                  <a:pt x="28384" y="258953"/>
                </a:moveTo>
                <a:lnTo>
                  <a:pt x="0" y="258953"/>
                </a:lnTo>
                <a:lnTo>
                  <a:pt x="0" y="3962"/>
                </a:lnTo>
                <a:lnTo>
                  <a:pt x="93065" y="3962"/>
                </a:lnTo>
                <a:lnTo>
                  <a:pt x="112546" y="5233"/>
                </a:lnTo>
                <a:lnTo>
                  <a:pt x="129309" y="9048"/>
                </a:lnTo>
                <a:lnTo>
                  <a:pt x="143355" y="15406"/>
                </a:lnTo>
                <a:lnTo>
                  <a:pt x="154685" y="24307"/>
                </a:lnTo>
                <a:lnTo>
                  <a:pt x="158378" y="29171"/>
                </a:lnTo>
                <a:lnTo>
                  <a:pt x="28384" y="29171"/>
                </a:lnTo>
                <a:lnTo>
                  <a:pt x="28384" y="148032"/>
                </a:lnTo>
                <a:lnTo>
                  <a:pt x="156083" y="148032"/>
                </a:lnTo>
                <a:lnTo>
                  <a:pt x="154238" y="151310"/>
                </a:lnTo>
                <a:lnTo>
                  <a:pt x="128751" y="167606"/>
                </a:lnTo>
                <a:lnTo>
                  <a:pt x="93065" y="173038"/>
                </a:lnTo>
                <a:lnTo>
                  <a:pt x="28384" y="173038"/>
                </a:lnTo>
                <a:lnTo>
                  <a:pt x="28384" y="258953"/>
                </a:lnTo>
                <a:close/>
              </a:path>
              <a:path w="2122805" h="262890">
                <a:moveTo>
                  <a:pt x="156083" y="148032"/>
                </a:moveTo>
                <a:lnTo>
                  <a:pt x="92875" y="148032"/>
                </a:lnTo>
                <a:lnTo>
                  <a:pt x="115877" y="144162"/>
                </a:lnTo>
                <a:lnTo>
                  <a:pt x="132308" y="132553"/>
                </a:lnTo>
                <a:lnTo>
                  <a:pt x="142166" y="113205"/>
                </a:lnTo>
                <a:lnTo>
                  <a:pt x="145453" y="86118"/>
                </a:lnTo>
                <a:lnTo>
                  <a:pt x="144672" y="72407"/>
                </a:lnTo>
                <a:lnTo>
                  <a:pt x="125764" y="36930"/>
                </a:lnTo>
                <a:lnTo>
                  <a:pt x="92875" y="29171"/>
                </a:lnTo>
                <a:lnTo>
                  <a:pt x="158378" y="29171"/>
                </a:lnTo>
                <a:lnTo>
                  <a:pt x="163411" y="35799"/>
                </a:lnTo>
                <a:lnTo>
                  <a:pt x="169641" y="49931"/>
                </a:lnTo>
                <a:lnTo>
                  <a:pt x="173379" y="66704"/>
                </a:lnTo>
                <a:lnTo>
                  <a:pt x="174625" y="86118"/>
                </a:lnTo>
                <a:lnTo>
                  <a:pt x="169528" y="124147"/>
                </a:lnTo>
                <a:lnTo>
                  <a:pt x="156083" y="148032"/>
                </a:lnTo>
                <a:close/>
              </a:path>
              <a:path w="2122805" h="262890">
                <a:moveTo>
                  <a:pt x="223837" y="258953"/>
                </a:moveTo>
                <a:lnTo>
                  <a:pt x="195859" y="258953"/>
                </a:lnTo>
                <a:lnTo>
                  <a:pt x="265709" y="3962"/>
                </a:lnTo>
                <a:lnTo>
                  <a:pt x="327621" y="3962"/>
                </a:lnTo>
                <a:lnTo>
                  <a:pt x="334327" y="28371"/>
                </a:lnTo>
                <a:lnTo>
                  <a:pt x="287146" y="28371"/>
                </a:lnTo>
                <a:lnTo>
                  <a:pt x="248450" y="167882"/>
                </a:lnTo>
                <a:lnTo>
                  <a:pt x="372655" y="167882"/>
                </a:lnTo>
                <a:lnTo>
                  <a:pt x="379685" y="193472"/>
                </a:lnTo>
                <a:lnTo>
                  <a:pt x="242100" y="193472"/>
                </a:lnTo>
                <a:lnTo>
                  <a:pt x="223837" y="258953"/>
                </a:lnTo>
                <a:close/>
              </a:path>
              <a:path w="2122805" h="262890">
                <a:moveTo>
                  <a:pt x="372655" y="167882"/>
                </a:moveTo>
                <a:lnTo>
                  <a:pt x="344881" y="167882"/>
                </a:lnTo>
                <a:lnTo>
                  <a:pt x="306196" y="28371"/>
                </a:lnTo>
                <a:lnTo>
                  <a:pt x="334327" y="28371"/>
                </a:lnTo>
                <a:lnTo>
                  <a:pt x="372655" y="167882"/>
                </a:lnTo>
                <a:close/>
              </a:path>
              <a:path w="2122805" h="262890">
                <a:moveTo>
                  <a:pt x="397675" y="258953"/>
                </a:moveTo>
                <a:lnTo>
                  <a:pt x="369696" y="258953"/>
                </a:lnTo>
                <a:lnTo>
                  <a:pt x="351231" y="193472"/>
                </a:lnTo>
                <a:lnTo>
                  <a:pt x="379685" y="193472"/>
                </a:lnTo>
                <a:lnTo>
                  <a:pt x="397675" y="258953"/>
                </a:lnTo>
                <a:close/>
              </a:path>
              <a:path w="2122805" h="262890">
                <a:moveTo>
                  <a:pt x="443306" y="258953"/>
                </a:moveTo>
                <a:lnTo>
                  <a:pt x="415328" y="258953"/>
                </a:lnTo>
                <a:lnTo>
                  <a:pt x="485178" y="3962"/>
                </a:lnTo>
                <a:lnTo>
                  <a:pt x="547090" y="3962"/>
                </a:lnTo>
                <a:lnTo>
                  <a:pt x="553796" y="28371"/>
                </a:lnTo>
                <a:lnTo>
                  <a:pt x="506615" y="28371"/>
                </a:lnTo>
                <a:lnTo>
                  <a:pt x="467918" y="167882"/>
                </a:lnTo>
                <a:lnTo>
                  <a:pt x="592123" y="167882"/>
                </a:lnTo>
                <a:lnTo>
                  <a:pt x="599154" y="193472"/>
                </a:lnTo>
                <a:lnTo>
                  <a:pt x="461568" y="193472"/>
                </a:lnTo>
                <a:lnTo>
                  <a:pt x="443306" y="258953"/>
                </a:lnTo>
                <a:close/>
              </a:path>
              <a:path w="2122805" h="262890">
                <a:moveTo>
                  <a:pt x="592123" y="167882"/>
                </a:moveTo>
                <a:lnTo>
                  <a:pt x="564362" y="167882"/>
                </a:lnTo>
                <a:lnTo>
                  <a:pt x="525665" y="28371"/>
                </a:lnTo>
                <a:lnTo>
                  <a:pt x="553796" y="28371"/>
                </a:lnTo>
                <a:lnTo>
                  <a:pt x="592123" y="167882"/>
                </a:lnTo>
                <a:close/>
              </a:path>
              <a:path w="2122805" h="262890">
                <a:moveTo>
                  <a:pt x="617143" y="258953"/>
                </a:moveTo>
                <a:lnTo>
                  <a:pt x="589165" y="258953"/>
                </a:lnTo>
                <a:lnTo>
                  <a:pt x="570712" y="193472"/>
                </a:lnTo>
                <a:lnTo>
                  <a:pt x="599154" y="193472"/>
                </a:lnTo>
                <a:lnTo>
                  <a:pt x="617143" y="258953"/>
                </a:lnTo>
                <a:close/>
              </a:path>
              <a:path w="2122805" h="262890">
                <a:moveTo>
                  <a:pt x="814781" y="29362"/>
                </a:moveTo>
                <a:lnTo>
                  <a:pt x="630631" y="29362"/>
                </a:lnTo>
                <a:lnTo>
                  <a:pt x="630631" y="3962"/>
                </a:lnTo>
                <a:lnTo>
                  <a:pt x="814781" y="3962"/>
                </a:lnTo>
                <a:lnTo>
                  <a:pt x="814781" y="29362"/>
                </a:lnTo>
                <a:close/>
              </a:path>
              <a:path w="2122805" h="262890">
                <a:moveTo>
                  <a:pt x="737196" y="258953"/>
                </a:moveTo>
                <a:lnTo>
                  <a:pt x="709218" y="258953"/>
                </a:lnTo>
                <a:lnTo>
                  <a:pt x="709218" y="29362"/>
                </a:lnTo>
                <a:lnTo>
                  <a:pt x="737196" y="29362"/>
                </a:lnTo>
                <a:lnTo>
                  <a:pt x="737196" y="258953"/>
                </a:lnTo>
                <a:close/>
              </a:path>
              <a:path w="2122805" h="262890">
                <a:moveTo>
                  <a:pt x="879284" y="258953"/>
                </a:moveTo>
                <a:lnTo>
                  <a:pt x="850900" y="258953"/>
                </a:lnTo>
                <a:lnTo>
                  <a:pt x="850900" y="3962"/>
                </a:lnTo>
                <a:lnTo>
                  <a:pt x="879284" y="3962"/>
                </a:lnTo>
                <a:lnTo>
                  <a:pt x="879284" y="118262"/>
                </a:lnTo>
                <a:lnTo>
                  <a:pt x="1036840" y="118262"/>
                </a:lnTo>
                <a:lnTo>
                  <a:pt x="1036840" y="143663"/>
                </a:lnTo>
                <a:lnTo>
                  <a:pt x="879284" y="143663"/>
                </a:lnTo>
                <a:lnTo>
                  <a:pt x="879284" y="258953"/>
                </a:lnTo>
                <a:close/>
              </a:path>
              <a:path w="2122805" h="262890">
                <a:moveTo>
                  <a:pt x="1036840" y="118262"/>
                </a:moveTo>
                <a:lnTo>
                  <a:pt x="1008862" y="118262"/>
                </a:lnTo>
                <a:lnTo>
                  <a:pt x="1008862" y="3962"/>
                </a:lnTo>
                <a:lnTo>
                  <a:pt x="1036840" y="3962"/>
                </a:lnTo>
                <a:lnTo>
                  <a:pt x="1036840" y="118262"/>
                </a:lnTo>
                <a:close/>
              </a:path>
              <a:path w="2122805" h="262890">
                <a:moveTo>
                  <a:pt x="1036840" y="258953"/>
                </a:moveTo>
                <a:lnTo>
                  <a:pt x="1008862" y="258953"/>
                </a:lnTo>
                <a:lnTo>
                  <a:pt x="1008862" y="143663"/>
                </a:lnTo>
                <a:lnTo>
                  <a:pt x="1036840" y="143663"/>
                </a:lnTo>
                <a:lnTo>
                  <a:pt x="1036840" y="258953"/>
                </a:lnTo>
                <a:close/>
              </a:path>
              <a:path w="2122805" h="262890">
                <a:moveTo>
                  <a:pt x="1233073" y="237135"/>
                </a:moveTo>
                <a:lnTo>
                  <a:pt x="1167015" y="237135"/>
                </a:lnTo>
                <a:lnTo>
                  <a:pt x="1190887" y="233934"/>
                </a:lnTo>
                <a:lnTo>
                  <a:pt x="1207941" y="224333"/>
                </a:lnTo>
                <a:lnTo>
                  <a:pt x="1218175" y="208331"/>
                </a:lnTo>
                <a:lnTo>
                  <a:pt x="1221587" y="185928"/>
                </a:lnTo>
                <a:lnTo>
                  <a:pt x="1220837" y="176337"/>
                </a:lnTo>
                <a:lnTo>
                  <a:pt x="1192388" y="147960"/>
                </a:lnTo>
                <a:lnTo>
                  <a:pt x="1164831" y="141085"/>
                </a:lnTo>
                <a:lnTo>
                  <a:pt x="1144864" y="136182"/>
                </a:lnTo>
                <a:lnTo>
                  <a:pt x="1103706" y="117373"/>
                </a:lnTo>
                <a:lnTo>
                  <a:pt x="1085659" y="68452"/>
                </a:lnTo>
                <a:lnTo>
                  <a:pt x="1090793" y="38506"/>
                </a:lnTo>
                <a:lnTo>
                  <a:pt x="1106195" y="17114"/>
                </a:lnTo>
                <a:lnTo>
                  <a:pt x="1131865" y="4278"/>
                </a:lnTo>
                <a:lnTo>
                  <a:pt x="1167803" y="0"/>
                </a:lnTo>
                <a:lnTo>
                  <a:pt x="1181957" y="347"/>
                </a:lnTo>
                <a:lnTo>
                  <a:pt x="1197424" y="1389"/>
                </a:lnTo>
                <a:lnTo>
                  <a:pt x="1214203" y="3123"/>
                </a:lnTo>
                <a:lnTo>
                  <a:pt x="1244803" y="7340"/>
                </a:lnTo>
                <a:lnTo>
                  <a:pt x="1242907" y="25006"/>
                </a:lnTo>
                <a:lnTo>
                  <a:pt x="1169593" y="25006"/>
                </a:lnTo>
                <a:lnTo>
                  <a:pt x="1145457" y="27609"/>
                </a:lnTo>
                <a:lnTo>
                  <a:pt x="1128217" y="35420"/>
                </a:lnTo>
                <a:lnTo>
                  <a:pt x="1117873" y="48441"/>
                </a:lnTo>
                <a:lnTo>
                  <a:pt x="1114425" y="66675"/>
                </a:lnTo>
                <a:lnTo>
                  <a:pt x="1115219" y="77373"/>
                </a:lnTo>
                <a:lnTo>
                  <a:pt x="1146376" y="107156"/>
                </a:lnTo>
                <a:lnTo>
                  <a:pt x="1178725" y="115785"/>
                </a:lnTo>
                <a:lnTo>
                  <a:pt x="1196748" y="120429"/>
                </a:lnTo>
                <a:lnTo>
                  <a:pt x="1233793" y="138303"/>
                </a:lnTo>
                <a:lnTo>
                  <a:pt x="1249960" y="183757"/>
                </a:lnTo>
                <a:lnTo>
                  <a:pt x="1244876" y="218135"/>
                </a:lnTo>
                <a:lnTo>
                  <a:pt x="1233073" y="237135"/>
                </a:lnTo>
                <a:close/>
              </a:path>
              <a:path w="2122805" h="262890">
                <a:moveTo>
                  <a:pt x="1242226" y="31356"/>
                </a:moveTo>
                <a:lnTo>
                  <a:pt x="1218483" y="28574"/>
                </a:lnTo>
                <a:lnTo>
                  <a:pt x="1198465" y="26590"/>
                </a:lnTo>
                <a:lnTo>
                  <a:pt x="1182169" y="25401"/>
                </a:lnTo>
                <a:lnTo>
                  <a:pt x="1169593" y="25006"/>
                </a:lnTo>
                <a:lnTo>
                  <a:pt x="1242907" y="25006"/>
                </a:lnTo>
                <a:lnTo>
                  <a:pt x="1242226" y="31356"/>
                </a:lnTo>
                <a:close/>
              </a:path>
              <a:path w="2122805" h="262890">
                <a:moveTo>
                  <a:pt x="1168603" y="262332"/>
                </a:moveTo>
                <a:lnTo>
                  <a:pt x="1154263" y="261934"/>
                </a:lnTo>
                <a:lnTo>
                  <a:pt x="1138237" y="260743"/>
                </a:lnTo>
                <a:lnTo>
                  <a:pt x="1120525" y="258758"/>
                </a:lnTo>
                <a:lnTo>
                  <a:pt x="1087831" y="254191"/>
                </a:lnTo>
                <a:lnTo>
                  <a:pt x="1090815" y="230582"/>
                </a:lnTo>
                <a:lnTo>
                  <a:pt x="1114401" y="233449"/>
                </a:lnTo>
                <a:lnTo>
                  <a:pt x="1134964" y="235497"/>
                </a:lnTo>
                <a:lnTo>
                  <a:pt x="1152501" y="236725"/>
                </a:lnTo>
                <a:lnTo>
                  <a:pt x="1167015" y="237135"/>
                </a:lnTo>
                <a:lnTo>
                  <a:pt x="1233073" y="237135"/>
                </a:lnTo>
                <a:lnTo>
                  <a:pt x="1229621" y="242690"/>
                </a:lnTo>
                <a:lnTo>
                  <a:pt x="1204198" y="257421"/>
                </a:lnTo>
                <a:lnTo>
                  <a:pt x="1168603" y="262332"/>
                </a:lnTo>
                <a:close/>
              </a:path>
              <a:path w="2122805" h="262890">
                <a:moveTo>
                  <a:pt x="1327151" y="258953"/>
                </a:moveTo>
                <a:lnTo>
                  <a:pt x="1298778" y="258953"/>
                </a:lnTo>
                <a:lnTo>
                  <a:pt x="1298778" y="3962"/>
                </a:lnTo>
                <a:lnTo>
                  <a:pt x="1327151" y="3962"/>
                </a:lnTo>
                <a:lnTo>
                  <a:pt x="1327151" y="118262"/>
                </a:lnTo>
                <a:lnTo>
                  <a:pt x="1484707" y="118262"/>
                </a:lnTo>
                <a:lnTo>
                  <a:pt x="1484707" y="143663"/>
                </a:lnTo>
                <a:lnTo>
                  <a:pt x="1327151" y="143663"/>
                </a:lnTo>
                <a:lnTo>
                  <a:pt x="1327151" y="258953"/>
                </a:lnTo>
                <a:close/>
              </a:path>
              <a:path w="2122805" h="262890">
                <a:moveTo>
                  <a:pt x="1484707" y="118262"/>
                </a:moveTo>
                <a:lnTo>
                  <a:pt x="1456729" y="118262"/>
                </a:lnTo>
                <a:lnTo>
                  <a:pt x="1456729" y="3962"/>
                </a:lnTo>
                <a:lnTo>
                  <a:pt x="1484707" y="3962"/>
                </a:lnTo>
                <a:lnTo>
                  <a:pt x="1484707" y="118262"/>
                </a:lnTo>
                <a:close/>
              </a:path>
              <a:path w="2122805" h="262890">
                <a:moveTo>
                  <a:pt x="1484707" y="258953"/>
                </a:moveTo>
                <a:lnTo>
                  <a:pt x="1456729" y="258953"/>
                </a:lnTo>
                <a:lnTo>
                  <a:pt x="1456729" y="143663"/>
                </a:lnTo>
                <a:lnTo>
                  <a:pt x="1484707" y="143663"/>
                </a:lnTo>
                <a:lnTo>
                  <a:pt x="1484707" y="258953"/>
                </a:lnTo>
                <a:close/>
              </a:path>
              <a:path w="2122805" h="262890">
                <a:moveTo>
                  <a:pt x="1552779" y="258953"/>
                </a:moveTo>
                <a:lnTo>
                  <a:pt x="1524801" y="258953"/>
                </a:lnTo>
                <a:lnTo>
                  <a:pt x="1594651" y="3962"/>
                </a:lnTo>
                <a:lnTo>
                  <a:pt x="1656563" y="3962"/>
                </a:lnTo>
                <a:lnTo>
                  <a:pt x="1663268" y="28371"/>
                </a:lnTo>
                <a:lnTo>
                  <a:pt x="1616076" y="28371"/>
                </a:lnTo>
                <a:lnTo>
                  <a:pt x="1577379" y="167882"/>
                </a:lnTo>
                <a:lnTo>
                  <a:pt x="1701588" y="167882"/>
                </a:lnTo>
                <a:lnTo>
                  <a:pt x="1708617" y="193472"/>
                </a:lnTo>
                <a:lnTo>
                  <a:pt x="1571029" y="193472"/>
                </a:lnTo>
                <a:lnTo>
                  <a:pt x="1552779" y="258953"/>
                </a:lnTo>
                <a:close/>
              </a:path>
              <a:path w="2122805" h="262890">
                <a:moveTo>
                  <a:pt x="1701588" y="167882"/>
                </a:moveTo>
                <a:lnTo>
                  <a:pt x="1673822" y="167882"/>
                </a:lnTo>
                <a:lnTo>
                  <a:pt x="1635126" y="28371"/>
                </a:lnTo>
                <a:lnTo>
                  <a:pt x="1663268" y="28371"/>
                </a:lnTo>
                <a:lnTo>
                  <a:pt x="1701588" y="167882"/>
                </a:lnTo>
                <a:close/>
              </a:path>
              <a:path w="2122805" h="262890">
                <a:moveTo>
                  <a:pt x="1726604" y="258953"/>
                </a:moveTo>
                <a:lnTo>
                  <a:pt x="1698626" y="258953"/>
                </a:lnTo>
                <a:lnTo>
                  <a:pt x="1680172" y="193472"/>
                </a:lnTo>
                <a:lnTo>
                  <a:pt x="1708617" y="193472"/>
                </a:lnTo>
                <a:lnTo>
                  <a:pt x="1726604" y="258953"/>
                </a:lnTo>
                <a:close/>
              </a:path>
              <a:path w="2122805" h="262890">
                <a:moveTo>
                  <a:pt x="1906982" y="258953"/>
                </a:moveTo>
                <a:lnTo>
                  <a:pt x="1766698" y="258953"/>
                </a:lnTo>
                <a:lnTo>
                  <a:pt x="1766698" y="3962"/>
                </a:lnTo>
                <a:lnTo>
                  <a:pt x="1795069" y="3962"/>
                </a:lnTo>
                <a:lnTo>
                  <a:pt x="1795069" y="233553"/>
                </a:lnTo>
                <a:lnTo>
                  <a:pt x="1906982" y="233553"/>
                </a:lnTo>
                <a:lnTo>
                  <a:pt x="1906982" y="258953"/>
                </a:lnTo>
                <a:close/>
              </a:path>
              <a:path w="2122805" h="262890">
                <a:moveTo>
                  <a:pt x="1948663" y="258953"/>
                </a:moveTo>
                <a:lnTo>
                  <a:pt x="1920685" y="258953"/>
                </a:lnTo>
                <a:lnTo>
                  <a:pt x="1990535" y="3962"/>
                </a:lnTo>
                <a:lnTo>
                  <a:pt x="2052448" y="3962"/>
                </a:lnTo>
                <a:lnTo>
                  <a:pt x="2059152" y="28371"/>
                </a:lnTo>
                <a:lnTo>
                  <a:pt x="2011960" y="28371"/>
                </a:lnTo>
                <a:lnTo>
                  <a:pt x="1973263" y="167882"/>
                </a:lnTo>
                <a:lnTo>
                  <a:pt x="2097473" y="167882"/>
                </a:lnTo>
                <a:lnTo>
                  <a:pt x="2104502" y="193472"/>
                </a:lnTo>
                <a:lnTo>
                  <a:pt x="1966913" y="193472"/>
                </a:lnTo>
                <a:lnTo>
                  <a:pt x="1948663" y="258953"/>
                </a:lnTo>
                <a:close/>
              </a:path>
              <a:path w="2122805" h="262890">
                <a:moveTo>
                  <a:pt x="2097473" y="167882"/>
                </a:moveTo>
                <a:lnTo>
                  <a:pt x="2069707" y="167882"/>
                </a:lnTo>
                <a:lnTo>
                  <a:pt x="2031010" y="28371"/>
                </a:lnTo>
                <a:lnTo>
                  <a:pt x="2059152" y="28371"/>
                </a:lnTo>
                <a:lnTo>
                  <a:pt x="2097473" y="167882"/>
                </a:lnTo>
                <a:close/>
              </a:path>
              <a:path w="2122805" h="262890">
                <a:moveTo>
                  <a:pt x="2122488" y="258953"/>
                </a:moveTo>
                <a:lnTo>
                  <a:pt x="2094510" y="258953"/>
                </a:lnTo>
                <a:lnTo>
                  <a:pt x="2076057" y="193472"/>
                </a:lnTo>
                <a:lnTo>
                  <a:pt x="2104502" y="193472"/>
                </a:lnTo>
                <a:lnTo>
                  <a:pt x="2122488" y="258953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5" name="object 35"/>
          <p:cNvSpPr/>
          <p:nvPr/>
        </p:nvSpPr>
        <p:spPr>
          <a:xfrm>
            <a:off x="7339888" y="5426024"/>
            <a:ext cx="535940" cy="268604"/>
          </a:xfrm>
          <a:custGeom>
            <a:avLst/>
            <a:gdLst/>
            <a:ahLst/>
            <a:cxnLst/>
            <a:rect l="0" t="0" r="r" b="b"/>
            <a:pathLst>
              <a:path w="535940" h="268605">
                <a:moveTo>
                  <a:pt x="10706" y="105765"/>
                </a:moveTo>
                <a:lnTo>
                  <a:pt x="10706" y="84734"/>
                </a:lnTo>
                <a:lnTo>
                  <a:pt x="30365" y="81176"/>
                </a:lnTo>
                <a:lnTo>
                  <a:pt x="48860" y="78636"/>
                </a:lnTo>
                <a:lnTo>
                  <a:pt x="66188" y="77113"/>
                </a:lnTo>
                <a:lnTo>
                  <a:pt x="82346" y="76606"/>
                </a:lnTo>
                <a:lnTo>
                  <a:pt x="96867" y="77504"/>
                </a:lnTo>
                <a:lnTo>
                  <a:pt x="133895" y="99191"/>
                </a:lnTo>
                <a:lnTo>
                  <a:pt x="134682" y="101003"/>
                </a:lnTo>
                <a:lnTo>
                  <a:pt x="83731" y="101003"/>
                </a:lnTo>
                <a:lnTo>
                  <a:pt x="68800" y="101226"/>
                </a:lnTo>
                <a:lnTo>
                  <a:pt x="53573" y="101898"/>
                </a:lnTo>
                <a:lnTo>
                  <a:pt x="38048" y="103017"/>
                </a:lnTo>
                <a:lnTo>
                  <a:pt x="10706" y="105765"/>
                </a:lnTo>
                <a:close/>
              </a:path>
              <a:path w="535940" h="268605">
                <a:moveTo>
                  <a:pt x="51981" y="268288"/>
                </a:moveTo>
                <a:lnTo>
                  <a:pt x="13296" y="253912"/>
                </a:lnTo>
                <a:lnTo>
                  <a:pt x="0" y="212637"/>
                </a:lnTo>
                <a:lnTo>
                  <a:pt x="855" y="200075"/>
                </a:lnTo>
                <a:lnTo>
                  <a:pt x="21491" y="167300"/>
                </a:lnTo>
                <a:lnTo>
                  <a:pt x="114300" y="151804"/>
                </a:lnTo>
                <a:lnTo>
                  <a:pt x="114300" y="135928"/>
                </a:lnTo>
                <a:lnTo>
                  <a:pt x="93129" y="101003"/>
                </a:lnTo>
                <a:lnTo>
                  <a:pt x="134682" y="101003"/>
                </a:lnTo>
                <a:lnTo>
                  <a:pt x="138333" y="109416"/>
                </a:lnTo>
                <a:lnTo>
                  <a:pt x="140996" y="121661"/>
                </a:lnTo>
                <a:lnTo>
                  <a:pt x="141884" y="135928"/>
                </a:lnTo>
                <a:lnTo>
                  <a:pt x="141884" y="172848"/>
                </a:lnTo>
                <a:lnTo>
                  <a:pt x="114300" y="172848"/>
                </a:lnTo>
                <a:lnTo>
                  <a:pt x="59728" y="178004"/>
                </a:lnTo>
                <a:lnTo>
                  <a:pt x="28371" y="200826"/>
                </a:lnTo>
                <a:lnTo>
                  <a:pt x="28371" y="211138"/>
                </a:lnTo>
                <a:lnTo>
                  <a:pt x="30119" y="225988"/>
                </a:lnTo>
                <a:lnTo>
                  <a:pt x="35364" y="236592"/>
                </a:lnTo>
                <a:lnTo>
                  <a:pt x="44107" y="242953"/>
                </a:lnTo>
                <a:lnTo>
                  <a:pt x="56349" y="245072"/>
                </a:lnTo>
                <a:lnTo>
                  <a:pt x="156437" y="245072"/>
                </a:lnTo>
                <a:lnTo>
                  <a:pt x="162521" y="246469"/>
                </a:lnTo>
                <a:lnTo>
                  <a:pt x="162521" y="253404"/>
                </a:lnTo>
                <a:lnTo>
                  <a:pt x="118262" y="253404"/>
                </a:lnTo>
                <a:lnTo>
                  <a:pt x="101696" y="259919"/>
                </a:lnTo>
                <a:lnTo>
                  <a:pt x="85126" y="264570"/>
                </a:lnTo>
                <a:lnTo>
                  <a:pt x="68554" y="267359"/>
                </a:lnTo>
                <a:lnTo>
                  <a:pt x="51981" y="268288"/>
                </a:lnTo>
                <a:close/>
              </a:path>
              <a:path w="535940" h="268605">
                <a:moveTo>
                  <a:pt x="156437" y="245072"/>
                </a:moveTo>
                <a:lnTo>
                  <a:pt x="56349" y="245072"/>
                </a:lnTo>
                <a:lnTo>
                  <a:pt x="68889" y="244539"/>
                </a:lnTo>
                <a:lnTo>
                  <a:pt x="81305" y="242939"/>
                </a:lnTo>
                <a:lnTo>
                  <a:pt x="93597" y="240272"/>
                </a:lnTo>
                <a:lnTo>
                  <a:pt x="105765" y="236538"/>
                </a:lnTo>
                <a:lnTo>
                  <a:pt x="114300" y="233566"/>
                </a:lnTo>
                <a:lnTo>
                  <a:pt x="114300" y="172848"/>
                </a:lnTo>
                <a:lnTo>
                  <a:pt x="141884" y="172848"/>
                </a:lnTo>
                <a:lnTo>
                  <a:pt x="141884" y="230188"/>
                </a:lnTo>
                <a:lnTo>
                  <a:pt x="143544" y="236341"/>
                </a:lnTo>
                <a:lnTo>
                  <a:pt x="147535" y="241105"/>
                </a:lnTo>
                <a:lnTo>
                  <a:pt x="153860" y="244481"/>
                </a:lnTo>
                <a:lnTo>
                  <a:pt x="156437" y="245072"/>
                </a:lnTo>
                <a:close/>
              </a:path>
              <a:path w="535940" h="268605">
                <a:moveTo>
                  <a:pt x="162521" y="268288"/>
                </a:moveTo>
                <a:lnTo>
                  <a:pt x="148739" y="267359"/>
                </a:lnTo>
                <a:lnTo>
                  <a:pt x="136767" y="264570"/>
                </a:lnTo>
                <a:lnTo>
                  <a:pt x="126608" y="259919"/>
                </a:lnTo>
                <a:lnTo>
                  <a:pt x="118262" y="253404"/>
                </a:lnTo>
                <a:lnTo>
                  <a:pt x="162521" y="253404"/>
                </a:lnTo>
                <a:lnTo>
                  <a:pt x="162521" y="268288"/>
                </a:lnTo>
                <a:close/>
              </a:path>
              <a:path w="535940" h="268605">
                <a:moveTo>
                  <a:pt x="327133" y="93268"/>
                </a:moveTo>
                <a:lnTo>
                  <a:pt x="223431" y="93268"/>
                </a:lnTo>
                <a:lnTo>
                  <a:pt x="238168" y="85977"/>
                </a:lnTo>
                <a:lnTo>
                  <a:pt x="252606" y="80770"/>
                </a:lnTo>
                <a:lnTo>
                  <a:pt x="266743" y="77647"/>
                </a:lnTo>
                <a:lnTo>
                  <a:pt x="280581" y="76606"/>
                </a:lnTo>
                <a:lnTo>
                  <a:pt x="297447" y="77851"/>
                </a:lnTo>
                <a:lnTo>
                  <a:pt x="311321" y="81589"/>
                </a:lnTo>
                <a:lnTo>
                  <a:pt x="322204" y="87820"/>
                </a:lnTo>
                <a:lnTo>
                  <a:pt x="327133" y="93268"/>
                </a:lnTo>
                <a:close/>
              </a:path>
              <a:path w="535940" h="268605">
                <a:moveTo>
                  <a:pt x="223837" y="264516"/>
                </a:moveTo>
                <a:lnTo>
                  <a:pt x="196253" y="264516"/>
                </a:lnTo>
                <a:lnTo>
                  <a:pt x="196253" y="80365"/>
                </a:lnTo>
                <a:lnTo>
                  <a:pt x="223431" y="80365"/>
                </a:lnTo>
                <a:lnTo>
                  <a:pt x="223431" y="93268"/>
                </a:lnTo>
                <a:lnTo>
                  <a:pt x="327133" y="93268"/>
                </a:lnTo>
                <a:lnTo>
                  <a:pt x="330098" y="96545"/>
                </a:lnTo>
                <a:lnTo>
                  <a:pt x="332387" y="101409"/>
                </a:lnTo>
                <a:lnTo>
                  <a:pt x="267881" y="101409"/>
                </a:lnTo>
                <a:lnTo>
                  <a:pt x="259549" y="102565"/>
                </a:lnTo>
                <a:lnTo>
                  <a:pt x="242087" y="107187"/>
                </a:lnTo>
                <a:lnTo>
                  <a:pt x="235407" y="109474"/>
                </a:lnTo>
                <a:lnTo>
                  <a:pt x="230784" y="111721"/>
                </a:lnTo>
                <a:lnTo>
                  <a:pt x="223837" y="114896"/>
                </a:lnTo>
                <a:lnTo>
                  <a:pt x="223837" y="264516"/>
                </a:lnTo>
                <a:close/>
              </a:path>
              <a:path w="535940" h="268605">
                <a:moveTo>
                  <a:pt x="342900" y="264516"/>
                </a:moveTo>
                <a:lnTo>
                  <a:pt x="315506" y="264516"/>
                </a:lnTo>
                <a:lnTo>
                  <a:pt x="315484" y="167285"/>
                </a:lnTo>
                <a:lnTo>
                  <a:pt x="315036" y="150440"/>
                </a:lnTo>
                <a:lnTo>
                  <a:pt x="303136" y="109387"/>
                </a:lnTo>
                <a:lnTo>
                  <a:pt x="275818" y="101409"/>
                </a:lnTo>
                <a:lnTo>
                  <a:pt x="332387" y="101409"/>
                </a:lnTo>
                <a:lnTo>
                  <a:pt x="335699" y="108446"/>
                </a:lnTo>
                <a:lnTo>
                  <a:pt x="339699" y="124204"/>
                </a:lnTo>
                <a:lnTo>
                  <a:pt x="342099" y="143818"/>
                </a:lnTo>
                <a:lnTo>
                  <a:pt x="342900" y="167285"/>
                </a:lnTo>
                <a:lnTo>
                  <a:pt x="342900" y="264516"/>
                </a:lnTo>
                <a:close/>
              </a:path>
              <a:path w="535940" h="268605">
                <a:moveTo>
                  <a:pt x="535381" y="81368"/>
                </a:moveTo>
                <a:lnTo>
                  <a:pt x="508000" y="81368"/>
                </a:lnTo>
                <a:lnTo>
                  <a:pt x="508000" y="0"/>
                </a:lnTo>
                <a:lnTo>
                  <a:pt x="535381" y="0"/>
                </a:lnTo>
                <a:lnTo>
                  <a:pt x="535381" y="81368"/>
                </a:lnTo>
                <a:close/>
              </a:path>
              <a:path w="535940" h="268605">
                <a:moveTo>
                  <a:pt x="452031" y="268288"/>
                </a:moveTo>
                <a:lnTo>
                  <a:pt x="411949" y="257582"/>
                </a:lnTo>
                <a:lnTo>
                  <a:pt x="390723" y="222951"/>
                </a:lnTo>
                <a:lnTo>
                  <a:pt x="385762" y="177801"/>
                </a:lnTo>
                <a:lnTo>
                  <a:pt x="386877" y="152876"/>
                </a:lnTo>
                <a:lnTo>
                  <a:pt x="395803" y="114184"/>
                </a:lnTo>
                <a:lnTo>
                  <a:pt x="427331" y="82559"/>
                </a:lnTo>
                <a:lnTo>
                  <a:pt x="462749" y="76606"/>
                </a:lnTo>
                <a:lnTo>
                  <a:pt x="473542" y="76904"/>
                </a:lnTo>
                <a:lnTo>
                  <a:pt x="484679" y="77797"/>
                </a:lnTo>
                <a:lnTo>
                  <a:pt x="496164" y="79285"/>
                </a:lnTo>
                <a:lnTo>
                  <a:pt x="508000" y="81368"/>
                </a:lnTo>
                <a:lnTo>
                  <a:pt x="535381" y="81368"/>
                </a:lnTo>
                <a:lnTo>
                  <a:pt x="535381" y="100609"/>
                </a:lnTo>
                <a:lnTo>
                  <a:pt x="464146" y="100609"/>
                </a:lnTo>
                <a:lnTo>
                  <a:pt x="451214" y="101726"/>
                </a:lnTo>
                <a:lnTo>
                  <a:pt x="420327" y="128626"/>
                </a:lnTo>
                <a:lnTo>
                  <a:pt x="414134" y="173838"/>
                </a:lnTo>
                <a:lnTo>
                  <a:pt x="414941" y="193507"/>
                </a:lnTo>
                <a:lnTo>
                  <a:pt x="427037" y="231382"/>
                </a:lnTo>
                <a:lnTo>
                  <a:pt x="449592" y="243485"/>
                </a:lnTo>
                <a:lnTo>
                  <a:pt x="535381" y="243485"/>
                </a:lnTo>
                <a:lnTo>
                  <a:pt x="535381" y="252019"/>
                </a:lnTo>
                <a:lnTo>
                  <a:pt x="508000" y="252019"/>
                </a:lnTo>
                <a:lnTo>
                  <a:pt x="493857" y="259137"/>
                </a:lnTo>
                <a:lnTo>
                  <a:pt x="479815" y="264221"/>
                </a:lnTo>
                <a:lnTo>
                  <a:pt x="465873" y="267271"/>
                </a:lnTo>
                <a:lnTo>
                  <a:pt x="452031" y="268288"/>
                </a:lnTo>
                <a:close/>
              </a:path>
              <a:path w="535940" h="268605">
                <a:moveTo>
                  <a:pt x="535381" y="243485"/>
                </a:moveTo>
                <a:lnTo>
                  <a:pt x="463613" y="243485"/>
                </a:lnTo>
                <a:lnTo>
                  <a:pt x="471487" y="242329"/>
                </a:lnTo>
                <a:lnTo>
                  <a:pt x="488950" y="237694"/>
                </a:lnTo>
                <a:lnTo>
                  <a:pt x="495757" y="235420"/>
                </a:lnTo>
                <a:lnTo>
                  <a:pt x="508000" y="229794"/>
                </a:lnTo>
                <a:lnTo>
                  <a:pt x="508000" y="104978"/>
                </a:lnTo>
                <a:lnTo>
                  <a:pt x="496400" y="103068"/>
                </a:lnTo>
                <a:lnTo>
                  <a:pt x="485225" y="101703"/>
                </a:lnTo>
                <a:lnTo>
                  <a:pt x="474474" y="100883"/>
                </a:lnTo>
                <a:lnTo>
                  <a:pt x="464146" y="100609"/>
                </a:lnTo>
                <a:lnTo>
                  <a:pt x="535381" y="100609"/>
                </a:lnTo>
                <a:lnTo>
                  <a:pt x="535381" y="243485"/>
                </a:lnTo>
                <a:close/>
              </a:path>
              <a:path w="535940" h="268605">
                <a:moveTo>
                  <a:pt x="535381" y="264516"/>
                </a:moveTo>
                <a:lnTo>
                  <a:pt x="508000" y="264516"/>
                </a:lnTo>
                <a:lnTo>
                  <a:pt x="508000" y="252019"/>
                </a:lnTo>
                <a:lnTo>
                  <a:pt x="535381" y="252019"/>
                </a:lnTo>
                <a:lnTo>
                  <a:pt x="535381" y="264516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6" name="object 36"/>
          <p:cNvSpPr/>
          <p:nvPr/>
        </p:nvSpPr>
        <p:spPr>
          <a:xfrm>
            <a:off x="8010384" y="5432576"/>
            <a:ext cx="339089" cy="262255"/>
          </a:xfrm>
          <a:custGeom>
            <a:avLst/>
            <a:gdLst/>
            <a:ahLst/>
            <a:cxnLst/>
            <a:rect l="0" t="0" r="r" b="b"/>
            <a:pathLst>
              <a:path w="339090" h="262255">
                <a:moveTo>
                  <a:pt x="27584" y="257963"/>
                </a:moveTo>
                <a:lnTo>
                  <a:pt x="0" y="257963"/>
                </a:lnTo>
                <a:lnTo>
                  <a:pt x="0" y="73812"/>
                </a:lnTo>
                <a:lnTo>
                  <a:pt x="27584" y="73812"/>
                </a:lnTo>
                <a:lnTo>
                  <a:pt x="27584" y="257963"/>
                </a:lnTo>
                <a:close/>
              </a:path>
              <a:path w="339090" h="262255">
                <a:moveTo>
                  <a:pt x="27584" y="32143"/>
                </a:moveTo>
                <a:lnTo>
                  <a:pt x="0" y="32143"/>
                </a:lnTo>
                <a:lnTo>
                  <a:pt x="0" y="0"/>
                </a:lnTo>
                <a:lnTo>
                  <a:pt x="27584" y="0"/>
                </a:lnTo>
                <a:lnTo>
                  <a:pt x="27584" y="32143"/>
                </a:lnTo>
                <a:close/>
              </a:path>
              <a:path w="339090" h="262255">
                <a:moveTo>
                  <a:pt x="117284" y="73812"/>
                </a:moveTo>
                <a:lnTo>
                  <a:pt x="90093" y="73812"/>
                </a:lnTo>
                <a:lnTo>
                  <a:pt x="90093" y="17462"/>
                </a:lnTo>
                <a:lnTo>
                  <a:pt x="117284" y="17462"/>
                </a:lnTo>
                <a:lnTo>
                  <a:pt x="117284" y="73812"/>
                </a:lnTo>
                <a:close/>
              </a:path>
              <a:path w="339090" h="262255">
                <a:moveTo>
                  <a:pt x="175818" y="97624"/>
                </a:moveTo>
                <a:lnTo>
                  <a:pt x="63893" y="97624"/>
                </a:lnTo>
                <a:lnTo>
                  <a:pt x="63893" y="73812"/>
                </a:lnTo>
                <a:lnTo>
                  <a:pt x="175818" y="73812"/>
                </a:lnTo>
                <a:lnTo>
                  <a:pt x="175818" y="97624"/>
                </a:lnTo>
                <a:close/>
              </a:path>
              <a:path w="339090" h="262255">
                <a:moveTo>
                  <a:pt x="140893" y="261938"/>
                </a:moveTo>
                <a:lnTo>
                  <a:pt x="101104" y="247943"/>
                </a:lnTo>
                <a:lnTo>
                  <a:pt x="90093" y="194666"/>
                </a:lnTo>
                <a:lnTo>
                  <a:pt x="90093" y="97624"/>
                </a:lnTo>
                <a:lnTo>
                  <a:pt x="117284" y="97624"/>
                </a:lnTo>
                <a:lnTo>
                  <a:pt x="117284" y="185141"/>
                </a:lnTo>
                <a:lnTo>
                  <a:pt x="117575" y="199474"/>
                </a:lnTo>
                <a:lnTo>
                  <a:pt x="132359" y="236144"/>
                </a:lnTo>
                <a:lnTo>
                  <a:pt x="176606" y="236144"/>
                </a:lnTo>
                <a:lnTo>
                  <a:pt x="178396" y="257963"/>
                </a:lnTo>
                <a:lnTo>
                  <a:pt x="166823" y="259704"/>
                </a:lnTo>
                <a:lnTo>
                  <a:pt x="156716" y="260946"/>
                </a:lnTo>
                <a:lnTo>
                  <a:pt x="148073" y="261690"/>
                </a:lnTo>
                <a:lnTo>
                  <a:pt x="140893" y="261938"/>
                </a:lnTo>
                <a:close/>
              </a:path>
              <a:path w="339090" h="262255">
                <a:moveTo>
                  <a:pt x="330718" y="236932"/>
                </a:moveTo>
                <a:lnTo>
                  <a:pt x="266801" y="236932"/>
                </a:lnTo>
                <a:lnTo>
                  <a:pt x="276926" y="236505"/>
                </a:lnTo>
                <a:lnTo>
                  <a:pt x="285775" y="235224"/>
                </a:lnTo>
                <a:lnTo>
                  <a:pt x="310959" y="207264"/>
                </a:lnTo>
                <a:lnTo>
                  <a:pt x="310959" y="196622"/>
                </a:lnTo>
                <a:lnTo>
                  <a:pt x="274250" y="177243"/>
                </a:lnTo>
                <a:lnTo>
                  <a:pt x="259460" y="174626"/>
                </a:lnTo>
                <a:lnTo>
                  <a:pt x="244416" y="171747"/>
                </a:lnTo>
                <a:lnTo>
                  <a:pt x="207474" y="153521"/>
                </a:lnTo>
                <a:lnTo>
                  <a:pt x="199834" y="122732"/>
                </a:lnTo>
                <a:lnTo>
                  <a:pt x="201011" y="110164"/>
                </a:lnTo>
                <a:lnTo>
                  <a:pt x="228704" y="77302"/>
                </a:lnTo>
                <a:lnTo>
                  <a:pt x="265912" y="70053"/>
                </a:lnTo>
                <a:lnTo>
                  <a:pt x="277830" y="70374"/>
                </a:lnTo>
                <a:lnTo>
                  <a:pt x="291163" y="71340"/>
                </a:lnTo>
                <a:lnTo>
                  <a:pt x="305910" y="72951"/>
                </a:lnTo>
                <a:lnTo>
                  <a:pt x="322072" y="75209"/>
                </a:lnTo>
                <a:lnTo>
                  <a:pt x="332384" y="76987"/>
                </a:lnTo>
                <a:lnTo>
                  <a:pt x="332384" y="94856"/>
                </a:lnTo>
                <a:lnTo>
                  <a:pt x="267690" y="94856"/>
                </a:lnTo>
                <a:lnTo>
                  <a:pt x="250069" y="96604"/>
                </a:lnTo>
                <a:lnTo>
                  <a:pt x="237480" y="101849"/>
                </a:lnTo>
                <a:lnTo>
                  <a:pt x="229925" y="110592"/>
                </a:lnTo>
                <a:lnTo>
                  <a:pt x="227427" y="122732"/>
                </a:lnTo>
                <a:lnTo>
                  <a:pt x="227406" y="131433"/>
                </a:lnTo>
                <a:lnTo>
                  <a:pt x="230492" y="137478"/>
                </a:lnTo>
                <a:lnTo>
                  <a:pt x="278612" y="152007"/>
                </a:lnTo>
                <a:lnTo>
                  <a:pt x="293782" y="155169"/>
                </a:lnTo>
                <a:lnTo>
                  <a:pt x="330890" y="174363"/>
                </a:lnTo>
                <a:lnTo>
                  <a:pt x="338531" y="206769"/>
                </a:lnTo>
                <a:lnTo>
                  <a:pt x="337404" y="220018"/>
                </a:lnTo>
                <a:lnTo>
                  <a:pt x="334022" y="231380"/>
                </a:lnTo>
                <a:lnTo>
                  <a:pt x="330718" y="236932"/>
                </a:lnTo>
                <a:close/>
              </a:path>
              <a:path w="339090" h="262255">
                <a:moveTo>
                  <a:pt x="332384" y="100609"/>
                </a:moveTo>
                <a:lnTo>
                  <a:pt x="312939" y="98092"/>
                </a:lnTo>
                <a:lnTo>
                  <a:pt x="295675" y="96294"/>
                </a:lnTo>
                <a:lnTo>
                  <a:pt x="280592" y="95215"/>
                </a:lnTo>
                <a:lnTo>
                  <a:pt x="267690" y="94856"/>
                </a:lnTo>
                <a:lnTo>
                  <a:pt x="332384" y="94856"/>
                </a:lnTo>
                <a:lnTo>
                  <a:pt x="332384" y="100609"/>
                </a:lnTo>
                <a:close/>
              </a:path>
              <a:path w="339090" h="262255">
                <a:moveTo>
                  <a:pt x="267500" y="261735"/>
                </a:moveTo>
                <a:lnTo>
                  <a:pt x="228988" y="258836"/>
                </a:lnTo>
                <a:lnTo>
                  <a:pt x="203009" y="254597"/>
                </a:lnTo>
                <a:lnTo>
                  <a:pt x="203009" y="230785"/>
                </a:lnTo>
                <a:lnTo>
                  <a:pt x="222842" y="233476"/>
                </a:lnTo>
                <a:lnTo>
                  <a:pt x="240087" y="235397"/>
                </a:lnTo>
                <a:lnTo>
                  <a:pt x="254740" y="236548"/>
                </a:lnTo>
                <a:lnTo>
                  <a:pt x="266801" y="236932"/>
                </a:lnTo>
                <a:lnTo>
                  <a:pt x="330718" y="236932"/>
                </a:lnTo>
                <a:lnTo>
                  <a:pt x="328383" y="240854"/>
                </a:lnTo>
                <a:lnTo>
                  <a:pt x="320484" y="248438"/>
                </a:lnTo>
                <a:lnTo>
                  <a:pt x="310400" y="254255"/>
                </a:lnTo>
                <a:lnTo>
                  <a:pt x="298207" y="258411"/>
                </a:lnTo>
                <a:lnTo>
                  <a:pt x="283906" y="260904"/>
                </a:lnTo>
                <a:lnTo>
                  <a:pt x="267500" y="261735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7" name="object 37"/>
          <p:cNvSpPr/>
          <p:nvPr/>
        </p:nvSpPr>
        <p:spPr>
          <a:xfrm>
            <a:off x="1672374" y="5873064"/>
            <a:ext cx="2408834" cy="346278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  <p:sp>
        <p:nvSpPr>
          <p:cNvPr id="38" name="object 38"/>
          <p:cNvSpPr/>
          <p:nvPr/>
        </p:nvSpPr>
        <p:spPr>
          <a:xfrm>
            <a:off x="4213148" y="5873064"/>
            <a:ext cx="1765300" cy="346710"/>
          </a:xfrm>
          <a:custGeom>
            <a:avLst/>
            <a:gdLst/>
            <a:ahLst/>
            <a:cxnLst/>
            <a:rect l="0" t="0" r="r" b="b"/>
            <a:pathLst>
              <a:path w="1765300" h="346710">
                <a:moveTo>
                  <a:pt x="128434" y="93662"/>
                </a:moveTo>
                <a:lnTo>
                  <a:pt x="27190" y="93662"/>
                </a:lnTo>
                <a:lnTo>
                  <a:pt x="41144" y="86196"/>
                </a:lnTo>
                <a:lnTo>
                  <a:pt x="55022" y="80867"/>
                </a:lnTo>
                <a:lnTo>
                  <a:pt x="68824" y="77671"/>
                </a:lnTo>
                <a:lnTo>
                  <a:pt x="82550" y="76606"/>
                </a:lnTo>
                <a:lnTo>
                  <a:pt x="98826" y="78001"/>
                </a:lnTo>
                <a:lnTo>
                  <a:pt x="112717" y="82186"/>
                </a:lnTo>
                <a:lnTo>
                  <a:pt x="124224" y="89159"/>
                </a:lnTo>
                <a:lnTo>
                  <a:pt x="128434" y="93662"/>
                </a:lnTo>
                <a:close/>
              </a:path>
              <a:path w="1765300" h="346710">
                <a:moveTo>
                  <a:pt x="27584" y="346278"/>
                </a:moveTo>
                <a:lnTo>
                  <a:pt x="0" y="346278"/>
                </a:lnTo>
                <a:lnTo>
                  <a:pt x="0" y="80365"/>
                </a:lnTo>
                <a:lnTo>
                  <a:pt x="27190" y="80365"/>
                </a:lnTo>
                <a:lnTo>
                  <a:pt x="27190" y="93662"/>
                </a:lnTo>
                <a:lnTo>
                  <a:pt x="128434" y="93662"/>
                </a:lnTo>
                <a:lnTo>
                  <a:pt x="133350" y="98920"/>
                </a:lnTo>
                <a:lnTo>
                  <a:pt x="134683" y="101409"/>
                </a:lnTo>
                <a:lnTo>
                  <a:pt x="70980" y="101409"/>
                </a:lnTo>
                <a:lnTo>
                  <a:pt x="63042" y="102628"/>
                </a:lnTo>
                <a:lnTo>
                  <a:pt x="46100" y="107518"/>
                </a:lnTo>
                <a:lnTo>
                  <a:pt x="39420" y="109943"/>
                </a:lnTo>
                <a:lnTo>
                  <a:pt x="34531" y="112318"/>
                </a:lnTo>
                <a:lnTo>
                  <a:pt x="27584" y="116090"/>
                </a:lnTo>
                <a:lnTo>
                  <a:pt x="27584" y="240118"/>
                </a:lnTo>
                <a:lnTo>
                  <a:pt x="39888" y="241937"/>
                </a:lnTo>
                <a:lnTo>
                  <a:pt x="50604" y="243239"/>
                </a:lnTo>
                <a:lnTo>
                  <a:pt x="59733" y="244022"/>
                </a:lnTo>
                <a:lnTo>
                  <a:pt x="67271" y="244284"/>
                </a:lnTo>
                <a:lnTo>
                  <a:pt x="131632" y="244284"/>
                </a:lnTo>
                <a:lnTo>
                  <a:pt x="130568" y="245973"/>
                </a:lnTo>
                <a:lnTo>
                  <a:pt x="119719" y="255734"/>
                </a:lnTo>
                <a:lnTo>
                  <a:pt x="105819" y="262707"/>
                </a:lnTo>
                <a:lnTo>
                  <a:pt x="100089" y="264121"/>
                </a:lnTo>
                <a:lnTo>
                  <a:pt x="27584" y="264121"/>
                </a:lnTo>
                <a:lnTo>
                  <a:pt x="27584" y="346278"/>
                </a:lnTo>
                <a:close/>
              </a:path>
              <a:path w="1765300" h="346710">
                <a:moveTo>
                  <a:pt x="131632" y="244284"/>
                </a:moveTo>
                <a:lnTo>
                  <a:pt x="67271" y="244284"/>
                </a:lnTo>
                <a:lnTo>
                  <a:pt x="81126" y="243222"/>
                </a:lnTo>
                <a:lnTo>
                  <a:pt x="92722" y="240039"/>
                </a:lnTo>
                <a:lnTo>
                  <a:pt x="118070" y="205016"/>
                </a:lnTo>
                <a:lnTo>
                  <a:pt x="121043" y="172046"/>
                </a:lnTo>
                <a:lnTo>
                  <a:pt x="120369" y="154282"/>
                </a:lnTo>
                <a:lnTo>
                  <a:pt x="104187" y="110501"/>
                </a:lnTo>
                <a:lnTo>
                  <a:pt x="78384" y="101409"/>
                </a:lnTo>
                <a:lnTo>
                  <a:pt x="134683" y="101409"/>
                </a:lnTo>
                <a:lnTo>
                  <a:pt x="140298" y="111888"/>
                </a:lnTo>
                <a:lnTo>
                  <a:pt x="145259" y="128465"/>
                </a:lnTo>
                <a:lnTo>
                  <a:pt x="148234" y="148649"/>
                </a:lnTo>
                <a:lnTo>
                  <a:pt x="149225" y="172440"/>
                </a:lnTo>
                <a:lnTo>
                  <a:pt x="148060" y="196238"/>
                </a:lnTo>
                <a:lnTo>
                  <a:pt x="144564" y="216427"/>
                </a:lnTo>
                <a:lnTo>
                  <a:pt x="138734" y="233005"/>
                </a:lnTo>
                <a:lnTo>
                  <a:pt x="131632" y="244284"/>
                </a:lnTo>
                <a:close/>
              </a:path>
              <a:path w="1765300" h="346710">
                <a:moveTo>
                  <a:pt x="68859" y="268287"/>
                </a:moveTo>
                <a:lnTo>
                  <a:pt x="57872" y="268027"/>
                </a:lnTo>
                <a:lnTo>
                  <a:pt x="47331" y="267247"/>
                </a:lnTo>
                <a:lnTo>
                  <a:pt x="37235" y="265946"/>
                </a:lnTo>
                <a:lnTo>
                  <a:pt x="27584" y="264121"/>
                </a:lnTo>
                <a:lnTo>
                  <a:pt x="100089" y="264121"/>
                </a:lnTo>
                <a:lnTo>
                  <a:pt x="88867" y="266892"/>
                </a:lnTo>
                <a:lnTo>
                  <a:pt x="68859" y="268287"/>
                </a:lnTo>
                <a:close/>
              </a:path>
              <a:path w="1765300" h="346710">
                <a:moveTo>
                  <a:pt x="283234" y="105371"/>
                </a:moveTo>
                <a:lnTo>
                  <a:pt x="221259" y="105371"/>
                </a:lnTo>
                <a:lnTo>
                  <a:pt x="237533" y="95289"/>
                </a:lnTo>
                <a:lnTo>
                  <a:pt x="254201" y="87066"/>
                </a:lnTo>
                <a:lnTo>
                  <a:pt x="271267" y="80702"/>
                </a:lnTo>
                <a:lnTo>
                  <a:pt x="288734" y="76200"/>
                </a:lnTo>
                <a:lnTo>
                  <a:pt x="288734" y="104178"/>
                </a:lnTo>
                <a:lnTo>
                  <a:pt x="283234" y="105371"/>
                </a:lnTo>
                <a:close/>
              </a:path>
              <a:path w="1765300" h="346710">
                <a:moveTo>
                  <a:pt x="221653" y="264515"/>
                </a:moveTo>
                <a:lnTo>
                  <a:pt x="194068" y="264515"/>
                </a:lnTo>
                <a:lnTo>
                  <a:pt x="194068" y="80365"/>
                </a:lnTo>
                <a:lnTo>
                  <a:pt x="221259" y="80365"/>
                </a:lnTo>
                <a:lnTo>
                  <a:pt x="221259" y="105371"/>
                </a:lnTo>
                <a:lnTo>
                  <a:pt x="283234" y="105371"/>
                </a:lnTo>
                <a:lnTo>
                  <a:pt x="241674" y="119337"/>
                </a:lnTo>
                <a:lnTo>
                  <a:pt x="221653" y="129387"/>
                </a:lnTo>
                <a:lnTo>
                  <a:pt x="221653" y="264515"/>
                </a:lnTo>
                <a:close/>
              </a:path>
              <a:path w="1765300" h="346710">
                <a:moveTo>
                  <a:pt x="392214" y="268287"/>
                </a:moveTo>
                <a:lnTo>
                  <a:pt x="354266" y="262561"/>
                </a:lnTo>
                <a:lnTo>
                  <a:pt x="322876" y="232199"/>
                </a:lnTo>
                <a:lnTo>
                  <a:pt x="313334" y="172046"/>
                </a:lnTo>
                <a:lnTo>
                  <a:pt x="314463" y="148586"/>
                </a:lnTo>
                <a:lnTo>
                  <a:pt x="331393" y="99123"/>
                </a:lnTo>
                <a:lnTo>
                  <a:pt x="372434" y="78013"/>
                </a:lnTo>
                <a:lnTo>
                  <a:pt x="392315" y="76606"/>
                </a:lnTo>
                <a:lnTo>
                  <a:pt x="412184" y="78013"/>
                </a:lnTo>
                <a:lnTo>
                  <a:pt x="428928" y="82235"/>
                </a:lnTo>
                <a:lnTo>
                  <a:pt x="442545" y="89272"/>
                </a:lnTo>
                <a:lnTo>
                  <a:pt x="453034" y="99123"/>
                </a:lnTo>
                <a:lnTo>
                  <a:pt x="453927" y="100609"/>
                </a:lnTo>
                <a:lnTo>
                  <a:pt x="392315" y="100609"/>
                </a:lnTo>
                <a:lnTo>
                  <a:pt x="378963" y="101564"/>
                </a:lnTo>
                <a:lnTo>
                  <a:pt x="347790" y="125102"/>
                </a:lnTo>
                <a:lnTo>
                  <a:pt x="341706" y="171551"/>
                </a:lnTo>
                <a:lnTo>
                  <a:pt x="342331" y="190367"/>
                </a:lnTo>
                <a:lnTo>
                  <a:pt x="351434" y="228104"/>
                </a:lnTo>
                <a:lnTo>
                  <a:pt x="392315" y="244284"/>
                </a:lnTo>
                <a:lnTo>
                  <a:pt x="454636" y="244284"/>
                </a:lnTo>
                <a:lnTo>
                  <a:pt x="454025" y="245376"/>
                </a:lnTo>
                <a:lnTo>
                  <a:pt x="443838" y="255401"/>
                </a:lnTo>
                <a:lnTo>
                  <a:pt x="430139" y="262561"/>
                </a:lnTo>
                <a:lnTo>
                  <a:pt x="412930" y="266856"/>
                </a:lnTo>
                <a:lnTo>
                  <a:pt x="392214" y="268287"/>
                </a:lnTo>
                <a:close/>
              </a:path>
              <a:path w="1765300" h="346710">
                <a:moveTo>
                  <a:pt x="454636" y="244284"/>
                </a:moveTo>
                <a:lnTo>
                  <a:pt x="392315" y="244284"/>
                </a:lnTo>
                <a:lnTo>
                  <a:pt x="406565" y="243272"/>
                </a:lnTo>
                <a:lnTo>
                  <a:pt x="418060" y="240264"/>
                </a:lnTo>
                <a:lnTo>
                  <a:pt x="440137" y="206030"/>
                </a:lnTo>
                <a:lnTo>
                  <a:pt x="442515" y="171551"/>
                </a:lnTo>
                <a:lnTo>
                  <a:pt x="441847" y="152927"/>
                </a:lnTo>
                <a:lnTo>
                  <a:pt x="431901" y="115887"/>
                </a:lnTo>
                <a:lnTo>
                  <a:pt x="392315" y="100609"/>
                </a:lnTo>
                <a:lnTo>
                  <a:pt x="453927" y="100609"/>
                </a:lnTo>
                <a:lnTo>
                  <a:pt x="460850" y="112125"/>
                </a:lnTo>
                <a:lnTo>
                  <a:pt x="466429" y="128612"/>
                </a:lnTo>
                <a:lnTo>
                  <a:pt x="469775" y="148586"/>
                </a:lnTo>
                <a:lnTo>
                  <a:pt x="470890" y="172046"/>
                </a:lnTo>
                <a:lnTo>
                  <a:pt x="469837" y="195532"/>
                </a:lnTo>
                <a:lnTo>
                  <a:pt x="466677" y="215584"/>
                </a:lnTo>
                <a:lnTo>
                  <a:pt x="461407" y="232199"/>
                </a:lnTo>
                <a:lnTo>
                  <a:pt x="454636" y="244284"/>
                </a:lnTo>
                <a:close/>
              </a:path>
              <a:path w="1765300" h="346710">
                <a:moveTo>
                  <a:pt x="583412" y="268287"/>
                </a:moveTo>
                <a:lnTo>
                  <a:pt x="534072" y="255846"/>
                </a:lnTo>
                <a:lnTo>
                  <a:pt x="512067" y="216449"/>
                </a:lnTo>
                <a:lnTo>
                  <a:pt x="508000" y="171551"/>
                </a:lnTo>
                <a:lnTo>
                  <a:pt x="509097" y="147262"/>
                </a:lnTo>
                <a:lnTo>
                  <a:pt x="525564" y="97828"/>
                </a:lnTo>
                <a:lnTo>
                  <a:pt x="565133" y="77932"/>
                </a:lnTo>
                <a:lnTo>
                  <a:pt x="584200" y="76606"/>
                </a:lnTo>
                <a:lnTo>
                  <a:pt x="591219" y="76878"/>
                </a:lnTo>
                <a:lnTo>
                  <a:pt x="600373" y="77693"/>
                </a:lnTo>
                <a:lnTo>
                  <a:pt x="611660" y="79054"/>
                </a:lnTo>
                <a:lnTo>
                  <a:pt x="634009" y="82156"/>
                </a:lnTo>
                <a:lnTo>
                  <a:pt x="634009" y="101409"/>
                </a:lnTo>
                <a:lnTo>
                  <a:pt x="590359" y="101409"/>
                </a:lnTo>
                <a:lnTo>
                  <a:pt x="575850" y="102338"/>
                </a:lnTo>
                <a:lnTo>
                  <a:pt x="542685" y="125326"/>
                </a:lnTo>
                <a:lnTo>
                  <a:pt x="536384" y="171551"/>
                </a:lnTo>
                <a:lnTo>
                  <a:pt x="537034" y="190206"/>
                </a:lnTo>
                <a:lnTo>
                  <a:pt x="546798" y="227710"/>
                </a:lnTo>
                <a:lnTo>
                  <a:pt x="590550" y="243484"/>
                </a:lnTo>
                <a:lnTo>
                  <a:pt x="634212" y="243484"/>
                </a:lnTo>
                <a:lnTo>
                  <a:pt x="634212" y="263131"/>
                </a:lnTo>
                <a:lnTo>
                  <a:pt x="618308" y="265388"/>
                </a:lnTo>
                <a:lnTo>
                  <a:pt x="604540" y="267000"/>
                </a:lnTo>
                <a:lnTo>
                  <a:pt x="592909" y="267965"/>
                </a:lnTo>
                <a:lnTo>
                  <a:pt x="583412" y="268287"/>
                </a:lnTo>
                <a:close/>
              </a:path>
              <a:path w="1765300" h="346710">
                <a:moveTo>
                  <a:pt x="634009" y="104584"/>
                </a:moveTo>
                <a:lnTo>
                  <a:pt x="620193" y="103193"/>
                </a:lnTo>
                <a:lnTo>
                  <a:pt x="608312" y="102201"/>
                </a:lnTo>
                <a:lnTo>
                  <a:pt x="598367" y="101607"/>
                </a:lnTo>
                <a:lnTo>
                  <a:pt x="590359" y="101409"/>
                </a:lnTo>
                <a:lnTo>
                  <a:pt x="634009" y="101409"/>
                </a:lnTo>
                <a:lnTo>
                  <a:pt x="634009" y="104584"/>
                </a:lnTo>
                <a:close/>
              </a:path>
              <a:path w="1765300" h="346710">
                <a:moveTo>
                  <a:pt x="634212" y="243484"/>
                </a:moveTo>
                <a:lnTo>
                  <a:pt x="590550" y="243484"/>
                </a:lnTo>
                <a:lnTo>
                  <a:pt x="634212" y="240118"/>
                </a:lnTo>
                <a:lnTo>
                  <a:pt x="634212" y="243484"/>
                </a:lnTo>
                <a:close/>
              </a:path>
              <a:path w="1765300" h="346710">
                <a:moveTo>
                  <a:pt x="740765" y="268287"/>
                </a:moveTo>
                <a:lnTo>
                  <a:pt x="694295" y="255343"/>
                </a:lnTo>
                <a:lnTo>
                  <a:pt x="672261" y="215803"/>
                </a:lnTo>
                <a:lnTo>
                  <a:pt x="668146" y="173443"/>
                </a:lnTo>
                <a:lnTo>
                  <a:pt x="672933" y="131073"/>
                </a:lnTo>
                <a:lnTo>
                  <a:pt x="687293" y="100812"/>
                </a:lnTo>
                <a:lnTo>
                  <a:pt x="711229" y="82657"/>
                </a:lnTo>
                <a:lnTo>
                  <a:pt x="744740" y="76606"/>
                </a:lnTo>
                <a:lnTo>
                  <a:pt x="762116" y="77906"/>
                </a:lnTo>
                <a:lnTo>
                  <a:pt x="777135" y="81810"/>
                </a:lnTo>
                <a:lnTo>
                  <a:pt x="789796" y="88318"/>
                </a:lnTo>
                <a:lnTo>
                  <a:pt x="800100" y="97434"/>
                </a:lnTo>
                <a:lnTo>
                  <a:pt x="801702" y="99821"/>
                </a:lnTo>
                <a:lnTo>
                  <a:pt x="745134" y="99821"/>
                </a:lnTo>
                <a:lnTo>
                  <a:pt x="733592" y="100745"/>
                </a:lnTo>
                <a:lnTo>
                  <a:pt x="702699" y="123093"/>
                </a:lnTo>
                <a:lnTo>
                  <a:pt x="695718" y="161734"/>
                </a:lnTo>
                <a:lnTo>
                  <a:pt x="818297" y="161734"/>
                </a:lnTo>
                <a:lnTo>
                  <a:pt x="818362" y="183756"/>
                </a:lnTo>
                <a:lnTo>
                  <a:pt x="696125" y="183756"/>
                </a:lnTo>
                <a:lnTo>
                  <a:pt x="696818" y="198132"/>
                </a:lnTo>
                <a:lnTo>
                  <a:pt x="713814" y="235621"/>
                </a:lnTo>
                <a:lnTo>
                  <a:pt x="745832" y="243878"/>
                </a:lnTo>
                <a:lnTo>
                  <a:pt x="812609" y="243878"/>
                </a:lnTo>
                <a:lnTo>
                  <a:pt x="812609" y="262343"/>
                </a:lnTo>
                <a:lnTo>
                  <a:pt x="792339" y="264944"/>
                </a:lnTo>
                <a:lnTo>
                  <a:pt x="773610" y="266801"/>
                </a:lnTo>
                <a:lnTo>
                  <a:pt x="756420" y="267916"/>
                </a:lnTo>
                <a:lnTo>
                  <a:pt x="740765" y="268287"/>
                </a:lnTo>
                <a:close/>
              </a:path>
              <a:path w="1765300" h="346710">
                <a:moveTo>
                  <a:pt x="818297" y="161734"/>
                </a:moveTo>
                <a:lnTo>
                  <a:pt x="791565" y="161734"/>
                </a:lnTo>
                <a:lnTo>
                  <a:pt x="790884" y="146010"/>
                </a:lnTo>
                <a:lnTo>
                  <a:pt x="788839" y="132783"/>
                </a:lnTo>
                <a:lnTo>
                  <a:pt x="756583" y="100695"/>
                </a:lnTo>
                <a:lnTo>
                  <a:pt x="745134" y="99821"/>
                </a:lnTo>
                <a:lnTo>
                  <a:pt x="801702" y="99821"/>
                </a:lnTo>
                <a:lnTo>
                  <a:pt x="808091" y="109342"/>
                </a:lnTo>
                <a:lnTo>
                  <a:pt x="813798" y="124226"/>
                </a:lnTo>
                <a:lnTo>
                  <a:pt x="817221" y="142084"/>
                </a:lnTo>
                <a:lnTo>
                  <a:pt x="818297" y="161734"/>
                </a:lnTo>
                <a:close/>
              </a:path>
              <a:path w="1765300" h="346710">
                <a:moveTo>
                  <a:pt x="812609" y="243878"/>
                </a:moveTo>
                <a:lnTo>
                  <a:pt x="745832" y="243878"/>
                </a:lnTo>
                <a:lnTo>
                  <a:pt x="759644" y="243742"/>
                </a:lnTo>
                <a:lnTo>
                  <a:pt x="773590" y="243335"/>
                </a:lnTo>
                <a:lnTo>
                  <a:pt x="787672" y="242656"/>
                </a:lnTo>
                <a:lnTo>
                  <a:pt x="801890" y="241706"/>
                </a:lnTo>
                <a:lnTo>
                  <a:pt x="812609" y="240512"/>
                </a:lnTo>
                <a:lnTo>
                  <a:pt x="812609" y="243878"/>
                </a:lnTo>
                <a:close/>
              </a:path>
              <a:path w="1765300" h="346710">
                <a:moveTo>
                  <a:pt x="1003693" y="81368"/>
                </a:moveTo>
                <a:lnTo>
                  <a:pt x="976312" y="81368"/>
                </a:lnTo>
                <a:lnTo>
                  <a:pt x="976312" y="0"/>
                </a:lnTo>
                <a:lnTo>
                  <a:pt x="1003693" y="0"/>
                </a:lnTo>
                <a:lnTo>
                  <a:pt x="1003693" y="81368"/>
                </a:lnTo>
                <a:close/>
              </a:path>
              <a:path w="1765300" h="346710">
                <a:moveTo>
                  <a:pt x="920356" y="268287"/>
                </a:moveTo>
                <a:lnTo>
                  <a:pt x="880275" y="257581"/>
                </a:lnTo>
                <a:lnTo>
                  <a:pt x="859037" y="222950"/>
                </a:lnTo>
                <a:lnTo>
                  <a:pt x="854075" y="177800"/>
                </a:lnTo>
                <a:lnTo>
                  <a:pt x="855191" y="152875"/>
                </a:lnTo>
                <a:lnTo>
                  <a:pt x="864120" y="114184"/>
                </a:lnTo>
                <a:lnTo>
                  <a:pt x="895650" y="82559"/>
                </a:lnTo>
                <a:lnTo>
                  <a:pt x="931075" y="76606"/>
                </a:lnTo>
                <a:lnTo>
                  <a:pt x="941861" y="76904"/>
                </a:lnTo>
                <a:lnTo>
                  <a:pt x="952998" y="77797"/>
                </a:lnTo>
                <a:lnTo>
                  <a:pt x="964482" y="79285"/>
                </a:lnTo>
                <a:lnTo>
                  <a:pt x="976312" y="81368"/>
                </a:lnTo>
                <a:lnTo>
                  <a:pt x="1003693" y="81368"/>
                </a:lnTo>
                <a:lnTo>
                  <a:pt x="1003693" y="100609"/>
                </a:lnTo>
                <a:lnTo>
                  <a:pt x="932459" y="100609"/>
                </a:lnTo>
                <a:lnTo>
                  <a:pt x="919529" y="101726"/>
                </a:lnTo>
                <a:lnTo>
                  <a:pt x="888653" y="128626"/>
                </a:lnTo>
                <a:lnTo>
                  <a:pt x="882459" y="173837"/>
                </a:lnTo>
                <a:lnTo>
                  <a:pt x="883264" y="193506"/>
                </a:lnTo>
                <a:lnTo>
                  <a:pt x="895350" y="231381"/>
                </a:lnTo>
                <a:lnTo>
                  <a:pt x="917905" y="243484"/>
                </a:lnTo>
                <a:lnTo>
                  <a:pt x="1003693" y="243484"/>
                </a:lnTo>
                <a:lnTo>
                  <a:pt x="1003693" y="252018"/>
                </a:lnTo>
                <a:lnTo>
                  <a:pt x="976312" y="252018"/>
                </a:lnTo>
                <a:lnTo>
                  <a:pt x="962177" y="259136"/>
                </a:lnTo>
                <a:lnTo>
                  <a:pt x="948139" y="264220"/>
                </a:lnTo>
                <a:lnTo>
                  <a:pt x="934198" y="267270"/>
                </a:lnTo>
                <a:lnTo>
                  <a:pt x="920356" y="268287"/>
                </a:lnTo>
                <a:close/>
              </a:path>
              <a:path w="1765300" h="346710">
                <a:moveTo>
                  <a:pt x="1003693" y="243484"/>
                </a:moveTo>
                <a:lnTo>
                  <a:pt x="931926" y="243484"/>
                </a:lnTo>
                <a:lnTo>
                  <a:pt x="939800" y="242328"/>
                </a:lnTo>
                <a:lnTo>
                  <a:pt x="957262" y="237693"/>
                </a:lnTo>
                <a:lnTo>
                  <a:pt x="964082" y="235419"/>
                </a:lnTo>
                <a:lnTo>
                  <a:pt x="976312" y="229793"/>
                </a:lnTo>
                <a:lnTo>
                  <a:pt x="976312" y="104978"/>
                </a:lnTo>
                <a:lnTo>
                  <a:pt x="964720" y="103068"/>
                </a:lnTo>
                <a:lnTo>
                  <a:pt x="953547" y="101703"/>
                </a:lnTo>
                <a:lnTo>
                  <a:pt x="942794" y="100883"/>
                </a:lnTo>
                <a:lnTo>
                  <a:pt x="932459" y="100609"/>
                </a:lnTo>
                <a:lnTo>
                  <a:pt x="1003693" y="100609"/>
                </a:lnTo>
                <a:lnTo>
                  <a:pt x="1003693" y="243484"/>
                </a:lnTo>
                <a:close/>
              </a:path>
              <a:path w="1765300" h="346710">
                <a:moveTo>
                  <a:pt x="1003693" y="264515"/>
                </a:moveTo>
                <a:lnTo>
                  <a:pt x="976312" y="264515"/>
                </a:lnTo>
                <a:lnTo>
                  <a:pt x="976312" y="252018"/>
                </a:lnTo>
                <a:lnTo>
                  <a:pt x="1003693" y="252018"/>
                </a:lnTo>
                <a:lnTo>
                  <a:pt x="1003693" y="264515"/>
                </a:lnTo>
                <a:close/>
              </a:path>
              <a:path w="1765300" h="346710">
                <a:moveTo>
                  <a:pt x="1117206" y="268287"/>
                </a:moveTo>
                <a:lnTo>
                  <a:pt x="1075065" y="257293"/>
                </a:lnTo>
                <a:lnTo>
                  <a:pt x="1057997" y="220889"/>
                </a:lnTo>
                <a:lnTo>
                  <a:pt x="1054900" y="176415"/>
                </a:lnTo>
                <a:lnTo>
                  <a:pt x="1054900" y="80365"/>
                </a:lnTo>
                <a:lnTo>
                  <a:pt x="1082675" y="80365"/>
                </a:lnTo>
                <a:lnTo>
                  <a:pt x="1082684" y="176415"/>
                </a:lnTo>
                <a:lnTo>
                  <a:pt x="1083110" y="194490"/>
                </a:lnTo>
                <a:lnTo>
                  <a:pt x="1094213" y="235838"/>
                </a:lnTo>
                <a:lnTo>
                  <a:pt x="1121371" y="243484"/>
                </a:lnTo>
                <a:lnTo>
                  <a:pt x="1199362" y="243484"/>
                </a:lnTo>
                <a:lnTo>
                  <a:pt x="1199362" y="251625"/>
                </a:lnTo>
                <a:lnTo>
                  <a:pt x="1171778" y="251625"/>
                </a:lnTo>
                <a:lnTo>
                  <a:pt x="1158023" y="258916"/>
                </a:lnTo>
                <a:lnTo>
                  <a:pt x="1144344" y="264123"/>
                </a:lnTo>
                <a:lnTo>
                  <a:pt x="1130739" y="267246"/>
                </a:lnTo>
                <a:lnTo>
                  <a:pt x="1117206" y="268287"/>
                </a:lnTo>
                <a:close/>
              </a:path>
              <a:path w="1765300" h="346710">
                <a:moveTo>
                  <a:pt x="1199362" y="243484"/>
                </a:moveTo>
                <a:lnTo>
                  <a:pt x="1129449" y="243484"/>
                </a:lnTo>
                <a:lnTo>
                  <a:pt x="1137640" y="242328"/>
                </a:lnTo>
                <a:lnTo>
                  <a:pt x="1154315" y="237693"/>
                </a:lnTo>
                <a:lnTo>
                  <a:pt x="1160665" y="235419"/>
                </a:lnTo>
                <a:lnTo>
                  <a:pt x="1165034" y="233171"/>
                </a:lnTo>
                <a:lnTo>
                  <a:pt x="1171778" y="229793"/>
                </a:lnTo>
                <a:lnTo>
                  <a:pt x="1171778" y="80365"/>
                </a:lnTo>
                <a:lnTo>
                  <a:pt x="1199362" y="80365"/>
                </a:lnTo>
                <a:lnTo>
                  <a:pt x="1199362" y="243484"/>
                </a:lnTo>
                <a:close/>
              </a:path>
              <a:path w="1765300" h="346710">
                <a:moveTo>
                  <a:pt x="1199362" y="264515"/>
                </a:moveTo>
                <a:lnTo>
                  <a:pt x="1171778" y="264515"/>
                </a:lnTo>
                <a:lnTo>
                  <a:pt x="1171778" y="251625"/>
                </a:lnTo>
                <a:lnTo>
                  <a:pt x="1199362" y="251625"/>
                </a:lnTo>
                <a:lnTo>
                  <a:pt x="1199362" y="264515"/>
                </a:lnTo>
                <a:close/>
              </a:path>
              <a:path w="1765300" h="346710">
                <a:moveTo>
                  <a:pt x="1341500" y="105371"/>
                </a:moveTo>
                <a:lnTo>
                  <a:pt x="1279525" y="105371"/>
                </a:lnTo>
                <a:lnTo>
                  <a:pt x="1295800" y="95289"/>
                </a:lnTo>
                <a:lnTo>
                  <a:pt x="1312471" y="87066"/>
                </a:lnTo>
                <a:lnTo>
                  <a:pt x="1329538" y="80702"/>
                </a:lnTo>
                <a:lnTo>
                  <a:pt x="1347000" y="76200"/>
                </a:lnTo>
                <a:lnTo>
                  <a:pt x="1347000" y="104178"/>
                </a:lnTo>
                <a:lnTo>
                  <a:pt x="1341500" y="105371"/>
                </a:lnTo>
                <a:close/>
              </a:path>
              <a:path w="1765300" h="346710">
                <a:moveTo>
                  <a:pt x="1279918" y="264515"/>
                </a:moveTo>
                <a:lnTo>
                  <a:pt x="1252346" y="264515"/>
                </a:lnTo>
                <a:lnTo>
                  <a:pt x="1252346" y="80365"/>
                </a:lnTo>
                <a:lnTo>
                  <a:pt x="1279525" y="80365"/>
                </a:lnTo>
                <a:lnTo>
                  <a:pt x="1279525" y="105371"/>
                </a:lnTo>
                <a:lnTo>
                  <a:pt x="1341500" y="105371"/>
                </a:lnTo>
                <a:lnTo>
                  <a:pt x="1299940" y="119337"/>
                </a:lnTo>
                <a:lnTo>
                  <a:pt x="1279918" y="129387"/>
                </a:lnTo>
                <a:lnTo>
                  <a:pt x="1279918" y="264515"/>
                </a:lnTo>
                <a:close/>
              </a:path>
              <a:path w="1765300" h="346710">
                <a:moveTo>
                  <a:pt x="1444231" y="268287"/>
                </a:moveTo>
                <a:lnTo>
                  <a:pt x="1397761" y="255343"/>
                </a:lnTo>
                <a:lnTo>
                  <a:pt x="1375721" y="215803"/>
                </a:lnTo>
                <a:lnTo>
                  <a:pt x="1371600" y="173443"/>
                </a:lnTo>
                <a:lnTo>
                  <a:pt x="1376388" y="131073"/>
                </a:lnTo>
                <a:lnTo>
                  <a:pt x="1390751" y="100812"/>
                </a:lnTo>
                <a:lnTo>
                  <a:pt x="1414687" y="82657"/>
                </a:lnTo>
                <a:lnTo>
                  <a:pt x="1448193" y="76606"/>
                </a:lnTo>
                <a:lnTo>
                  <a:pt x="1465571" y="77906"/>
                </a:lnTo>
                <a:lnTo>
                  <a:pt x="1480594" y="81810"/>
                </a:lnTo>
                <a:lnTo>
                  <a:pt x="1493260" y="88318"/>
                </a:lnTo>
                <a:lnTo>
                  <a:pt x="1503565" y="97434"/>
                </a:lnTo>
                <a:lnTo>
                  <a:pt x="1505166" y="99821"/>
                </a:lnTo>
                <a:lnTo>
                  <a:pt x="1448600" y="99821"/>
                </a:lnTo>
                <a:lnTo>
                  <a:pt x="1437057" y="100745"/>
                </a:lnTo>
                <a:lnTo>
                  <a:pt x="1406165" y="123093"/>
                </a:lnTo>
                <a:lnTo>
                  <a:pt x="1399184" y="161734"/>
                </a:lnTo>
                <a:lnTo>
                  <a:pt x="1521750" y="161734"/>
                </a:lnTo>
                <a:lnTo>
                  <a:pt x="1521815" y="183756"/>
                </a:lnTo>
                <a:lnTo>
                  <a:pt x="1399578" y="183756"/>
                </a:lnTo>
                <a:lnTo>
                  <a:pt x="1400273" y="198132"/>
                </a:lnTo>
                <a:lnTo>
                  <a:pt x="1417274" y="235621"/>
                </a:lnTo>
                <a:lnTo>
                  <a:pt x="1449285" y="243878"/>
                </a:lnTo>
                <a:lnTo>
                  <a:pt x="1516062" y="243878"/>
                </a:lnTo>
                <a:lnTo>
                  <a:pt x="1516062" y="262343"/>
                </a:lnTo>
                <a:lnTo>
                  <a:pt x="1495798" y="264944"/>
                </a:lnTo>
                <a:lnTo>
                  <a:pt x="1477070" y="266801"/>
                </a:lnTo>
                <a:lnTo>
                  <a:pt x="1459880" y="267916"/>
                </a:lnTo>
                <a:lnTo>
                  <a:pt x="1444231" y="268287"/>
                </a:lnTo>
                <a:close/>
              </a:path>
              <a:path w="1765300" h="346710">
                <a:moveTo>
                  <a:pt x="1521750" y="161734"/>
                </a:moveTo>
                <a:lnTo>
                  <a:pt x="1495031" y="161734"/>
                </a:lnTo>
                <a:lnTo>
                  <a:pt x="1494350" y="146010"/>
                </a:lnTo>
                <a:lnTo>
                  <a:pt x="1492305" y="132783"/>
                </a:lnTo>
                <a:lnTo>
                  <a:pt x="1460043" y="100695"/>
                </a:lnTo>
                <a:lnTo>
                  <a:pt x="1448600" y="99821"/>
                </a:lnTo>
                <a:lnTo>
                  <a:pt x="1505166" y="99821"/>
                </a:lnTo>
                <a:lnTo>
                  <a:pt x="1511550" y="109342"/>
                </a:lnTo>
                <a:lnTo>
                  <a:pt x="1517253" y="124226"/>
                </a:lnTo>
                <a:lnTo>
                  <a:pt x="1520674" y="142084"/>
                </a:lnTo>
                <a:lnTo>
                  <a:pt x="1521750" y="161734"/>
                </a:lnTo>
                <a:close/>
              </a:path>
              <a:path w="1765300" h="346710">
                <a:moveTo>
                  <a:pt x="1516062" y="243878"/>
                </a:moveTo>
                <a:lnTo>
                  <a:pt x="1449285" y="243878"/>
                </a:lnTo>
                <a:lnTo>
                  <a:pt x="1463097" y="243742"/>
                </a:lnTo>
                <a:lnTo>
                  <a:pt x="1477043" y="243335"/>
                </a:lnTo>
                <a:lnTo>
                  <a:pt x="1491125" y="242656"/>
                </a:lnTo>
                <a:lnTo>
                  <a:pt x="1505343" y="241706"/>
                </a:lnTo>
                <a:lnTo>
                  <a:pt x="1516062" y="240512"/>
                </a:lnTo>
                <a:lnTo>
                  <a:pt x="1516062" y="243878"/>
                </a:lnTo>
                <a:close/>
              </a:path>
              <a:path w="1765300" h="346710">
                <a:moveTo>
                  <a:pt x="1686637" y="243484"/>
                </a:moveTo>
                <a:lnTo>
                  <a:pt x="1622729" y="243484"/>
                </a:lnTo>
                <a:lnTo>
                  <a:pt x="1632854" y="243057"/>
                </a:lnTo>
                <a:lnTo>
                  <a:pt x="1641703" y="241776"/>
                </a:lnTo>
                <a:lnTo>
                  <a:pt x="1666875" y="213817"/>
                </a:lnTo>
                <a:lnTo>
                  <a:pt x="1666875" y="203174"/>
                </a:lnTo>
                <a:lnTo>
                  <a:pt x="1630176" y="183795"/>
                </a:lnTo>
                <a:lnTo>
                  <a:pt x="1615389" y="181178"/>
                </a:lnTo>
                <a:lnTo>
                  <a:pt x="1600339" y="178299"/>
                </a:lnTo>
                <a:lnTo>
                  <a:pt x="1563400" y="160073"/>
                </a:lnTo>
                <a:lnTo>
                  <a:pt x="1555750" y="129285"/>
                </a:lnTo>
                <a:lnTo>
                  <a:pt x="1556928" y="116718"/>
                </a:lnTo>
                <a:lnTo>
                  <a:pt x="1584627" y="83855"/>
                </a:lnTo>
                <a:lnTo>
                  <a:pt x="1621828" y="76606"/>
                </a:lnTo>
                <a:lnTo>
                  <a:pt x="1633746" y="76928"/>
                </a:lnTo>
                <a:lnTo>
                  <a:pt x="1647078" y="77893"/>
                </a:lnTo>
                <a:lnTo>
                  <a:pt x="1661825" y="79504"/>
                </a:lnTo>
                <a:lnTo>
                  <a:pt x="1677987" y="81762"/>
                </a:lnTo>
                <a:lnTo>
                  <a:pt x="1688312" y="83540"/>
                </a:lnTo>
                <a:lnTo>
                  <a:pt x="1688312" y="101409"/>
                </a:lnTo>
                <a:lnTo>
                  <a:pt x="1623618" y="101409"/>
                </a:lnTo>
                <a:lnTo>
                  <a:pt x="1605992" y="103157"/>
                </a:lnTo>
                <a:lnTo>
                  <a:pt x="1593403" y="108402"/>
                </a:lnTo>
                <a:lnTo>
                  <a:pt x="1585851" y="117145"/>
                </a:lnTo>
                <a:lnTo>
                  <a:pt x="1583355" y="129285"/>
                </a:lnTo>
                <a:lnTo>
                  <a:pt x="1583334" y="137985"/>
                </a:lnTo>
                <a:lnTo>
                  <a:pt x="1586407" y="144030"/>
                </a:lnTo>
                <a:lnTo>
                  <a:pt x="1634528" y="158559"/>
                </a:lnTo>
                <a:lnTo>
                  <a:pt x="1649704" y="161721"/>
                </a:lnTo>
                <a:lnTo>
                  <a:pt x="1686813" y="180916"/>
                </a:lnTo>
                <a:lnTo>
                  <a:pt x="1694459" y="213321"/>
                </a:lnTo>
                <a:lnTo>
                  <a:pt x="1693330" y="226570"/>
                </a:lnTo>
                <a:lnTo>
                  <a:pt x="1689944" y="237932"/>
                </a:lnTo>
                <a:lnTo>
                  <a:pt x="1686637" y="243484"/>
                </a:lnTo>
                <a:close/>
              </a:path>
              <a:path w="1765300" h="346710">
                <a:moveTo>
                  <a:pt x="1688312" y="107162"/>
                </a:moveTo>
                <a:lnTo>
                  <a:pt x="1668861" y="104645"/>
                </a:lnTo>
                <a:lnTo>
                  <a:pt x="1651598" y="102847"/>
                </a:lnTo>
                <a:lnTo>
                  <a:pt x="1636518" y="101769"/>
                </a:lnTo>
                <a:lnTo>
                  <a:pt x="1623618" y="101409"/>
                </a:lnTo>
                <a:lnTo>
                  <a:pt x="1688312" y="101409"/>
                </a:lnTo>
                <a:lnTo>
                  <a:pt x="1688312" y="107162"/>
                </a:lnTo>
                <a:close/>
              </a:path>
              <a:path w="1765300" h="346710">
                <a:moveTo>
                  <a:pt x="1623415" y="268287"/>
                </a:moveTo>
                <a:lnTo>
                  <a:pt x="1584910" y="265388"/>
                </a:lnTo>
                <a:lnTo>
                  <a:pt x="1558925" y="261150"/>
                </a:lnTo>
                <a:lnTo>
                  <a:pt x="1558925" y="237337"/>
                </a:lnTo>
                <a:lnTo>
                  <a:pt x="1578763" y="240028"/>
                </a:lnTo>
                <a:lnTo>
                  <a:pt x="1596008" y="241949"/>
                </a:lnTo>
                <a:lnTo>
                  <a:pt x="1610663" y="243100"/>
                </a:lnTo>
                <a:lnTo>
                  <a:pt x="1622729" y="243484"/>
                </a:lnTo>
                <a:lnTo>
                  <a:pt x="1686637" y="243484"/>
                </a:lnTo>
                <a:lnTo>
                  <a:pt x="1684300" y="247406"/>
                </a:lnTo>
                <a:lnTo>
                  <a:pt x="1676400" y="254990"/>
                </a:lnTo>
                <a:lnTo>
                  <a:pt x="1666317" y="260807"/>
                </a:lnTo>
                <a:lnTo>
                  <a:pt x="1654127" y="264963"/>
                </a:lnTo>
                <a:lnTo>
                  <a:pt x="1639827" y="267456"/>
                </a:lnTo>
                <a:lnTo>
                  <a:pt x="1623415" y="268287"/>
                </a:lnTo>
                <a:close/>
              </a:path>
              <a:path w="1765300" h="346710">
                <a:moveTo>
                  <a:pt x="1765300" y="264515"/>
                </a:moveTo>
                <a:lnTo>
                  <a:pt x="1734946" y="264515"/>
                </a:lnTo>
                <a:lnTo>
                  <a:pt x="1734946" y="222453"/>
                </a:lnTo>
                <a:lnTo>
                  <a:pt x="1765300" y="222453"/>
                </a:lnTo>
                <a:lnTo>
                  <a:pt x="1765300" y="264515"/>
                </a:lnTo>
                <a:close/>
              </a:path>
            </a:pathLst>
          </a:custGeom>
          <a:solidFill>
            <a:srgbClr val="A5A5A5"/>
          </a:solidFill>
        </p:spPr>
        <p:txBody>
          <a:bodyPr vert="horz"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4200" y="334645"/>
            <a:ext cx="10972800" cy="276860"/>
          </a:xfrm>
        </p:spPr>
        <p:txBody>
          <a:bodyPr wrap="square"/>
          <a:p>
            <a:pPr algn="ctr"/>
            <a:r>
              <a:rPr lang="en-US" b="1"/>
              <a:t>future aspect</a:t>
            </a:r>
            <a:endParaRPr lang="en-US" b="1"/>
          </a:p>
        </p:txBody>
      </p:sp>
      <p:sp>
        <p:nvSpPr>
          <p:cNvPr id="6" name="Content Placeholder 5"/>
          <p:cNvSpPr>
            <a:spLocks noGrp="1"/>
          </p:cNvSpPr>
          <p:nvPr>
            <p:ph idx="2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46)"/>
          <p:cNvPicPr>
            <a:picLocks noChangeAspect="1"/>
          </p:cNvPicPr>
          <p:nvPr>
            <p:ph idx="1"/>
          </p:nvPr>
        </p:nvPicPr>
        <p:blipFill>
          <a:blip r:embed="rId1"/>
          <a:srcRect l="431" t="12077" r="3592" b="8009"/>
          <a:stretch>
            <a:fillRect/>
          </a:stretch>
        </p:blipFill>
        <p:spPr>
          <a:xfrm>
            <a:off x="396240" y="953135"/>
            <a:ext cx="11349355" cy="5362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Presentation</Application>
  <PresentationFormat>On-Screen Show (4:3)</PresentationFormat>
  <Paragraphs>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OUR 15 HOURS WORK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zoho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akanksha</dc:creator>
  <cp:lastModifiedBy>Aviici</cp:lastModifiedBy>
  <cp:revision>8</cp:revision>
  <dcterms:created xsi:type="dcterms:W3CDTF">2010-03-09T10:03:00Z</dcterms:created>
  <dcterms:modified xsi:type="dcterms:W3CDTF">2018-07-08T04:05:04Z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1033-10.2.0.6080</vt:lpwstr>
  </property>
</Properties>
</file>