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DDC7-0D69-E887-D3CA-4BDA7A3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70659-7E41-5E0B-18EC-3AC5FFF02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EEA3-EE9B-31DA-BF2A-837EA9C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2514-473B-947C-D1DB-55CA2DB6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08BD-7356-2FE5-794D-F4B909E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8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85AA-B7E2-311C-73A6-50FBB7C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FF5DC-B645-7110-9A14-E494F3C10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A060-2028-47ED-4A6B-F4C45762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BC8A-BEB8-DD77-0CDB-B1E03510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06D4-820B-7541-40D8-4604CB32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CCB5F-CF1F-2474-0986-8ADAA308D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6FCD-E651-E6FE-3111-81B59860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6C76-0E58-7F17-9B8F-9A154140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81C6-1AB7-2194-8ED7-1279D697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8E34-C008-23EC-A973-5A055AF3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F29-23BE-5F8B-4260-FAE98C3A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8125-4970-28C0-245B-411EEF4B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D840-4463-52C6-68DB-F8C80015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A838-71C1-867F-0582-75832A5B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AF7E-DF93-9715-B524-0631AB80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0E52-EEE3-855A-16F0-2C983F2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F947E-CE08-0E93-AF91-3BD9B981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7CE2-B16B-105D-07D0-51CCF2E7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B392-5265-EE8F-637D-965DF89C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B3EE-2709-9419-6235-256FC519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B6B-136E-0F89-930B-AB10DA39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668B-D552-811E-7A68-410A90FD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5E359-C8AA-5179-0A7A-C78082A5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A5FC-2C61-D769-B7D4-5E0C2CE8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2D9ED-BD68-13E6-BDCF-98DE2F83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EFFCA-4E6D-104A-EE19-DA4D480C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2572-C433-89FB-E436-34388CE6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8229-DD2F-F58C-9331-BADF79C1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C7179-22DB-BBDB-AE6B-50F9EA53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52B5C-5CD6-09BB-A019-26D4A6FF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88460-D619-0A04-41D3-8D3D7F04B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0BFE4-CC5B-F120-D811-925EF7C9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BD434-B1FC-0338-E494-EDB3665F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A393C-F1BB-1FCC-5A19-16162B4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9F3F-71F4-C97C-6687-0A61318B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B2DC9-EF8E-F521-85AF-F917F8E5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6DC96-B405-3AEF-B9CB-9483911E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D302-D78A-7587-98FD-85EFE655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00AD0-27D7-F0CF-EC5D-84BCDAE0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B8231-AE15-92E0-8843-FEDA9BEE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1F943-DB0A-117B-A7D2-C003416D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3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CD10-CB9F-742E-C692-E628610D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7A6B-439C-57D7-45F2-83A77297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FCFA8-C0CD-42D8-6379-6D565C47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74FA2-4B34-618A-BF76-9ED0E3BC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A153-B242-46B1-A639-711F0242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8A964-DFF9-A6DD-EF94-A1CC5791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BD86-1770-F8B0-D8CC-9030EEFF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01584-510D-183C-F13E-E91003403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7B37C-3A55-CACC-AEF7-E907F017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6C0A4-A067-6F89-9BC9-ADCE657E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45CA-5C3C-B0C6-F0C2-5536D522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3A617-076D-FFAA-DD74-60D2F0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23722-E675-2A3A-AD42-C446D2E2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A9F4-1D82-D15B-EF77-D94EDBFA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F013-670A-9524-26A1-7D1E97307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AF51C-1323-48CA-B643-575327C893FD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7883-F117-20C6-7835-6CFBDEF78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24E6-2FFA-69E3-C28B-39EA4989D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9E96D-5B76-4CD4-BBC2-3644AB300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7995-A8D9-700B-0DFA-55E02AC14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9B634-00BD-8B2E-E7D6-BD59259A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617DD570-623F-CABB-6C6D-7F5B94B27961}"/>
              </a:ext>
            </a:extLst>
          </p:cNvPr>
          <p:cNvSpPr txBox="1"/>
          <p:nvPr/>
        </p:nvSpPr>
        <p:spPr>
          <a:xfrm>
            <a:off x="251203" y="1705799"/>
            <a:ext cx="1597262" cy="60478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SowDatesEstimation</a:t>
            </a:r>
            <a:b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GetGlobalSowDate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DE53D4D4-4E2A-213E-5965-95178AD9C0B7}"/>
              </a:ext>
            </a:extLst>
          </p:cNvPr>
          <p:cNvSpPr txBox="1"/>
          <p:nvPr/>
        </p:nvSpPr>
        <p:spPr>
          <a:xfrm>
            <a:off x="2260188" y="1907066"/>
            <a:ext cx="2619375" cy="2514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GenerateCentroidTemperatureCGDD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04AE53EE-2766-4D88-E716-4273CC2BA92E}"/>
              </a:ext>
            </a:extLst>
          </p:cNvPr>
          <p:cNvSpPr txBox="1"/>
          <p:nvPr/>
        </p:nvSpPr>
        <p:spPr>
          <a:xfrm>
            <a:off x="3662044" y="402642"/>
            <a:ext cx="1467485" cy="2514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TemperatureGather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97FF604-A345-B5BA-A0E8-FDD3744455A2}"/>
              </a:ext>
            </a:extLst>
          </p:cNvPr>
          <p:cNvSpPr txBox="1"/>
          <p:nvPr/>
        </p:nvSpPr>
        <p:spPr>
          <a:xfrm>
            <a:off x="2434496" y="1126955"/>
            <a:ext cx="2270760" cy="2514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GenerateCentroidTemperatures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D12453-39A1-145B-5F4E-5E79C2CE418A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3569876" y="1378415"/>
            <a:ext cx="0" cy="5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0B9635-9915-28DF-A57B-8F9C0F9138B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848465" y="2008190"/>
            <a:ext cx="411723" cy="2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">
            <a:extLst>
              <a:ext uri="{FF2B5EF4-FFF2-40B4-BE49-F238E27FC236}">
                <a16:creationId xmlns:a16="http://schemas.microsoft.com/office/drawing/2014/main" id="{30EC02A7-D2FD-1240-A104-A4B0BF718CCC}"/>
              </a:ext>
            </a:extLst>
          </p:cNvPr>
          <p:cNvSpPr txBox="1"/>
          <p:nvPr/>
        </p:nvSpPr>
        <p:spPr>
          <a:xfrm>
            <a:off x="5531167" y="402642"/>
            <a:ext cx="1980678" cy="2514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Harmonized v5 Geometries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81E256C2-D7CA-E5E5-E07D-4930A2D11313}"/>
              </a:ext>
            </a:extLst>
          </p:cNvPr>
          <p:cNvSpPr txBox="1"/>
          <p:nvPr/>
        </p:nvSpPr>
        <p:spPr>
          <a:xfrm>
            <a:off x="2020867" y="402642"/>
            <a:ext cx="703580" cy="2514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AgERA5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7D9FD-D1AB-3EA8-6E1E-55052D0FA001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724447" y="528372"/>
            <a:ext cx="937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468BD-A28B-E47B-0F15-2770279D9535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5129529" y="528372"/>
            <a:ext cx="40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B36E6E-80BF-6015-D903-1A2C13DE94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569876" y="654102"/>
            <a:ext cx="825911" cy="472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1">
            <a:extLst>
              <a:ext uri="{FF2B5EF4-FFF2-40B4-BE49-F238E27FC236}">
                <a16:creationId xmlns:a16="http://schemas.microsoft.com/office/drawing/2014/main" id="{50E6CB24-5D43-86BB-EEFB-977C579B0419}"/>
              </a:ext>
            </a:extLst>
          </p:cNvPr>
          <p:cNvSpPr txBox="1"/>
          <p:nvPr/>
        </p:nvSpPr>
        <p:spPr>
          <a:xfrm>
            <a:off x="5531168" y="1907066"/>
            <a:ext cx="2059336" cy="25142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HarmonisedTimeComposite</a:t>
            </a: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FA61F9-47BF-90BD-A887-21E9D6E7A67A}"/>
              </a:ext>
            </a:extLst>
          </p:cNvPr>
          <p:cNvCxnSpPr>
            <a:cxnSpLocks/>
            <a:stCxn id="56" idx="2"/>
            <a:endCxn id="48" idx="0"/>
          </p:cNvCxnSpPr>
          <p:nvPr/>
        </p:nvCxnSpPr>
        <p:spPr>
          <a:xfrm>
            <a:off x="5599632" y="1378382"/>
            <a:ext cx="961204" cy="5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">
            <a:extLst>
              <a:ext uri="{FF2B5EF4-FFF2-40B4-BE49-F238E27FC236}">
                <a16:creationId xmlns:a16="http://schemas.microsoft.com/office/drawing/2014/main" id="{45A27C1F-EC1E-D6D1-7DE2-E5BD0F152915}"/>
              </a:ext>
            </a:extLst>
          </p:cNvPr>
          <p:cNvSpPr txBox="1"/>
          <p:nvPr/>
        </p:nvSpPr>
        <p:spPr>
          <a:xfrm>
            <a:off x="5004940" y="1108083"/>
            <a:ext cx="1189383" cy="27029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Harmonized v5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" name="Text Box 1">
            <a:extLst>
              <a:ext uri="{FF2B5EF4-FFF2-40B4-BE49-F238E27FC236}">
                <a16:creationId xmlns:a16="http://schemas.microsoft.com/office/drawing/2014/main" id="{EEA62C1B-2846-AC84-1BC7-81F05C81D8A3}"/>
              </a:ext>
            </a:extLst>
          </p:cNvPr>
          <p:cNvSpPr txBox="1"/>
          <p:nvPr/>
        </p:nvSpPr>
        <p:spPr>
          <a:xfrm>
            <a:off x="6352160" y="1126922"/>
            <a:ext cx="1980678" cy="2514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Satellite Data (</a:t>
            </a:r>
            <a:r>
              <a:rPr lang="en-IN" sz="1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EnR</a:t>
            </a: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-&gt; </a:t>
            </a:r>
            <a:r>
              <a:rPr lang="en-IN" sz="1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tocsv</a:t>
            </a: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3E3489-5869-87EE-2C39-386CD157E59C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 flipH="1">
            <a:off x="3569876" y="1378382"/>
            <a:ext cx="2029756" cy="5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0B9459-6CD8-E953-2098-59832CB4E346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6560836" y="1378382"/>
            <a:ext cx="781663" cy="5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B5FA2E-80A1-EEAD-B103-D357CA231F1C}"/>
              </a:ext>
            </a:extLst>
          </p:cNvPr>
          <p:cNvCxnSpPr>
            <a:cxnSpLocks/>
            <a:stCxn id="57" idx="2"/>
            <a:endCxn id="3" idx="0"/>
          </p:cNvCxnSpPr>
          <p:nvPr/>
        </p:nvCxnSpPr>
        <p:spPr>
          <a:xfrm flipH="1">
            <a:off x="3569876" y="1378382"/>
            <a:ext cx="3772623" cy="5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">
            <a:extLst>
              <a:ext uri="{FF2B5EF4-FFF2-40B4-BE49-F238E27FC236}">
                <a16:creationId xmlns:a16="http://schemas.microsoft.com/office/drawing/2014/main" id="{F045CCDC-8944-51DE-6F8D-E2D0DD10FAEA}"/>
              </a:ext>
            </a:extLst>
          </p:cNvPr>
          <p:cNvSpPr txBox="1"/>
          <p:nvPr/>
        </p:nvSpPr>
        <p:spPr>
          <a:xfrm>
            <a:off x="4134987" y="1529892"/>
            <a:ext cx="1156300" cy="30247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CloudMasking</a:t>
            </a: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 Box 1">
            <a:extLst>
              <a:ext uri="{FF2B5EF4-FFF2-40B4-BE49-F238E27FC236}">
                <a16:creationId xmlns:a16="http://schemas.microsoft.com/office/drawing/2014/main" id="{E634C206-5EE1-D333-84B3-C1C13E02940D}"/>
              </a:ext>
            </a:extLst>
          </p:cNvPr>
          <p:cNvSpPr txBox="1"/>
          <p:nvPr/>
        </p:nvSpPr>
        <p:spPr>
          <a:xfrm>
            <a:off x="4779246" y="2732760"/>
            <a:ext cx="551102" cy="35256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67E2B7-3A5A-F24E-72FF-6BBBB1007E9D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3569876" y="2158526"/>
            <a:ext cx="1484921" cy="57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110B07-6812-6200-30AC-C077E1C86F04}"/>
              </a:ext>
            </a:extLst>
          </p:cNvPr>
          <p:cNvCxnSpPr>
            <a:cxnSpLocks/>
            <a:stCxn id="48" idx="2"/>
            <a:endCxn id="75" idx="0"/>
          </p:cNvCxnSpPr>
          <p:nvPr/>
        </p:nvCxnSpPr>
        <p:spPr>
          <a:xfrm flipH="1">
            <a:off x="5054797" y="2158493"/>
            <a:ext cx="1506039" cy="57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1">
            <a:extLst>
              <a:ext uri="{FF2B5EF4-FFF2-40B4-BE49-F238E27FC236}">
                <a16:creationId xmlns:a16="http://schemas.microsoft.com/office/drawing/2014/main" id="{7F3966A5-CD43-B81B-89FB-EA5D7DD2E64C}"/>
              </a:ext>
            </a:extLst>
          </p:cNvPr>
          <p:cNvSpPr txBox="1"/>
          <p:nvPr/>
        </p:nvSpPr>
        <p:spPr>
          <a:xfrm>
            <a:off x="3312387" y="2732760"/>
            <a:ext cx="1212308" cy="35256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Preprocessing 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Text Box 1">
            <a:extLst>
              <a:ext uri="{FF2B5EF4-FFF2-40B4-BE49-F238E27FC236}">
                <a16:creationId xmlns:a16="http://schemas.microsoft.com/office/drawing/2014/main" id="{3336C8DC-7C13-9440-9A1E-5AFDF3E6561F}"/>
              </a:ext>
            </a:extLst>
          </p:cNvPr>
          <p:cNvSpPr txBox="1"/>
          <p:nvPr/>
        </p:nvSpPr>
        <p:spPr>
          <a:xfrm>
            <a:off x="5649346" y="2749526"/>
            <a:ext cx="1302060" cy="35256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Addition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3EB2AC-7F6A-CDE3-9B86-58B729AFFB98}"/>
              </a:ext>
            </a:extLst>
          </p:cNvPr>
          <p:cNvCxnSpPr>
            <a:cxnSpLocks/>
            <a:stCxn id="3" idx="2"/>
            <a:endCxn id="83" idx="0"/>
          </p:cNvCxnSpPr>
          <p:nvPr/>
        </p:nvCxnSpPr>
        <p:spPr>
          <a:xfrm>
            <a:off x="3569876" y="2158526"/>
            <a:ext cx="348665" cy="57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0D670B-4DA4-7BB3-9C7C-D544FA2AA9CD}"/>
              </a:ext>
            </a:extLst>
          </p:cNvPr>
          <p:cNvCxnSpPr>
            <a:cxnSpLocks/>
            <a:stCxn id="3" idx="2"/>
            <a:endCxn id="84" idx="0"/>
          </p:cNvCxnSpPr>
          <p:nvPr/>
        </p:nvCxnSpPr>
        <p:spPr>
          <a:xfrm>
            <a:off x="3569876" y="2158526"/>
            <a:ext cx="2730500" cy="5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1">
            <a:extLst>
              <a:ext uri="{FF2B5EF4-FFF2-40B4-BE49-F238E27FC236}">
                <a16:creationId xmlns:a16="http://schemas.microsoft.com/office/drawing/2014/main" id="{5B9A27E5-3C5B-A95B-1F73-261C73EB965C}"/>
              </a:ext>
            </a:extLst>
          </p:cNvPr>
          <p:cNvSpPr txBox="1"/>
          <p:nvPr/>
        </p:nvSpPr>
        <p:spPr>
          <a:xfrm>
            <a:off x="7178262" y="2749526"/>
            <a:ext cx="1302060" cy="35256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Selection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7FB3510-FA33-1835-536F-AD2B09C0A59C}"/>
              </a:ext>
            </a:extLst>
          </p:cNvPr>
          <p:cNvCxnSpPr>
            <a:cxnSpLocks/>
            <a:stCxn id="3" idx="2"/>
            <a:endCxn id="96" idx="0"/>
          </p:cNvCxnSpPr>
          <p:nvPr/>
        </p:nvCxnSpPr>
        <p:spPr>
          <a:xfrm>
            <a:off x="3569876" y="2158526"/>
            <a:ext cx="4259416" cy="5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9CD61FC-40AF-3B98-CFDA-4D40169D0D0D}"/>
              </a:ext>
            </a:extLst>
          </p:cNvPr>
          <p:cNvCxnSpPr>
            <a:cxnSpLocks/>
            <a:stCxn id="48" idx="2"/>
            <a:endCxn id="83" idx="0"/>
          </p:cNvCxnSpPr>
          <p:nvPr/>
        </p:nvCxnSpPr>
        <p:spPr>
          <a:xfrm flipH="1">
            <a:off x="3918541" y="2158493"/>
            <a:ext cx="2642295" cy="57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F1355C-DCA9-BB89-D4CC-737C6508D30E}"/>
              </a:ext>
            </a:extLst>
          </p:cNvPr>
          <p:cNvCxnSpPr>
            <a:cxnSpLocks/>
            <a:stCxn id="48" idx="2"/>
            <a:endCxn id="84" idx="0"/>
          </p:cNvCxnSpPr>
          <p:nvPr/>
        </p:nvCxnSpPr>
        <p:spPr>
          <a:xfrm flipH="1">
            <a:off x="6300376" y="2158493"/>
            <a:ext cx="260460" cy="5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42F5E25-8DD5-B5DA-01A5-15864F98C3E3}"/>
              </a:ext>
            </a:extLst>
          </p:cNvPr>
          <p:cNvCxnSpPr>
            <a:cxnSpLocks/>
            <a:stCxn id="48" idx="2"/>
            <a:endCxn id="96" idx="0"/>
          </p:cNvCxnSpPr>
          <p:nvPr/>
        </p:nvCxnSpPr>
        <p:spPr>
          <a:xfrm>
            <a:off x="6560836" y="2158493"/>
            <a:ext cx="1268456" cy="5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1">
            <a:extLst>
              <a:ext uri="{FF2B5EF4-FFF2-40B4-BE49-F238E27FC236}">
                <a16:creationId xmlns:a16="http://schemas.microsoft.com/office/drawing/2014/main" id="{05872D2E-592C-DC5B-8503-4FA1C5640ED9}"/>
              </a:ext>
            </a:extLst>
          </p:cNvPr>
          <p:cNvSpPr txBox="1"/>
          <p:nvPr/>
        </p:nvSpPr>
        <p:spPr>
          <a:xfrm>
            <a:off x="5330348" y="3596390"/>
            <a:ext cx="551102" cy="42500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ML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Text Box 1">
            <a:extLst>
              <a:ext uri="{FF2B5EF4-FFF2-40B4-BE49-F238E27FC236}">
                <a16:creationId xmlns:a16="http://schemas.microsoft.com/office/drawing/2014/main" id="{4353E2F6-4951-5F0E-3766-6B4815EB2424}"/>
              </a:ext>
            </a:extLst>
          </p:cNvPr>
          <p:cNvSpPr txBox="1"/>
          <p:nvPr/>
        </p:nvSpPr>
        <p:spPr>
          <a:xfrm>
            <a:off x="5157924" y="4532457"/>
            <a:ext cx="1021812" cy="35256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Analysis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5661209-42E0-DEAB-BFBB-A96C6286BE63}"/>
              </a:ext>
            </a:extLst>
          </p:cNvPr>
          <p:cNvCxnSpPr>
            <a:stCxn id="83" idx="2"/>
            <a:endCxn id="110" idx="0"/>
          </p:cNvCxnSpPr>
          <p:nvPr/>
        </p:nvCxnSpPr>
        <p:spPr>
          <a:xfrm>
            <a:off x="3918541" y="3085327"/>
            <a:ext cx="1687358" cy="511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A84E91D-3B31-5700-33D3-96EB9C7EC3B7}"/>
              </a:ext>
            </a:extLst>
          </p:cNvPr>
          <p:cNvCxnSpPr>
            <a:stCxn id="75" idx="2"/>
            <a:endCxn id="110" idx="0"/>
          </p:cNvCxnSpPr>
          <p:nvPr/>
        </p:nvCxnSpPr>
        <p:spPr>
          <a:xfrm>
            <a:off x="5054797" y="3085327"/>
            <a:ext cx="551102" cy="511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AD2E46E-FE2A-FACA-DC1E-7A5E044676EA}"/>
              </a:ext>
            </a:extLst>
          </p:cNvPr>
          <p:cNvCxnSpPr>
            <a:stCxn id="84" idx="2"/>
            <a:endCxn id="84" idx="2"/>
          </p:cNvCxnSpPr>
          <p:nvPr/>
        </p:nvCxnSpPr>
        <p:spPr>
          <a:xfrm>
            <a:off x="6300376" y="310209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88366D4-9711-A0D7-8EBB-210632FC784A}"/>
              </a:ext>
            </a:extLst>
          </p:cNvPr>
          <p:cNvCxnSpPr>
            <a:stCxn id="84" idx="2"/>
            <a:endCxn id="110" idx="0"/>
          </p:cNvCxnSpPr>
          <p:nvPr/>
        </p:nvCxnSpPr>
        <p:spPr>
          <a:xfrm flipH="1">
            <a:off x="5605899" y="3102093"/>
            <a:ext cx="694477" cy="494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FA70F31-99BF-C90C-5452-18519363415B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>
          <a:xfrm flipH="1">
            <a:off x="5605899" y="3102093"/>
            <a:ext cx="2223393" cy="494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37FE848-51AA-E5E4-830E-842109A4F67C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5605899" y="4021394"/>
            <a:ext cx="62931" cy="511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0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Kashyap</dc:creator>
  <cp:lastModifiedBy>Abhishek Kashyap</cp:lastModifiedBy>
  <cp:revision>4</cp:revision>
  <dcterms:created xsi:type="dcterms:W3CDTF">2024-10-18T21:04:00Z</dcterms:created>
  <dcterms:modified xsi:type="dcterms:W3CDTF">2024-10-18T21:58:35Z</dcterms:modified>
</cp:coreProperties>
</file>