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8" r:id="rId5"/>
    <p:sldId id="260" r:id="rId6"/>
    <p:sldId id="269" r:id="rId7"/>
    <p:sldId id="261" r:id="rId8"/>
    <p:sldId id="262" r:id="rId9"/>
    <p:sldId id="264"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9A081-5DD2-4A6F-819E-C4C89B4843A9}" v="108" dt="2021-09-14T17:37:33.912"/>
    <p1510:client id="{5524E41D-5FFE-4A21-9685-70A992B02A1A}" v="672" dt="2021-09-12T18:37:22.546"/>
    <p1510:client id="{D46C9862-3587-4501-9877-2D1F89F662C5}" v="177" dt="2021-09-14T18:04:06.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486C0-DA9B-492F-BD47-49D784BFF49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58C2EC5-5425-45ED-9FFE-B2D511BC367F}">
      <dgm:prSet/>
      <dgm:spPr/>
      <dgm:t>
        <a:bodyPr/>
        <a:lstStyle/>
        <a:p>
          <a:r>
            <a:rPr lang="en-US" dirty="0"/>
            <a:t>Handwritten Digit Recognition is used to recognize the Digits which are written by hand.</a:t>
          </a:r>
        </a:p>
      </dgm:t>
    </dgm:pt>
    <dgm:pt modelId="{83D30203-6FC2-445C-AE1B-04ECE4B90583}" type="parTrans" cxnId="{3B7DD2C9-734C-4B6F-8C5C-573D03AD855C}">
      <dgm:prSet/>
      <dgm:spPr/>
      <dgm:t>
        <a:bodyPr/>
        <a:lstStyle/>
        <a:p>
          <a:endParaRPr lang="en-US"/>
        </a:p>
      </dgm:t>
    </dgm:pt>
    <dgm:pt modelId="{8B61A4A3-1D65-41D3-A11B-04AA4A294D7A}" type="sibTrans" cxnId="{3B7DD2C9-734C-4B6F-8C5C-573D03AD855C}">
      <dgm:prSet/>
      <dgm:spPr/>
      <dgm:t>
        <a:bodyPr/>
        <a:lstStyle/>
        <a:p>
          <a:endParaRPr lang="en-US"/>
        </a:p>
      </dgm:t>
    </dgm:pt>
    <dgm:pt modelId="{F2718B33-6FDB-4E16-B457-3D29FBFD026D}">
      <dgm:prSet/>
      <dgm:spPr/>
      <dgm:t>
        <a:bodyPr/>
        <a:lstStyle/>
        <a:p>
          <a:pPr rtl="0"/>
          <a:r>
            <a:rPr lang="en-US" dirty="0">
              <a:latin typeface="Corbel" panose="020B0503020204020204"/>
            </a:rPr>
            <a:t> </a:t>
          </a:r>
          <a:r>
            <a:rPr lang="en-US" dirty="0"/>
            <a:t>A handwritten digit recognition system is used to visualize artificial neural networks. </a:t>
          </a:r>
        </a:p>
      </dgm:t>
    </dgm:pt>
    <dgm:pt modelId="{AEE9F32F-BF31-4977-B42E-C9865E011A51}" type="parTrans" cxnId="{B00828D2-915B-4FEE-99E9-35002A2A448C}">
      <dgm:prSet/>
      <dgm:spPr/>
      <dgm:t>
        <a:bodyPr/>
        <a:lstStyle/>
        <a:p>
          <a:endParaRPr lang="en-US"/>
        </a:p>
      </dgm:t>
    </dgm:pt>
    <dgm:pt modelId="{3A805855-7CBA-43A8-A06A-E02E7E8B75F0}" type="sibTrans" cxnId="{B00828D2-915B-4FEE-99E9-35002A2A448C}">
      <dgm:prSet/>
      <dgm:spPr/>
      <dgm:t>
        <a:bodyPr/>
        <a:lstStyle/>
        <a:p>
          <a:endParaRPr lang="en-US"/>
        </a:p>
      </dgm:t>
    </dgm:pt>
    <dgm:pt modelId="{9F343928-B7C7-4C5B-A520-6735DAB41FAE}">
      <dgm:prSet/>
      <dgm:spPr/>
      <dgm:t>
        <a:bodyPr/>
        <a:lstStyle/>
        <a:p>
          <a:r>
            <a:rPr lang="en-US" dirty="0"/>
            <a:t> It is already widely used in the automatic processing of bank cheques, postal addresses, in mobile phones </a:t>
          </a:r>
          <a:r>
            <a:rPr lang="en-US" dirty="0" err="1"/>
            <a:t>etc</a:t>
          </a:r>
          <a:endParaRPr lang="en-US" dirty="0"/>
        </a:p>
      </dgm:t>
    </dgm:pt>
    <dgm:pt modelId="{6308B1C8-F29C-4F90-9B1B-29CD97FB2B15}" type="parTrans" cxnId="{D7DBF983-69EC-4FE2-89B7-D256FD6C9387}">
      <dgm:prSet/>
      <dgm:spPr/>
      <dgm:t>
        <a:bodyPr/>
        <a:lstStyle/>
        <a:p>
          <a:endParaRPr lang="en-US"/>
        </a:p>
      </dgm:t>
    </dgm:pt>
    <dgm:pt modelId="{CBD12FC8-C847-4434-BE8E-85E4E55C5737}" type="sibTrans" cxnId="{D7DBF983-69EC-4FE2-89B7-D256FD6C9387}">
      <dgm:prSet/>
      <dgm:spPr/>
      <dgm:t>
        <a:bodyPr/>
        <a:lstStyle/>
        <a:p>
          <a:endParaRPr lang="en-US"/>
        </a:p>
      </dgm:t>
    </dgm:pt>
    <dgm:pt modelId="{6128D653-E3EC-4421-AE2E-6D88B8C7B6A1}" type="pres">
      <dgm:prSet presAssocID="{687486C0-DA9B-492F-BD47-49D784BFF49E}" presName="linear" presStyleCnt="0">
        <dgm:presLayoutVars>
          <dgm:animLvl val="lvl"/>
          <dgm:resizeHandles val="exact"/>
        </dgm:presLayoutVars>
      </dgm:prSet>
      <dgm:spPr/>
    </dgm:pt>
    <dgm:pt modelId="{B9740416-46AB-4A9C-94D8-87859D77182B}" type="pres">
      <dgm:prSet presAssocID="{158C2EC5-5425-45ED-9FFE-B2D511BC367F}" presName="parentText" presStyleLbl="node1" presStyleIdx="0" presStyleCnt="3">
        <dgm:presLayoutVars>
          <dgm:chMax val="0"/>
          <dgm:bulletEnabled val="1"/>
        </dgm:presLayoutVars>
      </dgm:prSet>
      <dgm:spPr/>
    </dgm:pt>
    <dgm:pt modelId="{CAEF0927-C446-4C91-B7FC-864B0C2BEA05}" type="pres">
      <dgm:prSet presAssocID="{8B61A4A3-1D65-41D3-A11B-04AA4A294D7A}" presName="spacer" presStyleCnt="0"/>
      <dgm:spPr/>
    </dgm:pt>
    <dgm:pt modelId="{12EA225D-055B-4C5D-B2FF-A0C7CBD6635E}" type="pres">
      <dgm:prSet presAssocID="{F2718B33-6FDB-4E16-B457-3D29FBFD026D}" presName="parentText" presStyleLbl="node1" presStyleIdx="1" presStyleCnt="3">
        <dgm:presLayoutVars>
          <dgm:chMax val="0"/>
          <dgm:bulletEnabled val="1"/>
        </dgm:presLayoutVars>
      </dgm:prSet>
      <dgm:spPr/>
    </dgm:pt>
    <dgm:pt modelId="{69F58257-5444-41FD-86B3-C4A62E500F9C}" type="pres">
      <dgm:prSet presAssocID="{3A805855-7CBA-43A8-A06A-E02E7E8B75F0}" presName="spacer" presStyleCnt="0"/>
      <dgm:spPr/>
    </dgm:pt>
    <dgm:pt modelId="{7399A719-D261-45A6-A0B6-38004EFC6DBD}" type="pres">
      <dgm:prSet presAssocID="{9F343928-B7C7-4C5B-A520-6735DAB41FAE}" presName="parentText" presStyleLbl="node1" presStyleIdx="2" presStyleCnt="3">
        <dgm:presLayoutVars>
          <dgm:chMax val="0"/>
          <dgm:bulletEnabled val="1"/>
        </dgm:presLayoutVars>
      </dgm:prSet>
      <dgm:spPr/>
    </dgm:pt>
  </dgm:ptLst>
  <dgm:cxnLst>
    <dgm:cxn modelId="{EC63645D-370A-4819-A450-630A1CEB6BD5}" type="presOf" srcId="{158C2EC5-5425-45ED-9FFE-B2D511BC367F}" destId="{B9740416-46AB-4A9C-94D8-87859D77182B}" srcOrd="0" destOrd="0" presId="urn:microsoft.com/office/officeart/2005/8/layout/vList2"/>
    <dgm:cxn modelId="{311B2A45-60D6-4373-A2FD-31F48C90005B}" type="presOf" srcId="{9F343928-B7C7-4C5B-A520-6735DAB41FAE}" destId="{7399A719-D261-45A6-A0B6-38004EFC6DBD}" srcOrd="0" destOrd="0" presId="urn:microsoft.com/office/officeart/2005/8/layout/vList2"/>
    <dgm:cxn modelId="{D7DBF983-69EC-4FE2-89B7-D256FD6C9387}" srcId="{687486C0-DA9B-492F-BD47-49D784BFF49E}" destId="{9F343928-B7C7-4C5B-A520-6735DAB41FAE}" srcOrd="2" destOrd="0" parTransId="{6308B1C8-F29C-4F90-9B1B-29CD97FB2B15}" sibTransId="{CBD12FC8-C847-4434-BE8E-85E4E55C5737}"/>
    <dgm:cxn modelId="{F9197B8A-1971-4B42-B3AE-BF0F61EC95DA}" type="presOf" srcId="{F2718B33-6FDB-4E16-B457-3D29FBFD026D}" destId="{12EA225D-055B-4C5D-B2FF-A0C7CBD6635E}" srcOrd="0" destOrd="0" presId="urn:microsoft.com/office/officeart/2005/8/layout/vList2"/>
    <dgm:cxn modelId="{3B7DD2C9-734C-4B6F-8C5C-573D03AD855C}" srcId="{687486C0-DA9B-492F-BD47-49D784BFF49E}" destId="{158C2EC5-5425-45ED-9FFE-B2D511BC367F}" srcOrd="0" destOrd="0" parTransId="{83D30203-6FC2-445C-AE1B-04ECE4B90583}" sibTransId="{8B61A4A3-1D65-41D3-A11B-04AA4A294D7A}"/>
    <dgm:cxn modelId="{B00828D2-915B-4FEE-99E9-35002A2A448C}" srcId="{687486C0-DA9B-492F-BD47-49D784BFF49E}" destId="{F2718B33-6FDB-4E16-B457-3D29FBFD026D}" srcOrd="1" destOrd="0" parTransId="{AEE9F32F-BF31-4977-B42E-C9865E011A51}" sibTransId="{3A805855-7CBA-43A8-A06A-E02E7E8B75F0}"/>
    <dgm:cxn modelId="{3CE9ECDA-B571-4429-AEF1-9A0B1E26B1CE}" type="presOf" srcId="{687486C0-DA9B-492F-BD47-49D784BFF49E}" destId="{6128D653-E3EC-4421-AE2E-6D88B8C7B6A1}" srcOrd="0" destOrd="0" presId="urn:microsoft.com/office/officeart/2005/8/layout/vList2"/>
    <dgm:cxn modelId="{D6E904F8-CEB0-4519-B14D-DA73C769F27E}" type="presParOf" srcId="{6128D653-E3EC-4421-AE2E-6D88B8C7B6A1}" destId="{B9740416-46AB-4A9C-94D8-87859D77182B}" srcOrd="0" destOrd="0" presId="urn:microsoft.com/office/officeart/2005/8/layout/vList2"/>
    <dgm:cxn modelId="{B3E58DE7-7E65-4FBA-83DE-768596AAE09C}" type="presParOf" srcId="{6128D653-E3EC-4421-AE2E-6D88B8C7B6A1}" destId="{CAEF0927-C446-4C91-B7FC-864B0C2BEA05}" srcOrd="1" destOrd="0" presId="urn:microsoft.com/office/officeart/2005/8/layout/vList2"/>
    <dgm:cxn modelId="{7E1DBFDE-4CC8-4542-845B-5BC3179F6299}" type="presParOf" srcId="{6128D653-E3EC-4421-AE2E-6D88B8C7B6A1}" destId="{12EA225D-055B-4C5D-B2FF-A0C7CBD6635E}" srcOrd="2" destOrd="0" presId="urn:microsoft.com/office/officeart/2005/8/layout/vList2"/>
    <dgm:cxn modelId="{3C91BFBB-F9A5-46E2-8CB1-458261939191}" type="presParOf" srcId="{6128D653-E3EC-4421-AE2E-6D88B8C7B6A1}" destId="{69F58257-5444-41FD-86B3-C4A62E500F9C}" srcOrd="3" destOrd="0" presId="urn:microsoft.com/office/officeart/2005/8/layout/vList2"/>
    <dgm:cxn modelId="{A906FE3A-1E36-4CED-BB16-E2B3354BBD53}" type="presParOf" srcId="{6128D653-E3EC-4421-AE2E-6D88B8C7B6A1}" destId="{7399A719-D261-45A6-A0B6-38004EFC6DB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BAE205-86A0-48FB-90F2-09324315325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47A59BB-CD61-467E-83F7-99965EA2B887}">
      <dgm:prSet/>
      <dgm:spPr/>
      <dgm:t>
        <a:bodyPr/>
        <a:lstStyle/>
        <a:p>
          <a:r>
            <a:rPr lang="en-US" b="1"/>
            <a:t>Tools and Technologies Used</a:t>
          </a:r>
          <a:endParaRPr lang="en-US"/>
        </a:p>
      </dgm:t>
    </dgm:pt>
    <dgm:pt modelId="{BEB11A25-DCE1-43E1-9113-501CFD95782D}" type="parTrans" cxnId="{648310A3-6181-4336-A8DC-625DA1491792}">
      <dgm:prSet/>
      <dgm:spPr/>
      <dgm:t>
        <a:bodyPr/>
        <a:lstStyle/>
        <a:p>
          <a:endParaRPr lang="en-US"/>
        </a:p>
      </dgm:t>
    </dgm:pt>
    <dgm:pt modelId="{9A090D37-C557-46F9-890D-3587DD57A467}" type="sibTrans" cxnId="{648310A3-6181-4336-A8DC-625DA1491792}">
      <dgm:prSet/>
      <dgm:spPr/>
      <dgm:t>
        <a:bodyPr/>
        <a:lstStyle/>
        <a:p>
          <a:endParaRPr lang="en-US"/>
        </a:p>
      </dgm:t>
    </dgm:pt>
    <dgm:pt modelId="{BF4DB985-FFF3-462A-B509-DEABF6B98EE4}">
      <dgm:prSet/>
      <dgm:spPr/>
      <dgm:t>
        <a:bodyPr/>
        <a:lstStyle/>
        <a:p>
          <a:r>
            <a:rPr lang="en-US"/>
            <a:t>Tensorflow</a:t>
          </a:r>
        </a:p>
      </dgm:t>
    </dgm:pt>
    <dgm:pt modelId="{32BB237A-B96D-452A-9D99-C0CF6E6483C3}" type="parTrans" cxnId="{5E4072D2-A066-4428-8FD8-11C6C641F5F2}">
      <dgm:prSet/>
      <dgm:spPr/>
      <dgm:t>
        <a:bodyPr/>
        <a:lstStyle/>
        <a:p>
          <a:endParaRPr lang="en-US"/>
        </a:p>
      </dgm:t>
    </dgm:pt>
    <dgm:pt modelId="{208F66FC-36FA-4C9F-ACB9-00380C8AF05C}" type="sibTrans" cxnId="{5E4072D2-A066-4428-8FD8-11C6C641F5F2}">
      <dgm:prSet/>
      <dgm:spPr/>
      <dgm:t>
        <a:bodyPr/>
        <a:lstStyle/>
        <a:p>
          <a:endParaRPr lang="en-US"/>
        </a:p>
      </dgm:t>
    </dgm:pt>
    <dgm:pt modelId="{848B87B7-E3FA-45B8-A7F2-5C6CD7E443EF}">
      <dgm:prSet/>
      <dgm:spPr/>
      <dgm:t>
        <a:bodyPr/>
        <a:lstStyle/>
        <a:p>
          <a:r>
            <a:rPr lang="en-US"/>
            <a:t>Python 3.9</a:t>
          </a:r>
        </a:p>
      </dgm:t>
    </dgm:pt>
    <dgm:pt modelId="{DB3C74CF-8C32-4674-93EC-6E4654722B86}" type="parTrans" cxnId="{F16B2664-9EC2-4CC8-A967-D3020E1108AF}">
      <dgm:prSet/>
      <dgm:spPr/>
      <dgm:t>
        <a:bodyPr/>
        <a:lstStyle/>
        <a:p>
          <a:endParaRPr lang="en-US"/>
        </a:p>
      </dgm:t>
    </dgm:pt>
    <dgm:pt modelId="{988F4ECA-BECD-463C-85B0-86BEADC0AEA8}" type="sibTrans" cxnId="{F16B2664-9EC2-4CC8-A967-D3020E1108AF}">
      <dgm:prSet/>
      <dgm:spPr/>
      <dgm:t>
        <a:bodyPr/>
        <a:lstStyle/>
        <a:p>
          <a:endParaRPr lang="en-US"/>
        </a:p>
      </dgm:t>
    </dgm:pt>
    <dgm:pt modelId="{8D016A6D-9C84-4081-8EE0-90D8BCB92732}">
      <dgm:prSet/>
      <dgm:spPr/>
      <dgm:t>
        <a:bodyPr/>
        <a:lstStyle/>
        <a:p>
          <a:r>
            <a:rPr lang="en-US"/>
            <a:t>Anaconda3 5.3.1</a:t>
          </a:r>
        </a:p>
      </dgm:t>
    </dgm:pt>
    <dgm:pt modelId="{8001523E-2820-4E0C-A140-6C6D59492A79}" type="parTrans" cxnId="{3864AE71-83B6-4F88-A06C-BEC8881E8687}">
      <dgm:prSet/>
      <dgm:spPr/>
      <dgm:t>
        <a:bodyPr/>
        <a:lstStyle/>
        <a:p>
          <a:endParaRPr lang="en-US"/>
        </a:p>
      </dgm:t>
    </dgm:pt>
    <dgm:pt modelId="{40D15F65-7C53-4376-99CB-1A3BAA306431}" type="sibTrans" cxnId="{3864AE71-83B6-4F88-A06C-BEC8881E8687}">
      <dgm:prSet/>
      <dgm:spPr/>
      <dgm:t>
        <a:bodyPr/>
        <a:lstStyle/>
        <a:p>
          <a:endParaRPr lang="en-US"/>
        </a:p>
      </dgm:t>
    </dgm:pt>
    <dgm:pt modelId="{7B17A8BD-2597-4978-BD14-D8BD44D930A0}" type="pres">
      <dgm:prSet presAssocID="{FFBAE205-86A0-48FB-90F2-09324315325A}" presName="linear" presStyleCnt="0">
        <dgm:presLayoutVars>
          <dgm:dir/>
          <dgm:animLvl val="lvl"/>
          <dgm:resizeHandles val="exact"/>
        </dgm:presLayoutVars>
      </dgm:prSet>
      <dgm:spPr/>
    </dgm:pt>
    <dgm:pt modelId="{5020579F-3015-4FE4-B149-C1198F495EEC}" type="pres">
      <dgm:prSet presAssocID="{147A59BB-CD61-467E-83F7-99965EA2B887}" presName="parentLin" presStyleCnt="0"/>
      <dgm:spPr/>
    </dgm:pt>
    <dgm:pt modelId="{19029D8D-C116-4C42-A046-AEA7DEFBFEED}" type="pres">
      <dgm:prSet presAssocID="{147A59BB-CD61-467E-83F7-99965EA2B887}" presName="parentLeftMargin" presStyleLbl="node1" presStyleIdx="0" presStyleCnt="1"/>
      <dgm:spPr/>
    </dgm:pt>
    <dgm:pt modelId="{078E208D-40C3-43F1-84C1-11EECD1AB2DC}" type="pres">
      <dgm:prSet presAssocID="{147A59BB-CD61-467E-83F7-99965EA2B887}" presName="parentText" presStyleLbl="node1" presStyleIdx="0" presStyleCnt="1">
        <dgm:presLayoutVars>
          <dgm:chMax val="0"/>
          <dgm:bulletEnabled val="1"/>
        </dgm:presLayoutVars>
      </dgm:prSet>
      <dgm:spPr/>
    </dgm:pt>
    <dgm:pt modelId="{B7393F94-B609-4BCB-ADC5-C524A511A458}" type="pres">
      <dgm:prSet presAssocID="{147A59BB-CD61-467E-83F7-99965EA2B887}" presName="negativeSpace" presStyleCnt="0"/>
      <dgm:spPr/>
    </dgm:pt>
    <dgm:pt modelId="{99D25EE8-542D-4691-907B-F1C843A70F86}" type="pres">
      <dgm:prSet presAssocID="{147A59BB-CD61-467E-83F7-99965EA2B887}" presName="childText" presStyleLbl="conFgAcc1" presStyleIdx="0" presStyleCnt="1">
        <dgm:presLayoutVars>
          <dgm:bulletEnabled val="1"/>
        </dgm:presLayoutVars>
      </dgm:prSet>
      <dgm:spPr/>
    </dgm:pt>
  </dgm:ptLst>
  <dgm:cxnLst>
    <dgm:cxn modelId="{19FFC227-EB2C-466E-B727-1102CD0FF8C4}" type="presOf" srcId="{FFBAE205-86A0-48FB-90F2-09324315325A}" destId="{7B17A8BD-2597-4978-BD14-D8BD44D930A0}" srcOrd="0" destOrd="0" presId="urn:microsoft.com/office/officeart/2005/8/layout/list1"/>
    <dgm:cxn modelId="{F16B2664-9EC2-4CC8-A967-D3020E1108AF}" srcId="{147A59BB-CD61-467E-83F7-99965EA2B887}" destId="{848B87B7-E3FA-45B8-A7F2-5C6CD7E443EF}" srcOrd="1" destOrd="0" parTransId="{DB3C74CF-8C32-4674-93EC-6E4654722B86}" sibTransId="{988F4ECA-BECD-463C-85B0-86BEADC0AEA8}"/>
    <dgm:cxn modelId="{3374046C-914A-419E-9F20-FD886B2F99C9}" type="presOf" srcId="{147A59BB-CD61-467E-83F7-99965EA2B887}" destId="{19029D8D-C116-4C42-A046-AEA7DEFBFEED}" srcOrd="0" destOrd="0" presId="urn:microsoft.com/office/officeart/2005/8/layout/list1"/>
    <dgm:cxn modelId="{3864AE71-83B6-4F88-A06C-BEC8881E8687}" srcId="{147A59BB-CD61-467E-83F7-99965EA2B887}" destId="{8D016A6D-9C84-4081-8EE0-90D8BCB92732}" srcOrd="2" destOrd="0" parTransId="{8001523E-2820-4E0C-A140-6C6D59492A79}" sibTransId="{40D15F65-7C53-4376-99CB-1A3BAA306431}"/>
    <dgm:cxn modelId="{07AC4987-F90C-4E9A-9BBE-1A5A74365075}" type="presOf" srcId="{8D016A6D-9C84-4081-8EE0-90D8BCB92732}" destId="{99D25EE8-542D-4691-907B-F1C843A70F86}" srcOrd="0" destOrd="2" presId="urn:microsoft.com/office/officeart/2005/8/layout/list1"/>
    <dgm:cxn modelId="{648310A3-6181-4336-A8DC-625DA1491792}" srcId="{FFBAE205-86A0-48FB-90F2-09324315325A}" destId="{147A59BB-CD61-467E-83F7-99965EA2B887}" srcOrd="0" destOrd="0" parTransId="{BEB11A25-DCE1-43E1-9113-501CFD95782D}" sibTransId="{9A090D37-C557-46F9-890D-3587DD57A467}"/>
    <dgm:cxn modelId="{1C2011AA-BF30-4261-BFDE-1F4375B4FB5E}" type="presOf" srcId="{BF4DB985-FFF3-462A-B509-DEABF6B98EE4}" destId="{99D25EE8-542D-4691-907B-F1C843A70F86}" srcOrd="0" destOrd="0" presId="urn:microsoft.com/office/officeart/2005/8/layout/list1"/>
    <dgm:cxn modelId="{5E4072D2-A066-4428-8FD8-11C6C641F5F2}" srcId="{147A59BB-CD61-467E-83F7-99965EA2B887}" destId="{BF4DB985-FFF3-462A-B509-DEABF6B98EE4}" srcOrd="0" destOrd="0" parTransId="{32BB237A-B96D-452A-9D99-C0CF6E6483C3}" sibTransId="{208F66FC-36FA-4C9F-ACB9-00380C8AF05C}"/>
    <dgm:cxn modelId="{D2F421DC-EEDA-4C51-8910-640C4AF8798F}" type="presOf" srcId="{147A59BB-CD61-467E-83F7-99965EA2B887}" destId="{078E208D-40C3-43F1-84C1-11EECD1AB2DC}" srcOrd="1" destOrd="0" presId="urn:microsoft.com/office/officeart/2005/8/layout/list1"/>
    <dgm:cxn modelId="{765B25F9-7DC2-4F1E-B383-99C1300D407E}" type="presOf" srcId="{848B87B7-E3FA-45B8-A7F2-5C6CD7E443EF}" destId="{99D25EE8-542D-4691-907B-F1C843A70F86}" srcOrd="0" destOrd="1" presId="urn:microsoft.com/office/officeart/2005/8/layout/list1"/>
    <dgm:cxn modelId="{889AD7A3-AB5B-49DB-A1EB-9A777C939F29}" type="presParOf" srcId="{7B17A8BD-2597-4978-BD14-D8BD44D930A0}" destId="{5020579F-3015-4FE4-B149-C1198F495EEC}" srcOrd="0" destOrd="0" presId="urn:microsoft.com/office/officeart/2005/8/layout/list1"/>
    <dgm:cxn modelId="{8CD21603-3355-4B4A-8123-0DEC4FAB387C}" type="presParOf" srcId="{5020579F-3015-4FE4-B149-C1198F495EEC}" destId="{19029D8D-C116-4C42-A046-AEA7DEFBFEED}" srcOrd="0" destOrd="0" presId="urn:microsoft.com/office/officeart/2005/8/layout/list1"/>
    <dgm:cxn modelId="{5F1EA907-EE43-49E8-86A3-5BAF41340879}" type="presParOf" srcId="{5020579F-3015-4FE4-B149-C1198F495EEC}" destId="{078E208D-40C3-43F1-84C1-11EECD1AB2DC}" srcOrd="1" destOrd="0" presId="urn:microsoft.com/office/officeart/2005/8/layout/list1"/>
    <dgm:cxn modelId="{668A77B8-77FC-4936-B0AF-C51674A8FB26}" type="presParOf" srcId="{7B17A8BD-2597-4978-BD14-D8BD44D930A0}" destId="{B7393F94-B609-4BCB-ADC5-C524A511A458}" srcOrd="1" destOrd="0" presId="urn:microsoft.com/office/officeart/2005/8/layout/list1"/>
    <dgm:cxn modelId="{A921F830-1DB9-4868-A48E-750B7E262BBC}" type="presParOf" srcId="{7B17A8BD-2597-4978-BD14-D8BD44D930A0}" destId="{99D25EE8-542D-4691-907B-F1C843A70F8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BDE29B-BACB-4A4F-BD41-53F56814AC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8796FF0-4280-4E05-8AE3-0B81B98D67CC}">
      <dgm:prSet phldr="0"/>
      <dgm:spPr/>
      <dgm:t>
        <a:bodyPr/>
        <a:lstStyle/>
        <a:p>
          <a:pPr rtl="0">
            <a:lnSpc>
              <a:spcPct val="100000"/>
            </a:lnSpc>
          </a:pPr>
          <a:r>
            <a:rPr lang="en-US" dirty="0">
              <a:latin typeface="Corbel" panose="020B0503020204020204"/>
            </a:rPr>
            <a:t>Enable Editing</a:t>
          </a:r>
          <a:endParaRPr lang="en-US" dirty="0"/>
        </a:p>
      </dgm:t>
    </dgm:pt>
    <dgm:pt modelId="{F5F7B9D3-1246-4D42-90CE-EF3A9F47C3FF}" type="parTrans" cxnId="{101DFE98-018A-408F-800E-6BBD6227593D}">
      <dgm:prSet/>
      <dgm:spPr/>
      <dgm:t>
        <a:bodyPr/>
        <a:lstStyle/>
        <a:p>
          <a:endParaRPr lang="en-US"/>
        </a:p>
      </dgm:t>
    </dgm:pt>
    <dgm:pt modelId="{A45AF7E1-146D-46DC-A6B5-EE524C5503DA}" type="sibTrans" cxnId="{101DFE98-018A-408F-800E-6BBD6227593D}">
      <dgm:prSet/>
      <dgm:spPr/>
      <dgm:t>
        <a:bodyPr/>
        <a:lstStyle/>
        <a:p>
          <a:pPr>
            <a:lnSpc>
              <a:spcPct val="100000"/>
            </a:lnSpc>
          </a:pPr>
          <a:endParaRPr lang="en-US"/>
        </a:p>
      </dgm:t>
    </dgm:pt>
    <dgm:pt modelId="{90FB6B21-C8DA-4AEE-889F-070B696526AA}">
      <dgm:prSet phldr="0"/>
      <dgm:spPr/>
      <dgm:t>
        <a:bodyPr/>
        <a:lstStyle/>
        <a:p>
          <a:pPr rtl="0">
            <a:lnSpc>
              <a:spcPct val="100000"/>
            </a:lnSpc>
          </a:pPr>
          <a:r>
            <a:rPr lang="en-US" dirty="0">
              <a:latin typeface="Corbel" panose="020B0503020204020204"/>
            </a:rPr>
            <a:t>To use of better paid platforms</a:t>
          </a:r>
          <a:endParaRPr lang="en-US" dirty="0"/>
        </a:p>
      </dgm:t>
    </dgm:pt>
    <dgm:pt modelId="{DAA7B021-AB2E-4A61-B41B-32B7AE72EB21}" type="parTrans" cxnId="{1135DC04-7887-4147-AE07-0F38DC7FBE46}">
      <dgm:prSet/>
      <dgm:spPr/>
      <dgm:t>
        <a:bodyPr/>
        <a:lstStyle/>
        <a:p>
          <a:endParaRPr lang="en-US"/>
        </a:p>
      </dgm:t>
    </dgm:pt>
    <dgm:pt modelId="{AA195C9E-5CFB-486F-9C92-9D6BEF25AD0B}" type="sibTrans" cxnId="{1135DC04-7887-4147-AE07-0F38DC7FBE46}">
      <dgm:prSet/>
      <dgm:spPr/>
      <dgm:t>
        <a:bodyPr/>
        <a:lstStyle/>
        <a:p>
          <a:pPr>
            <a:lnSpc>
              <a:spcPct val="100000"/>
            </a:lnSpc>
          </a:pPr>
          <a:endParaRPr lang="en-US"/>
        </a:p>
      </dgm:t>
    </dgm:pt>
    <dgm:pt modelId="{DBDB77A3-660B-49A1-B95A-3FC00FE651D9}">
      <dgm:prSet phldr="0"/>
      <dgm:spPr/>
      <dgm:t>
        <a:bodyPr/>
        <a:lstStyle/>
        <a:p>
          <a:pPr rtl="0">
            <a:lnSpc>
              <a:spcPct val="100000"/>
            </a:lnSpc>
          </a:pPr>
          <a:r>
            <a:rPr lang="en-US" dirty="0">
              <a:latin typeface="Corbel" panose="020B0503020204020204"/>
            </a:rPr>
            <a:t>Better Accurancy</a:t>
          </a:r>
          <a:endParaRPr lang="en-US" dirty="0"/>
        </a:p>
      </dgm:t>
    </dgm:pt>
    <dgm:pt modelId="{98B3D448-4553-4BDD-B848-BEC3FE3FC477}" type="parTrans" cxnId="{DD80BCE8-674F-4DD5-88D5-A9A6606931DB}">
      <dgm:prSet/>
      <dgm:spPr/>
      <dgm:t>
        <a:bodyPr/>
        <a:lstStyle/>
        <a:p>
          <a:endParaRPr lang="en-US"/>
        </a:p>
      </dgm:t>
    </dgm:pt>
    <dgm:pt modelId="{FB0F4BAC-B003-4EE7-99F2-EAE9BFF36921}" type="sibTrans" cxnId="{DD80BCE8-674F-4DD5-88D5-A9A6606931DB}">
      <dgm:prSet/>
      <dgm:spPr/>
      <dgm:t>
        <a:bodyPr/>
        <a:lstStyle/>
        <a:p>
          <a:pPr>
            <a:lnSpc>
              <a:spcPct val="100000"/>
            </a:lnSpc>
          </a:pPr>
          <a:endParaRPr lang="en-US"/>
        </a:p>
      </dgm:t>
    </dgm:pt>
    <dgm:pt modelId="{9C511357-5F90-4FF5-902D-A2D68AF7742D}">
      <dgm:prSet/>
      <dgm:spPr/>
      <dgm:t>
        <a:bodyPr/>
        <a:lstStyle/>
        <a:p>
          <a:pPr>
            <a:lnSpc>
              <a:spcPct val="100000"/>
            </a:lnSpc>
          </a:pPr>
          <a:r>
            <a:rPr lang="en-US" dirty="0">
              <a:latin typeface="Corbel" panose="020B0503020204020204"/>
            </a:rPr>
            <a:t>Designing</a:t>
          </a:r>
          <a:endParaRPr lang="en-US" dirty="0"/>
        </a:p>
      </dgm:t>
    </dgm:pt>
    <dgm:pt modelId="{0824559B-8062-4DDA-94E9-4A478507A47A}" type="parTrans" cxnId="{FA963127-0FFA-4D1B-BA54-9FB39DF679B3}">
      <dgm:prSet/>
      <dgm:spPr/>
      <dgm:t>
        <a:bodyPr/>
        <a:lstStyle/>
        <a:p>
          <a:endParaRPr lang="en-US"/>
        </a:p>
      </dgm:t>
    </dgm:pt>
    <dgm:pt modelId="{123B67AF-055E-4DED-8C07-A961413FB592}" type="sibTrans" cxnId="{FA963127-0FFA-4D1B-BA54-9FB39DF679B3}">
      <dgm:prSet/>
      <dgm:spPr/>
      <dgm:t>
        <a:bodyPr/>
        <a:lstStyle/>
        <a:p>
          <a:endParaRPr lang="en-US"/>
        </a:p>
      </dgm:t>
    </dgm:pt>
    <dgm:pt modelId="{52379468-CF50-4E80-B63B-B8E7342AE473}" type="pres">
      <dgm:prSet presAssocID="{1DBDE29B-BACB-4A4F-BD41-53F56814AC29}" presName="hierChild1" presStyleCnt="0">
        <dgm:presLayoutVars>
          <dgm:chPref val="1"/>
          <dgm:dir/>
          <dgm:animOne val="branch"/>
          <dgm:animLvl val="lvl"/>
          <dgm:resizeHandles/>
        </dgm:presLayoutVars>
      </dgm:prSet>
      <dgm:spPr/>
    </dgm:pt>
    <dgm:pt modelId="{1FD707F7-05E9-4209-8FD4-AC75BDA9DDA9}" type="pres">
      <dgm:prSet presAssocID="{48796FF0-4280-4E05-8AE3-0B81B98D67CC}" presName="hierRoot1" presStyleCnt="0"/>
      <dgm:spPr/>
    </dgm:pt>
    <dgm:pt modelId="{6FB40975-D2CC-4A57-86E8-1A39C41223EA}" type="pres">
      <dgm:prSet presAssocID="{48796FF0-4280-4E05-8AE3-0B81B98D67CC}" presName="composite" presStyleCnt="0"/>
      <dgm:spPr/>
    </dgm:pt>
    <dgm:pt modelId="{373532DA-80D0-4F42-8B08-CFBB5F5B0DC9}" type="pres">
      <dgm:prSet presAssocID="{48796FF0-4280-4E05-8AE3-0B81B98D67CC}" presName="background" presStyleLbl="node0" presStyleIdx="0" presStyleCnt="4"/>
      <dgm:spPr/>
    </dgm:pt>
    <dgm:pt modelId="{B2E4280C-123A-4B92-BC5F-26642667A575}" type="pres">
      <dgm:prSet presAssocID="{48796FF0-4280-4E05-8AE3-0B81B98D67CC}" presName="text" presStyleLbl="fgAcc0" presStyleIdx="0" presStyleCnt="4">
        <dgm:presLayoutVars>
          <dgm:chPref val="3"/>
        </dgm:presLayoutVars>
      </dgm:prSet>
      <dgm:spPr/>
    </dgm:pt>
    <dgm:pt modelId="{2EF64F4B-3E03-4171-863A-A43705C7987F}" type="pres">
      <dgm:prSet presAssocID="{48796FF0-4280-4E05-8AE3-0B81B98D67CC}" presName="hierChild2" presStyleCnt="0"/>
      <dgm:spPr/>
    </dgm:pt>
    <dgm:pt modelId="{35E67AEF-CEF6-4FB1-82AC-DAB0CC00A2D7}" type="pres">
      <dgm:prSet presAssocID="{90FB6B21-C8DA-4AEE-889F-070B696526AA}" presName="hierRoot1" presStyleCnt="0"/>
      <dgm:spPr/>
    </dgm:pt>
    <dgm:pt modelId="{74D26E7E-64AA-4B9A-A574-174372D1B051}" type="pres">
      <dgm:prSet presAssocID="{90FB6B21-C8DA-4AEE-889F-070B696526AA}" presName="composite" presStyleCnt="0"/>
      <dgm:spPr/>
    </dgm:pt>
    <dgm:pt modelId="{AD9AA194-659B-4BFC-8BBB-50C6A449A9C0}" type="pres">
      <dgm:prSet presAssocID="{90FB6B21-C8DA-4AEE-889F-070B696526AA}" presName="background" presStyleLbl="node0" presStyleIdx="1" presStyleCnt="4"/>
      <dgm:spPr/>
    </dgm:pt>
    <dgm:pt modelId="{BF48C2B5-6586-462A-95A6-FE282E39411C}" type="pres">
      <dgm:prSet presAssocID="{90FB6B21-C8DA-4AEE-889F-070B696526AA}" presName="text" presStyleLbl="fgAcc0" presStyleIdx="1" presStyleCnt="4">
        <dgm:presLayoutVars>
          <dgm:chPref val="3"/>
        </dgm:presLayoutVars>
      </dgm:prSet>
      <dgm:spPr/>
    </dgm:pt>
    <dgm:pt modelId="{070D6C64-9E06-4A47-B55C-2B9CF8E22510}" type="pres">
      <dgm:prSet presAssocID="{90FB6B21-C8DA-4AEE-889F-070B696526AA}" presName="hierChild2" presStyleCnt="0"/>
      <dgm:spPr/>
    </dgm:pt>
    <dgm:pt modelId="{9A4B8DED-C363-4D3A-9C3F-746AB7FBED91}" type="pres">
      <dgm:prSet presAssocID="{DBDB77A3-660B-49A1-B95A-3FC00FE651D9}" presName="hierRoot1" presStyleCnt="0"/>
      <dgm:spPr/>
    </dgm:pt>
    <dgm:pt modelId="{7B5FF1CF-6780-4E9C-893C-4643C4537A8A}" type="pres">
      <dgm:prSet presAssocID="{DBDB77A3-660B-49A1-B95A-3FC00FE651D9}" presName="composite" presStyleCnt="0"/>
      <dgm:spPr/>
    </dgm:pt>
    <dgm:pt modelId="{68410D40-4D4A-4A99-A272-CCEE9A612851}" type="pres">
      <dgm:prSet presAssocID="{DBDB77A3-660B-49A1-B95A-3FC00FE651D9}" presName="background" presStyleLbl="node0" presStyleIdx="2" presStyleCnt="4"/>
      <dgm:spPr/>
    </dgm:pt>
    <dgm:pt modelId="{0C0CD18D-F783-461F-AE89-610CF26D98B2}" type="pres">
      <dgm:prSet presAssocID="{DBDB77A3-660B-49A1-B95A-3FC00FE651D9}" presName="text" presStyleLbl="fgAcc0" presStyleIdx="2" presStyleCnt="4">
        <dgm:presLayoutVars>
          <dgm:chPref val="3"/>
        </dgm:presLayoutVars>
      </dgm:prSet>
      <dgm:spPr/>
    </dgm:pt>
    <dgm:pt modelId="{BB8A0753-91C9-4D61-ADB1-7D6E4782033F}" type="pres">
      <dgm:prSet presAssocID="{DBDB77A3-660B-49A1-B95A-3FC00FE651D9}" presName="hierChild2" presStyleCnt="0"/>
      <dgm:spPr/>
    </dgm:pt>
    <dgm:pt modelId="{5DF9727F-8F28-4BB6-8CD6-6CD7865CE029}" type="pres">
      <dgm:prSet presAssocID="{9C511357-5F90-4FF5-902D-A2D68AF7742D}" presName="hierRoot1" presStyleCnt="0"/>
      <dgm:spPr/>
    </dgm:pt>
    <dgm:pt modelId="{91AE302E-49A8-45D0-B6C8-361FD3E673D8}" type="pres">
      <dgm:prSet presAssocID="{9C511357-5F90-4FF5-902D-A2D68AF7742D}" presName="composite" presStyleCnt="0"/>
      <dgm:spPr/>
    </dgm:pt>
    <dgm:pt modelId="{6DC9ADCE-0C3A-434B-814C-F3B55B2B89F8}" type="pres">
      <dgm:prSet presAssocID="{9C511357-5F90-4FF5-902D-A2D68AF7742D}" presName="background" presStyleLbl="node0" presStyleIdx="3" presStyleCnt="4"/>
      <dgm:spPr/>
    </dgm:pt>
    <dgm:pt modelId="{8BBF2E8D-177B-4CE8-8C1A-9D49DDB3CDB1}" type="pres">
      <dgm:prSet presAssocID="{9C511357-5F90-4FF5-902D-A2D68AF7742D}" presName="text" presStyleLbl="fgAcc0" presStyleIdx="3" presStyleCnt="4">
        <dgm:presLayoutVars>
          <dgm:chPref val="3"/>
        </dgm:presLayoutVars>
      </dgm:prSet>
      <dgm:spPr/>
    </dgm:pt>
    <dgm:pt modelId="{10C728DD-7BE2-44CE-B568-D14191C22936}" type="pres">
      <dgm:prSet presAssocID="{9C511357-5F90-4FF5-902D-A2D68AF7742D}" presName="hierChild2" presStyleCnt="0"/>
      <dgm:spPr/>
    </dgm:pt>
  </dgm:ptLst>
  <dgm:cxnLst>
    <dgm:cxn modelId="{1135DC04-7887-4147-AE07-0F38DC7FBE46}" srcId="{1DBDE29B-BACB-4A4F-BD41-53F56814AC29}" destId="{90FB6B21-C8DA-4AEE-889F-070B696526AA}" srcOrd="1" destOrd="0" parTransId="{DAA7B021-AB2E-4A61-B41B-32B7AE72EB21}" sibTransId="{AA195C9E-5CFB-486F-9C92-9D6BEF25AD0B}"/>
    <dgm:cxn modelId="{FA963127-0FFA-4D1B-BA54-9FB39DF679B3}" srcId="{1DBDE29B-BACB-4A4F-BD41-53F56814AC29}" destId="{9C511357-5F90-4FF5-902D-A2D68AF7742D}" srcOrd="3" destOrd="0" parTransId="{0824559B-8062-4DDA-94E9-4A478507A47A}" sibTransId="{123B67AF-055E-4DED-8C07-A961413FB592}"/>
    <dgm:cxn modelId="{E3B1736B-ACD2-413F-BEF7-3E417A97082A}" type="presOf" srcId="{90FB6B21-C8DA-4AEE-889F-070B696526AA}" destId="{BF48C2B5-6586-462A-95A6-FE282E39411C}" srcOrd="0" destOrd="0" presId="urn:microsoft.com/office/officeart/2005/8/layout/hierarchy1"/>
    <dgm:cxn modelId="{23531E50-CC98-4D81-9C2E-C757C801777B}" type="presOf" srcId="{48796FF0-4280-4E05-8AE3-0B81B98D67CC}" destId="{B2E4280C-123A-4B92-BC5F-26642667A575}" srcOrd="0" destOrd="0" presId="urn:microsoft.com/office/officeart/2005/8/layout/hierarchy1"/>
    <dgm:cxn modelId="{BF8B6994-5013-480A-8896-D368E46DDC5C}" type="presOf" srcId="{9C511357-5F90-4FF5-902D-A2D68AF7742D}" destId="{8BBF2E8D-177B-4CE8-8C1A-9D49DDB3CDB1}" srcOrd="0" destOrd="0" presId="urn:microsoft.com/office/officeart/2005/8/layout/hierarchy1"/>
    <dgm:cxn modelId="{101DFE98-018A-408F-800E-6BBD6227593D}" srcId="{1DBDE29B-BACB-4A4F-BD41-53F56814AC29}" destId="{48796FF0-4280-4E05-8AE3-0B81B98D67CC}" srcOrd="0" destOrd="0" parTransId="{F5F7B9D3-1246-4D42-90CE-EF3A9F47C3FF}" sibTransId="{A45AF7E1-146D-46DC-A6B5-EE524C5503DA}"/>
    <dgm:cxn modelId="{22A8C49C-40F8-4934-B8BB-486AD4CED15F}" type="presOf" srcId="{1DBDE29B-BACB-4A4F-BD41-53F56814AC29}" destId="{52379468-CF50-4E80-B63B-B8E7342AE473}" srcOrd="0" destOrd="0" presId="urn:microsoft.com/office/officeart/2005/8/layout/hierarchy1"/>
    <dgm:cxn modelId="{065F26A6-25FA-4D00-A579-324E0EDE50D5}" type="presOf" srcId="{DBDB77A3-660B-49A1-B95A-3FC00FE651D9}" destId="{0C0CD18D-F783-461F-AE89-610CF26D98B2}" srcOrd="0" destOrd="0" presId="urn:microsoft.com/office/officeart/2005/8/layout/hierarchy1"/>
    <dgm:cxn modelId="{DD80BCE8-674F-4DD5-88D5-A9A6606931DB}" srcId="{1DBDE29B-BACB-4A4F-BD41-53F56814AC29}" destId="{DBDB77A3-660B-49A1-B95A-3FC00FE651D9}" srcOrd="2" destOrd="0" parTransId="{98B3D448-4553-4BDD-B848-BEC3FE3FC477}" sibTransId="{FB0F4BAC-B003-4EE7-99F2-EAE9BFF36921}"/>
    <dgm:cxn modelId="{C44C9AEC-FEA4-4FA6-990E-1208F522EC2E}" type="presParOf" srcId="{52379468-CF50-4E80-B63B-B8E7342AE473}" destId="{1FD707F7-05E9-4209-8FD4-AC75BDA9DDA9}" srcOrd="0" destOrd="0" presId="urn:microsoft.com/office/officeart/2005/8/layout/hierarchy1"/>
    <dgm:cxn modelId="{A2222BC3-2089-41B9-9310-F676AADC15E6}" type="presParOf" srcId="{1FD707F7-05E9-4209-8FD4-AC75BDA9DDA9}" destId="{6FB40975-D2CC-4A57-86E8-1A39C41223EA}" srcOrd="0" destOrd="0" presId="urn:microsoft.com/office/officeart/2005/8/layout/hierarchy1"/>
    <dgm:cxn modelId="{4F93F8AA-76FA-4B0D-B44A-FAA55407863F}" type="presParOf" srcId="{6FB40975-D2CC-4A57-86E8-1A39C41223EA}" destId="{373532DA-80D0-4F42-8B08-CFBB5F5B0DC9}" srcOrd="0" destOrd="0" presId="urn:microsoft.com/office/officeart/2005/8/layout/hierarchy1"/>
    <dgm:cxn modelId="{6B631F65-FBC9-4488-BF1B-B6C9F37F4337}" type="presParOf" srcId="{6FB40975-D2CC-4A57-86E8-1A39C41223EA}" destId="{B2E4280C-123A-4B92-BC5F-26642667A575}" srcOrd="1" destOrd="0" presId="urn:microsoft.com/office/officeart/2005/8/layout/hierarchy1"/>
    <dgm:cxn modelId="{24753DE0-3D97-4252-AF28-F9900808C3E6}" type="presParOf" srcId="{1FD707F7-05E9-4209-8FD4-AC75BDA9DDA9}" destId="{2EF64F4B-3E03-4171-863A-A43705C7987F}" srcOrd="1" destOrd="0" presId="urn:microsoft.com/office/officeart/2005/8/layout/hierarchy1"/>
    <dgm:cxn modelId="{4A2A7BB5-AD5E-4B74-9A91-5D5923C9A325}" type="presParOf" srcId="{52379468-CF50-4E80-B63B-B8E7342AE473}" destId="{35E67AEF-CEF6-4FB1-82AC-DAB0CC00A2D7}" srcOrd="1" destOrd="0" presId="urn:microsoft.com/office/officeart/2005/8/layout/hierarchy1"/>
    <dgm:cxn modelId="{977E8D5E-555F-4FC3-B80D-56F3885D9448}" type="presParOf" srcId="{35E67AEF-CEF6-4FB1-82AC-DAB0CC00A2D7}" destId="{74D26E7E-64AA-4B9A-A574-174372D1B051}" srcOrd="0" destOrd="0" presId="urn:microsoft.com/office/officeart/2005/8/layout/hierarchy1"/>
    <dgm:cxn modelId="{61733F3C-2228-42E9-8794-4E0C40070F50}" type="presParOf" srcId="{74D26E7E-64AA-4B9A-A574-174372D1B051}" destId="{AD9AA194-659B-4BFC-8BBB-50C6A449A9C0}" srcOrd="0" destOrd="0" presId="urn:microsoft.com/office/officeart/2005/8/layout/hierarchy1"/>
    <dgm:cxn modelId="{6236EEE5-69D0-49CC-9288-63DD7B6A5D73}" type="presParOf" srcId="{74D26E7E-64AA-4B9A-A574-174372D1B051}" destId="{BF48C2B5-6586-462A-95A6-FE282E39411C}" srcOrd="1" destOrd="0" presId="urn:microsoft.com/office/officeart/2005/8/layout/hierarchy1"/>
    <dgm:cxn modelId="{323F8C96-CD01-476F-93E8-3E6A6A62D3BF}" type="presParOf" srcId="{35E67AEF-CEF6-4FB1-82AC-DAB0CC00A2D7}" destId="{070D6C64-9E06-4A47-B55C-2B9CF8E22510}" srcOrd="1" destOrd="0" presId="urn:microsoft.com/office/officeart/2005/8/layout/hierarchy1"/>
    <dgm:cxn modelId="{DB85632B-FA84-4CC6-9C3E-9BD2951165C4}" type="presParOf" srcId="{52379468-CF50-4E80-B63B-B8E7342AE473}" destId="{9A4B8DED-C363-4D3A-9C3F-746AB7FBED91}" srcOrd="2" destOrd="0" presId="urn:microsoft.com/office/officeart/2005/8/layout/hierarchy1"/>
    <dgm:cxn modelId="{B619BCD2-EB68-46A0-BA11-F6647A67DEBB}" type="presParOf" srcId="{9A4B8DED-C363-4D3A-9C3F-746AB7FBED91}" destId="{7B5FF1CF-6780-4E9C-893C-4643C4537A8A}" srcOrd="0" destOrd="0" presId="urn:microsoft.com/office/officeart/2005/8/layout/hierarchy1"/>
    <dgm:cxn modelId="{2CA76FAC-9291-406E-A22D-CF7F3D04D979}" type="presParOf" srcId="{7B5FF1CF-6780-4E9C-893C-4643C4537A8A}" destId="{68410D40-4D4A-4A99-A272-CCEE9A612851}" srcOrd="0" destOrd="0" presId="urn:microsoft.com/office/officeart/2005/8/layout/hierarchy1"/>
    <dgm:cxn modelId="{E15E46F2-F717-4907-AB87-5DED2E63DC7E}" type="presParOf" srcId="{7B5FF1CF-6780-4E9C-893C-4643C4537A8A}" destId="{0C0CD18D-F783-461F-AE89-610CF26D98B2}" srcOrd="1" destOrd="0" presId="urn:microsoft.com/office/officeart/2005/8/layout/hierarchy1"/>
    <dgm:cxn modelId="{22DBD918-B253-47B1-94E2-39DCAED7C01E}" type="presParOf" srcId="{9A4B8DED-C363-4D3A-9C3F-746AB7FBED91}" destId="{BB8A0753-91C9-4D61-ADB1-7D6E4782033F}" srcOrd="1" destOrd="0" presId="urn:microsoft.com/office/officeart/2005/8/layout/hierarchy1"/>
    <dgm:cxn modelId="{689CCC3C-40B7-46A5-A99F-E4EA37645D5C}" type="presParOf" srcId="{52379468-CF50-4E80-B63B-B8E7342AE473}" destId="{5DF9727F-8F28-4BB6-8CD6-6CD7865CE029}" srcOrd="3" destOrd="0" presId="urn:microsoft.com/office/officeart/2005/8/layout/hierarchy1"/>
    <dgm:cxn modelId="{460A4EC3-063F-43A6-96D5-6A515C9A2956}" type="presParOf" srcId="{5DF9727F-8F28-4BB6-8CD6-6CD7865CE029}" destId="{91AE302E-49A8-45D0-B6C8-361FD3E673D8}" srcOrd="0" destOrd="0" presId="urn:microsoft.com/office/officeart/2005/8/layout/hierarchy1"/>
    <dgm:cxn modelId="{16C8194D-E52C-4D8E-9E89-16731621EABC}" type="presParOf" srcId="{91AE302E-49A8-45D0-B6C8-361FD3E673D8}" destId="{6DC9ADCE-0C3A-434B-814C-F3B55B2B89F8}" srcOrd="0" destOrd="0" presId="urn:microsoft.com/office/officeart/2005/8/layout/hierarchy1"/>
    <dgm:cxn modelId="{741008E4-27D2-4023-A847-9D93978566BD}" type="presParOf" srcId="{91AE302E-49A8-45D0-B6C8-361FD3E673D8}" destId="{8BBF2E8D-177B-4CE8-8C1A-9D49DDB3CDB1}" srcOrd="1" destOrd="0" presId="urn:microsoft.com/office/officeart/2005/8/layout/hierarchy1"/>
    <dgm:cxn modelId="{25EC2943-B63B-431D-8D48-D7D8ACD3C1E5}" type="presParOf" srcId="{5DF9727F-8F28-4BB6-8CD6-6CD7865CE029}" destId="{10C728DD-7BE2-44CE-B568-D14191C2293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2172E-6A67-4583-99A7-6861EF011651}"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38F18C95-323F-418E-B2DD-22FBE0625262}">
      <dgm:prSet/>
      <dgm:spPr/>
      <dgm:t>
        <a:bodyPr/>
        <a:lstStyle/>
        <a:p>
          <a:pPr>
            <a:lnSpc>
              <a:spcPct val="100000"/>
            </a:lnSpc>
          </a:pPr>
          <a:r>
            <a:rPr lang="en-US" dirty="0">
              <a:latin typeface="Corbel" panose="020B0503020204020204"/>
            </a:rPr>
            <a:t>The Handwritten digit recognition using convolution neural network has proved to be of a fairly good </a:t>
          </a:r>
          <a:r>
            <a:rPr lang="en-US" dirty="0" err="1">
              <a:latin typeface="Corbel" panose="020B0503020204020204"/>
            </a:rPr>
            <a:t>eficiency</a:t>
          </a:r>
          <a:endParaRPr lang="en-US" dirty="0"/>
        </a:p>
      </dgm:t>
    </dgm:pt>
    <dgm:pt modelId="{9A3E9622-742B-4E4F-A75D-54D5AF13ED97}" type="parTrans" cxnId="{C68DA92C-E199-48CB-96FC-15349943D8F9}">
      <dgm:prSet/>
      <dgm:spPr/>
      <dgm:t>
        <a:bodyPr/>
        <a:lstStyle/>
        <a:p>
          <a:endParaRPr lang="en-US"/>
        </a:p>
      </dgm:t>
    </dgm:pt>
    <dgm:pt modelId="{7EDB49D7-3533-484D-9B56-84EDA460738A}" type="sibTrans" cxnId="{C68DA92C-E199-48CB-96FC-15349943D8F9}">
      <dgm:prSet/>
      <dgm:spPr/>
      <dgm:t>
        <a:bodyPr/>
        <a:lstStyle/>
        <a:p>
          <a:pPr>
            <a:lnSpc>
              <a:spcPct val="100000"/>
            </a:lnSpc>
          </a:pPr>
          <a:endParaRPr lang="en-US"/>
        </a:p>
      </dgm:t>
    </dgm:pt>
    <dgm:pt modelId="{18AF3398-8D3D-485D-9992-3662EF1B9935}">
      <dgm:prSet/>
      <dgm:spPr/>
      <dgm:t>
        <a:bodyPr/>
        <a:lstStyle/>
        <a:p>
          <a:pPr>
            <a:lnSpc>
              <a:spcPct val="100000"/>
            </a:lnSpc>
          </a:pPr>
          <a:r>
            <a:rPr lang="en-US" dirty="0">
              <a:latin typeface="Corbel" panose="020B0503020204020204"/>
            </a:rPr>
            <a:t>IT better works than any other algorithm including artificial neural network</a:t>
          </a:r>
          <a:endParaRPr lang="en-US" dirty="0"/>
        </a:p>
      </dgm:t>
    </dgm:pt>
    <dgm:pt modelId="{D761885A-3A5C-42A8-BD74-7D2C5197AD3B}" type="parTrans" cxnId="{73AEBA6A-7BA6-42DE-8DC4-87C8E86B8F80}">
      <dgm:prSet/>
      <dgm:spPr/>
      <dgm:t>
        <a:bodyPr/>
        <a:lstStyle/>
        <a:p>
          <a:endParaRPr lang="en-US"/>
        </a:p>
      </dgm:t>
    </dgm:pt>
    <dgm:pt modelId="{91BE4428-74A0-4CB7-BC05-55C4A94227D2}" type="sibTrans" cxnId="{73AEBA6A-7BA6-42DE-8DC4-87C8E86B8F80}">
      <dgm:prSet/>
      <dgm:spPr/>
      <dgm:t>
        <a:bodyPr/>
        <a:lstStyle/>
        <a:p>
          <a:endParaRPr lang="en-US"/>
        </a:p>
      </dgm:t>
    </dgm:pt>
    <dgm:pt modelId="{97965C42-4E12-46B4-8120-CD97A6592518}" type="pres">
      <dgm:prSet presAssocID="{5AB2172E-6A67-4583-99A7-6861EF011651}" presName="root" presStyleCnt="0">
        <dgm:presLayoutVars>
          <dgm:dir/>
          <dgm:resizeHandles val="exact"/>
        </dgm:presLayoutVars>
      </dgm:prSet>
      <dgm:spPr/>
    </dgm:pt>
    <dgm:pt modelId="{7BA651CB-0C1E-4FCE-A679-F68427FDE7FC}" type="pres">
      <dgm:prSet presAssocID="{5AB2172E-6A67-4583-99A7-6861EF011651}" presName="container" presStyleCnt="0">
        <dgm:presLayoutVars>
          <dgm:dir/>
          <dgm:resizeHandles val="exact"/>
        </dgm:presLayoutVars>
      </dgm:prSet>
      <dgm:spPr/>
    </dgm:pt>
    <dgm:pt modelId="{9649053F-7609-43FD-BE08-B54540EB8861}" type="pres">
      <dgm:prSet presAssocID="{38F18C95-323F-418E-B2DD-22FBE0625262}" presName="compNode" presStyleCnt="0"/>
      <dgm:spPr/>
    </dgm:pt>
    <dgm:pt modelId="{164CCB05-EEB1-498A-9C20-7D1B7DEFE1F2}" type="pres">
      <dgm:prSet presAssocID="{38F18C95-323F-418E-B2DD-22FBE0625262}" presName="iconBgRect" presStyleLbl="bgShp" presStyleIdx="0" presStyleCnt="2"/>
      <dgm:spPr/>
    </dgm:pt>
    <dgm:pt modelId="{BFE0D8E2-8ACE-414F-AE5F-B8ABBAC75DD5}" type="pres">
      <dgm:prSet presAssocID="{38F18C95-323F-418E-B2DD-22FBE06252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B5672D2-E6B5-481C-8C74-9D540F3EEF91}" type="pres">
      <dgm:prSet presAssocID="{38F18C95-323F-418E-B2DD-22FBE0625262}" presName="spaceRect" presStyleCnt="0"/>
      <dgm:spPr/>
    </dgm:pt>
    <dgm:pt modelId="{536E4F1A-2408-4770-A4B5-50EC03B13F8F}" type="pres">
      <dgm:prSet presAssocID="{38F18C95-323F-418E-B2DD-22FBE0625262}" presName="textRect" presStyleLbl="revTx" presStyleIdx="0" presStyleCnt="2">
        <dgm:presLayoutVars>
          <dgm:chMax val="1"/>
          <dgm:chPref val="1"/>
        </dgm:presLayoutVars>
      </dgm:prSet>
      <dgm:spPr/>
    </dgm:pt>
    <dgm:pt modelId="{7613282B-87D4-42F9-944D-AD87A69DA0DE}" type="pres">
      <dgm:prSet presAssocID="{7EDB49D7-3533-484D-9B56-84EDA460738A}" presName="sibTrans" presStyleLbl="sibTrans2D1" presStyleIdx="0" presStyleCnt="0"/>
      <dgm:spPr/>
    </dgm:pt>
    <dgm:pt modelId="{5F7AFFA2-F5E0-4AE6-AFE0-8F10A1B67B62}" type="pres">
      <dgm:prSet presAssocID="{18AF3398-8D3D-485D-9992-3662EF1B9935}" presName="compNode" presStyleCnt="0"/>
      <dgm:spPr/>
    </dgm:pt>
    <dgm:pt modelId="{A48A0379-ECE1-4095-BFDF-8051B1D9A6C6}" type="pres">
      <dgm:prSet presAssocID="{18AF3398-8D3D-485D-9992-3662EF1B9935}" presName="iconBgRect" presStyleLbl="bgShp" presStyleIdx="1" presStyleCnt="2"/>
      <dgm:spPr/>
    </dgm:pt>
    <dgm:pt modelId="{4D7CAE7D-549F-4482-9B0F-329FD7090C5D}" type="pres">
      <dgm:prSet presAssocID="{18AF3398-8D3D-485D-9992-3662EF1B99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BB4C1BD-95A2-46A9-A35B-146285AB6AC9}" type="pres">
      <dgm:prSet presAssocID="{18AF3398-8D3D-485D-9992-3662EF1B9935}" presName="spaceRect" presStyleCnt="0"/>
      <dgm:spPr/>
    </dgm:pt>
    <dgm:pt modelId="{AB405AE1-3F65-4E4F-8756-FBC2EA4C8308}" type="pres">
      <dgm:prSet presAssocID="{18AF3398-8D3D-485D-9992-3662EF1B9935}" presName="textRect" presStyleLbl="revTx" presStyleIdx="1" presStyleCnt="2">
        <dgm:presLayoutVars>
          <dgm:chMax val="1"/>
          <dgm:chPref val="1"/>
        </dgm:presLayoutVars>
      </dgm:prSet>
      <dgm:spPr/>
    </dgm:pt>
  </dgm:ptLst>
  <dgm:cxnLst>
    <dgm:cxn modelId="{0A24D50D-43B6-404F-9D5E-029B6CB7576F}" type="presOf" srcId="{18AF3398-8D3D-485D-9992-3662EF1B9935}" destId="{AB405AE1-3F65-4E4F-8756-FBC2EA4C8308}" srcOrd="0" destOrd="0" presId="urn:microsoft.com/office/officeart/2018/2/layout/IconCircleList"/>
    <dgm:cxn modelId="{C68DA92C-E199-48CB-96FC-15349943D8F9}" srcId="{5AB2172E-6A67-4583-99A7-6861EF011651}" destId="{38F18C95-323F-418E-B2DD-22FBE0625262}" srcOrd="0" destOrd="0" parTransId="{9A3E9622-742B-4E4F-A75D-54D5AF13ED97}" sibTransId="{7EDB49D7-3533-484D-9B56-84EDA460738A}"/>
    <dgm:cxn modelId="{A751EE5B-9FD4-47CD-8627-757A1E3962E3}" type="presOf" srcId="{5AB2172E-6A67-4583-99A7-6861EF011651}" destId="{97965C42-4E12-46B4-8120-CD97A6592518}" srcOrd="0" destOrd="0" presId="urn:microsoft.com/office/officeart/2018/2/layout/IconCircleList"/>
    <dgm:cxn modelId="{73AEBA6A-7BA6-42DE-8DC4-87C8E86B8F80}" srcId="{5AB2172E-6A67-4583-99A7-6861EF011651}" destId="{18AF3398-8D3D-485D-9992-3662EF1B9935}" srcOrd="1" destOrd="0" parTransId="{D761885A-3A5C-42A8-BD74-7D2C5197AD3B}" sibTransId="{91BE4428-74A0-4CB7-BC05-55C4A94227D2}"/>
    <dgm:cxn modelId="{F9D3FFAE-072C-4D40-8334-E13EE916255C}" type="presOf" srcId="{7EDB49D7-3533-484D-9B56-84EDA460738A}" destId="{7613282B-87D4-42F9-944D-AD87A69DA0DE}" srcOrd="0" destOrd="0" presId="urn:microsoft.com/office/officeart/2018/2/layout/IconCircleList"/>
    <dgm:cxn modelId="{BCE4B3B5-8F13-4D89-83C9-69EF98CEA126}" type="presOf" srcId="{38F18C95-323F-418E-B2DD-22FBE0625262}" destId="{536E4F1A-2408-4770-A4B5-50EC03B13F8F}" srcOrd="0" destOrd="0" presId="urn:microsoft.com/office/officeart/2018/2/layout/IconCircleList"/>
    <dgm:cxn modelId="{7EAADD1B-0699-4F7C-8B52-33F7856EE24A}" type="presParOf" srcId="{97965C42-4E12-46B4-8120-CD97A6592518}" destId="{7BA651CB-0C1E-4FCE-A679-F68427FDE7FC}" srcOrd="0" destOrd="0" presId="urn:microsoft.com/office/officeart/2018/2/layout/IconCircleList"/>
    <dgm:cxn modelId="{9935E19D-BE3C-416F-98F2-17E6BBFD789A}" type="presParOf" srcId="{7BA651CB-0C1E-4FCE-A679-F68427FDE7FC}" destId="{9649053F-7609-43FD-BE08-B54540EB8861}" srcOrd="0" destOrd="0" presId="urn:microsoft.com/office/officeart/2018/2/layout/IconCircleList"/>
    <dgm:cxn modelId="{79E8BFDF-24F4-4400-9A11-8F34A08FBE72}" type="presParOf" srcId="{9649053F-7609-43FD-BE08-B54540EB8861}" destId="{164CCB05-EEB1-498A-9C20-7D1B7DEFE1F2}" srcOrd="0" destOrd="0" presId="urn:microsoft.com/office/officeart/2018/2/layout/IconCircleList"/>
    <dgm:cxn modelId="{994E994F-F547-4026-9CEC-664362FEDCCD}" type="presParOf" srcId="{9649053F-7609-43FD-BE08-B54540EB8861}" destId="{BFE0D8E2-8ACE-414F-AE5F-B8ABBAC75DD5}" srcOrd="1" destOrd="0" presId="urn:microsoft.com/office/officeart/2018/2/layout/IconCircleList"/>
    <dgm:cxn modelId="{0EB16CEE-A0C7-4038-9E06-1C8AD72C399A}" type="presParOf" srcId="{9649053F-7609-43FD-BE08-B54540EB8861}" destId="{EB5672D2-E6B5-481C-8C74-9D540F3EEF91}" srcOrd="2" destOrd="0" presId="urn:microsoft.com/office/officeart/2018/2/layout/IconCircleList"/>
    <dgm:cxn modelId="{316E149B-036F-4A5B-B881-A58A168A2C7B}" type="presParOf" srcId="{9649053F-7609-43FD-BE08-B54540EB8861}" destId="{536E4F1A-2408-4770-A4B5-50EC03B13F8F}" srcOrd="3" destOrd="0" presId="urn:microsoft.com/office/officeart/2018/2/layout/IconCircleList"/>
    <dgm:cxn modelId="{C1878B7C-597D-4B8E-A16A-941144A90C5D}" type="presParOf" srcId="{7BA651CB-0C1E-4FCE-A679-F68427FDE7FC}" destId="{7613282B-87D4-42F9-944D-AD87A69DA0DE}" srcOrd="1" destOrd="0" presId="urn:microsoft.com/office/officeart/2018/2/layout/IconCircleList"/>
    <dgm:cxn modelId="{DAAF276B-F580-48C9-BD44-85AC068786CA}" type="presParOf" srcId="{7BA651CB-0C1E-4FCE-A679-F68427FDE7FC}" destId="{5F7AFFA2-F5E0-4AE6-AFE0-8F10A1B67B62}" srcOrd="2" destOrd="0" presId="urn:microsoft.com/office/officeart/2018/2/layout/IconCircleList"/>
    <dgm:cxn modelId="{F6376E73-76EA-4F9F-95A4-324AA9C349EB}" type="presParOf" srcId="{5F7AFFA2-F5E0-4AE6-AFE0-8F10A1B67B62}" destId="{A48A0379-ECE1-4095-BFDF-8051B1D9A6C6}" srcOrd="0" destOrd="0" presId="urn:microsoft.com/office/officeart/2018/2/layout/IconCircleList"/>
    <dgm:cxn modelId="{ABAE3529-FD6C-423F-BFAB-A83FDF30E797}" type="presParOf" srcId="{5F7AFFA2-F5E0-4AE6-AFE0-8F10A1B67B62}" destId="{4D7CAE7D-549F-4482-9B0F-329FD7090C5D}" srcOrd="1" destOrd="0" presId="urn:microsoft.com/office/officeart/2018/2/layout/IconCircleList"/>
    <dgm:cxn modelId="{6BFE0A63-8E49-4CCE-9F9A-8B1C3F16E9B7}" type="presParOf" srcId="{5F7AFFA2-F5E0-4AE6-AFE0-8F10A1B67B62}" destId="{3BB4C1BD-95A2-46A9-A35B-146285AB6AC9}" srcOrd="2" destOrd="0" presId="urn:microsoft.com/office/officeart/2018/2/layout/IconCircleList"/>
    <dgm:cxn modelId="{FE83E427-0B4D-4DE9-9E44-47CC8DE91F1C}" type="presParOf" srcId="{5F7AFFA2-F5E0-4AE6-AFE0-8F10A1B67B62}" destId="{AB405AE1-3F65-4E4F-8756-FBC2EA4C830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40416-46AB-4A9C-94D8-87859D77182B}">
      <dsp:nvSpPr>
        <dsp:cNvPr id="0" name=""/>
        <dsp:cNvSpPr/>
      </dsp:nvSpPr>
      <dsp:spPr>
        <a:xfrm>
          <a:off x="0" y="306769"/>
          <a:ext cx="6579138" cy="8751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Handwritten Digit Recognition is used to recognize the Digits which are written by hand.</a:t>
          </a:r>
        </a:p>
      </dsp:txBody>
      <dsp:txXfrm>
        <a:off x="42722" y="349491"/>
        <a:ext cx="6493694" cy="789716"/>
      </dsp:txXfrm>
    </dsp:sp>
    <dsp:sp modelId="{12EA225D-055B-4C5D-B2FF-A0C7CBD6635E}">
      <dsp:nvSpPr>
        <dsp:cNvPr id="0" name=""/>
        <dsp:cNvSpPr/>
      </dsp:nvSpPr>
      <dsp:spPr>
        <a:xfrm>
          <a:off x="0" y="1245289"/>
          <a:ext cx="6579138" cy="875160"/>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Corbel" panose="020B0503020204020204"/>
            </a:rPr>
            <a:t> </a:t>
          </a:r>
          <a:r>
            <a:rPr lang="en-US" sz="2200" kern="1200" dirty="0"/>
            <a:t>A handwritten digit recognition system is used to visualize artificial neural networks. </a:t>
          </a:r>
        </a:p>
      </dsp:txBody>
      <dsp:txXfrm>
        <a:off x="42722" y="1288011"/>
        <a:ext cx="6493694" cy="789716"/>
      </dsp:txXfrm>
    </dsp:sp>
    <dsp:sp modelId="{7399A719-D261-45A6-A0B6-38004EFC6DBD}">
      <dsp:nvSpPr>
        <dsp:cNvPr id="0" name=""/>
        <dsp:cNvSpPr/>
      </dsp:nvSpPr>
      <dsp:spPr>
        <a:xfrm>
          <a:off x="0" y="2183809"/>
          <a:ext cx="6579138" cy="87516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 It is already widely used in the automatic processing of bank cheques, postal addresses, in mobile phones </a:t>
          </a:r>
          <a:r>
            <a:rPr lang="en-US" sz="2200" kern="1200" dirty="0" err="1"/>
            <a:t>etc</a:t>
          </a:r>
          <a:endParaRPr lang="en-US" sz="2200" kern="1200" dirty="0"/>
        </a:p>
      </dsp:txBody>
      <dsp:txXfrm>
        <a:off x="42722" y="2226531"/>
        <a:ext cx="6493694"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25EE8-542D-4691-907B-F1C843A70F86}">
      <dsp:nvSpPr>
        <dsp:cNvPr id="0" name=""/>
        <dsp:cNvSpPr/>
      </dsp:nvSpPr>
      <dsp:spPr>
        <a:xfrm>
          <a:off x="0" y="1761779"/>
          <a:ext cx="6492875" cy="19656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541528" rIns="503919"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Tensorflow</a:t>
          </a:r>
        </a:p>
        <a:p>
          <a:pPr marL="228600" lvl="1" indent="-228600" algn="l" defTabSz="1155700">
            <a:lnSpc>
              <a:spcPct val="90000"/>
            </a:lnSpc>
            <a:spcBef>
              <a:spcPct val="0"/>
            </a:spcBef>
            <a:spcAft>
              <a:spcPct val="15000"/>
            </a:spcAft>
            <a:buChar char="•"/>
          </a:pPr>
          <a:r>
            <a:rPr lang="en-US" sz="2600" kern="1200"/>
            <a:t>Python 3.9</a:t>
          </a:r>
        </a:p>
        <a:p>
          <a:pPr marL="228600" lvl="1" indent="-228600" algn="l" defTabSz="1155700">
            <a:lnSpc>
              <a:spcPct val="90000"/>
            </a:lnSpc>
            <a:spcBef>
              <a:spcPct val="0"/>
            </a:spcBef>
            <a:spcAft>
              <a:spcPct val="15000"/>
            </a:spcAft>
            <a:buChar char="•"/>
          </a:pPr>
          <a:r>
            <a:rPr lang="en-US" sz="2600" kern="1200"/>
            <a:t>Anaconda3 5.3.1</a:t>
          </a:r>
        </a:p>
      </dsp:txBody>
      <dsp:txXfrm>
        <a:off x="0" y="1761779"/>
        <a:ext cx="6492875" cy="1965600"/>
      </dsp:txXfrm>
    </dsp:sp>
    <dsp:sp modelId="{078E208D-40C3-43F1-84C1-11EECD1AB2DC}">
      <dsp:nvSpPr>
        <dsp:cNvPr id="0" name=""/>
        <dsp:cNvSpPr/>
      </dsp:nvSpPr>
      <dsp:spPr>
        <a:xfrm>
          <a:off x="324643" y="1378019"/>
          <a:ext cx="4545012" cy="76752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155700">
            <a:lnSpc>
              <a:spcPct val="90000"/>
            </a:lnSpc>
            <a:spcBef>
              <a:spcPct val="0"/>
            </a:spcBef>
            <a:spcAft>
              <a:spcPct val="35000"/>
            </a:spcAft>
            <a:buNone/>
          </a:pPr>
          <a:r>
            <a:rPr lang="en-US" sz="2600" b="1" kern="1200"/>
            <a:t>Tools and Technologies Used</a:t>
          </a:r>
          <a:endParaRPr lang="en-US" sz="2600" kern="1200"/>
        </a:p>
      </dsp:txBody>
      <dsp:txXfrm>
        <a:off x="362110" y="1415486"/>
        <a:ext cx="4470078"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532DA-80D0-4F42-8B08-CFBB5F5B0DC9}">
      <dsp:nvSpPr>
        <dsp:cNvPr id="0" name=""/>
        <dsp:cNvSpPr/>
      </dsp:nvSpPr>
      <dsp:spPr>
        <a:xfrm>
          <a:off x="2177" y="1937226"/>
          <a:ext cx="1554781" cy="9872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E4280C-123A-4B92-BC5F-26642667A575}">
      <dsp:nvSpPr>
        <dsp:cNvPr id="0" name=""/>
        <dsp:cNvSpPr/>
      </dsp:nvSpPr>
      <dsp:spPr>
        <a:xfrm>
          <a:off x="174931" y="2101341"/>
          <a:ext cx="1554781" cy="9872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100000"/>
            </a:lnSpc>
            <a:spcBef>
              <a:spcPct val="0"/>
            </a:spcBef>
            <a:spcAft>
              <a:spcPct val="35000"/>
            </a:spcAft>
            <a:buNone/>
          </a:pPr>
          <a:r>
            <a:rPr lang="en-US" sz="1700" kern="1200" dirty="0">
              <a:latin typeface="Corbel" panose="020B0503020204020204"/>
            </a:rPr>
            <a:t>Enable Editing</a:t>
          </a:r>
          <a:endParaRPr lang="en-US" sz="1700" kern="1200" dirty="0"/>
        </a:p>
      </dsp:txBody>
      <dsp:txXfrm>
        <a:off x="203848" y="2130258"/>
        <a:ext cx="1496947" cy="929452"/>
      </dsp:txXfrm>
    </dsp:sp>
    <dsp:sp modelId="{AD9AA194-659B-4BFC-8BBB-50C6A449A9C0}">
      <dsp:nvSpPr>
        <dsp:cNvPr id="0" name=""/>
        <dsp:cNvSpPr/>
      </dsp:nvSpPr>
      <dsp:spPr>
        <a:xfrm>
          <a:off x="1902465" y="1937226"/>
          <a:ext cx="1554781" cy="9872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8C2B5-6586-462A-95A6-FE282E39411C}">
      <dsp:nvSpPr>
        <dsp:cNvPr id="0" name=""/>
        <dsp:cNvSpPr/>
      </dsp:nvSpPr>
      <dsp:spPr>
        <a:xfrm>
          <a:off x="2075219" y="2101341"/>
          <a:ext cx="1554781" cy="9872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100000"/>
            </a:lnSpc>
            <a:spcBef>
              <a:spcPct val="0"/>
            </a:spcBef>
            <a:spcAft>
              <a:spcPct val="35000"/>
            </a:spcAft>
            <a:buNone/>
          </a:pPr>
          <a:r>
            <a:rPr lang="en-US" sz="1700" kern="1200" dirty="0">
              <a:latin typeface="Corbel" panose="020B0503020204020204"/>
            </a:rPr>
            <a:t>To use of better paid platforms</a:t>
          </a:r>
          <a:endParaRPr lang="en-US" sz="1700" kern="1200" dirty="0"/>
        </a:p>
      </dsp:txBody>
      <dsp:txXfrm>
        <a:off x="2104136" y="2130258"/>
        <a:ext cx="1496947" cy="929452"/>
      </dsp:txXfrm>
    </dsp:sp>
    <dsp:sp modelId="{68410D40-4D4A-4A99-A272-CCEE9A612851}">
      <dsp:nvSpPr>
        <dsp:cNvPr id="0" name=""/>
        <dsp:cNvSpPr/>
      </dsp:nvSpPr>
      <dsp:spPr>
        <a:xfrm>
          <a:off x="3802753" y="1937226"/>
          <a:ext cx="1554781" cy="9872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0CD18D-F783-461F-AE89-610CF26D98B2}">
      <dsp:nvSpPr>
        <dsp:cNvPr id="0" name=""/>
        <dsp:cNvSpPr/>
      </dsp:nvSpPr>
      <dsp:spPr>
        <a:xfrm>
          <a:off x="3975507" y="2101341"/>
          <a:ext cx="1554781" cy="9872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100000"/>
            </a:lnSpc>
            <a:spcBef>
              <a:spcPct val="0"/>
            </a:spcBef>
            <a:spcAft>
              <a:spcPct val="35000"/>
            </a:spcAft>
            <a:buNone/>
          </a:pPr>
          <a:r>
            <a:rPr lang="en-US" sz="1700" kern="1200" dirty="0">
              <a:latin typeface="Corbel" panose="020B0503020204020204"/>
            </a:rPr>
            <a:t>Better Accurancy</a:t>
          </a:r>
          <a:endParaRPr lang="en-US" sz="1700" kern="1200" dirty="0"/>
        </a:p>
      </dsp:txBody>
      <dsp:txXfrm>
        <a:off x="4004424" y="2130258"/>
        <a:ext cx="1496947" cy="929452"/>
      </dsp:txXfrm>
    </dsp:sp>
    <dsp:sp modelId="{6DC9ADCE-0C3A-434B-814C-F3B55B2B89F8}">
      <dsp:nvSpPr>
        <dsp:cNvPr id="0" name=""/>
        <dsp:cNvSpPr/>
      </dsp:nvSpPr>
      <dsp:spPr>
        <a:xfrm>
          <a:off x="5703041" y="1937226"/>
          <a:ext cx="1554781" cy="9872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BF2E8D-177B-4CE8-8C1A-9D49DDB3CDB1}">
      <dsp:nvSpPr>
        <dsp:cNvPr id="0" name=""/>
        <dsp:cNvSpPr/>
      </dsp:nvSpPr>
      <dsp:spPr>
        <a:xfrm>
          <a:off x="5875795" y="2101341"/>
          <a:ext cx="1554781" cy="9872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dirty="0">
              <a:latin typeface="Corbel" panose="020B0503020204020204"/>
            </a:rPr>
            <a:t>Designing</a:t>
          </a:r>
          <a:endParaRPr lang="en-US" sz="1700" kern="1200" dirty="0"/>
        </a:p>
      </dsp:txBody>
      <dsp:txXfrm>
        <a:off x="5904712" y="2130258"/>
        <a:ext cx="1496947" cy="929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CCB05-EEB1-498A-9C20-7D1B7DEFE1F2}">
      <dsp:nvSpPr>
        <dsp:cNvPr id="0" name=""/>
        <dsp:cNvSpPr/>
      </dsp:nvSpPr>
      <dsp:spPr>
        <a:xfrm>
          <a:off x="331811" y="947365"/>
          <a:ext cx="1201907" cy="120190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0D8E2-8ACE-414F-AE5F-B8ABBAC75DD5}">
      <dsp:nvSpPr>
        <dsp:cNvPr id="0" name=""/>
        <dsp:cNvSpPr/>
      </dsp:nvSpPr>
      <dsp:spPr>
        <a:xfrm>
          <a:off x="584212" y="1199765"/>
          <a:ext cx="697106" cy="697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6E4F1A-2408-4770-A4B5-50EC03B13F8F}">
      <dsp:nvSpPr>
        <dsp:cNvPr id="0" name=""/>
        <dsp:cNvSpPr/>
      </dsp:nvSpPr>
      <dsp:spPr>
        <a:xfrm>
          <a:off x="1791271"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Corbel" panose="020B0503020204020204"/>
            </a:rPr>
            <a:t>The Handwritten digit recognition using convolution neural network has proved to be of a fairly good </a:t>
          </a:r>
          <a:r>
            <a:rPr lang="en-US" sz="1800" kern="1200" dirty="0" err="1">
              <a:latin typeface="Corbel" panose="020B0503020204020204"/>
            </a:rPr>
            <a:t>eficiency</a:t>
          </a:r>
          <a:endParaRPr lang="en-US" sz="1800" kern="1200" dirty="0"/>
        </a:p>
      </dsp:txBody>
      <dsp:txXfrm>
        <a:off x="1791271" y="947365"/>
        <a:ext cx="2833067" cy="1201907"/>
      </dsp:txXfrm>
    </dsp:sp>
    <dsp:sp modelId="{A48A0379-ECE1-4095-BFDF-8051B1D9A6C6}">
      <dsp:nvSpPr>
        <dsp:cNvPr id="0" name=""/>
        <dsp:cNvSpPr/>
      </dsp:nvSpPr>
      <dsp:spPr>
        <a:xfrm>
          <a:off x="5117979" y="947365"/>
          <a:ext cx="1201907" cy="120190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7CAE7D-549F-4482-9B0F-329FD7090C5D}">
      <dsp:nvSpPr>
        <dsp:cNvPr id="0" name=""/>
        <dsp:cNvSpPr/>
      </dsp:nvSpPr>
      <dsp:spPr>
        <a:xfrm>
          <a:off x="5370380" y="1199765"/>
          <a:ext cx="697106" cy="697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405AE1-3F65-4E4F-8756-FBC2EA4C8308}">
      <dsp:nvSpPr>
        <dsp:cNvPr id="0" name=""/>
        <dsp:cNvSpPr/>
      </dsp:nvSpPr>
      <dsp:spPr>
        <a:xfrm>
          <a:off x="6577439"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Corbel" panose="020B0503020204020204"/>
            </a:rPr>
            <a:t>IT better works than any other algorithm including artificial neural network</a:t>
          </a:r>
          <a:endParaRPr lang="en-US" sz="1800" kern="1200" dirty="0"/>
        </a:p>
      </dsp:txBody>
      <dsp:txXfrm>
        <a:off x="6577439" y="947365"/>
        <a:ext cx="2833067" cy="12019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218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836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476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4328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2377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3630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2947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5742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777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82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375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128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53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588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631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205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585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9/14/2021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19663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9" name="Freeform: Shape 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1" name="Freeform: Shape 1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3" name="Freeform: Shape 1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5" name="Freeform: Shape 1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p:cNvSpPr>
            <a:spLocks noGrp="1"/>
          </p:cNvSpPr>
          <p:nvPr>
            <p:ph type="ctrTitle"/>
          </p:nvPr>
        </p:nvSpPr>
        <p:spPr>
          <a:xfrm>
            <a:off x="1524000" y="643468"/>
            <a:ext cx="9144000" cy="3618898"/>
          </a:xfrm>
        </p:spPr>
        <p:txBody>
          <a:bodyPr anchor="b">
            <a:normAutofit/>
          </a:bodyPr>
          <a:lstStyle/>
          <a:p>
            <a:pPr algn="ctr"/>
            <a:r>
              <a:rPr lang="en-US" sz="7200" b="1">
                <a:latin typeface="Times New Roman"/>
                <a:cs typeface="Calibri Light"/>
              </a:rPr>
              <a:t>Handwritten Digit Recognition</a:t>
            </a:r>
            <a:endParaRPr lang="en-US" sz="7200" b="1">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8FE4908-2D87-41EE-8894-A0C336F86461}"/>
              </a:ext>
              <a:ext uri="{C183D7F6-B498-43B3-948B-1728B52AA6E4}">
                <adec:decorative xmlns:adec="http://schemas.microsoft.com/office/drawing/2017/decorative" val="1"/>
              </a:ext>
            </a:extLst>
          </p:cNvPr>
          <p:cNvGrpSpPr>
            <a:grpSpLocks noGrp="1" noUngrp="1" noRot="1" noChangeAspect="1" noMove="1" noResize="1"/>
          </p:cNvGrpSpPr>
          <p:nvPr/>
        </p:nvGrpSpPr>
        <p:grpSpPr>
          <a:xfrm>
            <a:off x="150812" y="0"/>
            <a:ext cx="2436813" cy="6858001"/>
            <a:chOff x="150812" y="0"/>
            <a:chExt cx="2436813" cy="6858001"/>
          </a:xfrm>
        </p:grpSpPr>
        <p:sp>
          <p:nvSpPr>
            <p:cNvPr id="5" name="Freeform 6">
              <a:extLst>
                <a:ext uri="{FF2B5EF4-FFF2-40B4-BE49-F238E27FC236}">
                  <a16:creationId xmlns:a16="http://schemas.microsoft.com/office/drawing/2014/main" id="{80AD57F0-FE56-43D3-9821-B308C3A3E746}"/>
                </a:ext>
                <a:ext uri="{C183D7F6-B498-43B3-948B-1728B52AA6E4}">
                  <adec:decorative xmlns:adec="http://schemas.microsoft.com/office/drawing/2017/decorative" val="1"/>
                </a:ext>
              </a:extLst>
            </p:cNvPr>
            <p:cNvSpPr/>
            <p:nvPr/>
          </p:nvSpPr>
          <p:spPr bwMode="auto">
            <a:xfrm>
              <a:off x="457200"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 name="Freeform 7">
              <a:extLst>
                <a:ext uri="{FF2B5EF4-FFF2-40B4-BE49-F238E27FC236}">
                  <a16:creationId xmlns:a16="http://schemas.microsoft.com/office/drawing/2014/main" id="{9DCFCA42-1A1D-4DA8-922B-B2D71F90AD57}"/>
                </a:ext>
                <a:ext uri="{C183D7F6-B498-43B3-948B-1728B52AA6E4}">
                  <adec:decorative xmlns:adec="http://schemas.microsoft.com/office/drawing/2017/decorative" val="1"/>
                </a:ext>
              </a:extLst>
            </p:cNvPr>
            <p:cNvSpPr/>
            <p:nvPr/>
          </p:nvSpPr>
          <p:spPr bwMode="auto">
            <a:xfrm>
              <a:off x="150812"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7" name="Freeform 8">
              <a:extLst>
                <a:ext uri="{FF2B5EF4-FFF2-40B4-BE49-F238E27FC236}">
                  <a16:creationId xmlns:a16="http://schemas.microsoft.com/office/drawing/2014/main" id="{3D4962E5-3E5B-4CC3-A8F8-9EE696AC6D1C}"/>
                </a:ext>
                <a:ext uri="{C183D7F6-B498-43B3-948B-1728B52AA6E4}">
                  <adec:decorative xmlns:adec="http://schemas.microsoft.com/office/drawing/2017/decorative" val="1"/>
                </a:ext>
              </a:extLst>
            </p:cNvPr>
            <p:cNvSpPr/>
            <p:nvPr/>
          </p:nvSpPr>
          <p:spPr bwMode="auto">
            <a:xfrm>
              <a:off x="150812"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8" name="Freeform 9">
              <a:extLst>
                <a:ext uri="{FF2B5EF4-FFF2-40B4-BE49-F238E27FC236}">
                  <a16:creationId xmlns:a16="http://schemas.microsoft.com/office/drawing/2014/main" id="{B95E30E1-FB78-4C0C-B09B-87A781DA0A48}"/>
                </a:ext>
                <a:ext uri="{C183D7F6-B498-43B3-948B-1728B52AA6E4}">
                  <adec:decorative xmlns:adec="http://schemas.microsoft.com/office/drawing/2017/decorative" val="1"/>
                </a:ext>
              </a:extLst>
            </p:cNvPr>
            <p:cNvSpPr/>
            <p:nvPr/>
          </p:nvSpPr>
          <p:spPr bwMode="auto">
            <a:xfrm>
              <a:off x="457200"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9" name="Freeform 10">
              <a:extLst>
                <a:ext uri="{FF2B5EF4-FFF2-40B4-BE49-F238E27FC236}">
                  <a16:creationId xmlns:a16="http://schemas.microsoft.com/office/drawing/2014/main" id="{C2BE1293-3200-4FAB-98C9-59D3079CE0AE}"/>
                </a:ext>
                <a:ext uri="{C183D7F6-B498-43B3-948B-1728B52AA6E4}">
                  <adec:decorative xmlns:adec="http://schemas.microsoft.com/office/drawing/2017/decorative" val="1"/>
                </a:ext>
              </a:extLst>
            </p:cNvPr>
            <p:cNvSpPr/>
            <p:nvPr/>
          </p:nvSpPr>
          <p:spPr bwMode="auto">
            <a:xfrm>
              <a:off x="457200"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0" name="Freeform 11">
              <a:extLst>
                <a:ext uri="{FF2B5EF4-FFF2-40B4-BE49-F238E27FC236}">
                  <a16:creationId xmlns:a16="http://schemas.microsoft.com/office/drawing/2014/main" id="{5D1136B6-87AA-487F-AB36-2D611869374D}"/>
                </a:ext>
                <a:ext uri="{C183D7F6-B498-43B3-948B-1728B52AA6E4}">
                  <adec:decorative xmlns:adec="http://schemas.microsoft.com/office/drawing/2017/decorative" val="1"/>
                </a:ext>
              </a:extLst>
            </p:cNvPr>
            <p:cNvSpPr/>
            <p:nvPr/>
          </p:nvSpPr>
          <p:spPr bwMode="auto">
            <a:xfrm>
              <a:off x="150812"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8">
            <a:extLst>
              <a:ext uri="{FF2B5EF4-FFF2-40B4-BE49-F238E27FC236}">
                <a16:creationId xmlns:a16="http://schemas.microsoft.com/office/drawing/2014/main" id="{5B49E449-D03D-4D05-ACC7-8DB9A923C4E6}"/>
              </a:ext>
            </a:extLst>
          </p:cNvPr>
          <p:cNvSpPr txBox="1"/>
          <p:nvPr/>
        </p:nvSpPr>
        <p:spPr>
          <a:xfrm>
            <a:off x="1760706" y="685800"/>
            <a:ext cx="8850922" cy="1752599"/>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Bef>
                <a:spcPct val="0"/>
              </a:spcBef>
              <a:spcAft>
                <a:spcPts val="600"/>
              </a:spcAft>
            </a:pPr>
            <a:r>
              <a:rPr lang="en-US" sz="4000" b="1" dirty="0">
                <a:ln w="3175" cmpd="sng">
                  <a:noFill/>
                </a:ln>
                <a:latin typeface="+mj-lt"/>
                <a:ea typeface="+mj-ea"/>
                <a:cs typeface="+mj-cs"/>
              </a:rPr>
              <a:t>Conclusion</a:t>
            </a:r>
          </a:p>
        </p:txBody>
      </p:sp>
      <p:graphicFrame>
        <p:nvGraphicFramePr>
          <p:cNvPr id="4" name="TextBox 3">
            <a:extLst>
              <a:ext uri="{FF2B5EF4-FFF2-40B4-BE49-F238E27FC236}">
                <a16:creationId xmlns:a16="http://schemas.microsoft.com/office/drawing/2014/main" id="{E5723C6A-C34B-4374-86CC-B72A8BA3C818}"/>
              </a:ext>
            </a:extLst>
          </p:cNvPr>
          <p:cNvGraphicFramePr/>
          <p:nvPr>
            <p:extLst>
              <p:ext uri="{D42A27DB-BD31-4B8C-83A1-F6EECF244321}">
                <p14:modId xmlns:p14="http://schemas.microsoft.com/office/powerpoint/2010/main" val="311465472"/>
              </p:ext>
            </p:extLst>
          </p:nvPr>
        </p:nvGraphicFramePr>
        <p:xfrm>
          <a:off x="1717573" y="2665808"/>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67823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 name="Group 1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extBox 8">
            <a:extLst>
              <a:ext uri="{FF2B5EF4-FFF2-40B4-BE49-F238E27FC236}">
                <a16:creationId xmlns:a16="http://schemas.microsoft.com/office/drawing/2014/main" id="{81A9892B-5838-4272-8B73-8244D77C0879}"/>
              </a:ext>
            </a:extLst>
          </p:cNvPr>
          <p:cNvSpPr txBox="1"/>
          <p:nvPr/>
        </p:nvSpPr>
        <p:spPr>
          <a:xfrm>
            <a:off x="4850405" y="1396180"/>
            <a:ext cx="6698127" cy="3842570"/>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ct val="0"/>
              </a:spcBef>
              <a:spcAft>
                <a:spcPts val="600"/>
              </a:spcAft>
            </a:pPr>
            <a:r>
              <a:rPr lang="en-US" sz="6000" b="1" dirty="0">
                <a:ln w="3175" cmpd="sng">
                  <a:noFill/>
                </a:ln>
                <a:latin typeface="+mj-lt"/>
                <a:ea typeface="+mj-ea"/>
                <a:cs typeface="+mj-cs"/>
              </a:rPr>
              <a:t>Thank you</a:t>
            </a:r>
          </a:p>
        </p:txBody>
      </p:sp>
    </p:spTree>
    <p:extLst>
      <p:ext uri="{BB962C8B-B14F-4D97-AF65-F5344CB8AC3E}">
        <p14:creationId xmlns:p14="http://schemas.microsoft.com/office/powerpoint/2010/main" val="4003479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B80B2-614A-4734-BEDE-0944BB65AFF0}"/>
              </a:ext>
            </a:extLst>
          </p:cNvPr>
          <p:cNvSpPr txBox="1"/>
          <p:nvPr/>
        </p:nvSpPr>
        <p:spPr>
          <a:xfrm>
            <a:off x="2028825" y="1371600"/>
            <a:ext cx="9191625"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Introduction:</a:t>
            </a:r>
            <a:r>
              <a:rPr lang="en-US" sz="2800" b="1" dirty="0">
                <a:latin typeface="Times New Roman"/>
                <a:ea typeface="+mn-lt"/>
                <a:cs typeface="Times New Roman"/>
              </a:rPr>
              <a:t> </a:t>
            </a:r>
          </a:p>
          <a:p>
            <a:endParaRPr lang="en-US" sz="2800" b="1" dirty="0">
              <a:latin typeface="Times New Roman"/>
              <a:ea typeface="+mn-lt"/>
              <a:cs typeface="Times New Roman"/>
            </a:endParaRPr>
          </a:p>
          <a:p>
            <a:pPr marL="342900" indent="-342900">
              <a:buFont typeface="Arial"/>
              <a:buChar char="•"/>
            </a:pPr>
            <a:r>
              <a:rPr lang="en-US" sz="2000" dirty="0">
                <a:latin typeface="Corbel"/>
                <a:ea typeface="+mn-lt"/>
                <a:cs typeface="+mn-lt"/>
              </a:rPr>
              <a:t>Recognition is identifying or distinguishing a thing or an individual from the past experiences or learning. </a:t>
            </a:r>
            <a:endParaRPr lang="en-US" sz="2000" b="1">
              <a:latin typeface="Corbel"/>
              <a:ea typeface="+mn-lt"/>
              <a:cs typeface="Times New Roman"/>
            </a:endParaRPr>
          </a:p>
          <a:p>
            <a:pPr marL="342900" indent="-342900">
              <a:buFont typeface="Arial"/>
              <a:buChar char="•"/>
            </a:pPr>
            <a:r>
              <a:rPr lang="en-US" sz="2000" dirty="0">
                <a:latin typeface="Corbel"/>
                <a:ea typeface="+mn-lt"/>
                <a:cs typeface="+mn-lt"/>
              </a:rPr>
              <a:t>Similarly, Digit Recognition is nothing but recognizing or identifying the digits in any document. Digit recognition framework is simply the working of a machine to prepare itself or interpret the digits. </a:t>
            </a:r>
            <a:endParaRPr lang="en-US" sz="2000" b="1">
              <a:latin typeface="Corbel"/>
              <a:ea typeface="+mn-lt"/>
              <a:cs typeface="Times New Roman"/>
            </a:endParaRPr>
          </a:p>
          <a:p>
            <a:pPr marL="342900" indent="-342900">
              <a:buFont typeface="Arial"/>
              <a:buChar char="•"/>
            </a:pPr>
            <a:r>
              <a:rPr lang="en-US" sz="2000" dirty="0">
                <a:latin typeface="Corbel"/>
                <a:ea typeface="+mn-lt"/>
                <a:cs typeface="+mn-lt"/>
              </a:rPr>
              <a:t>Handwritten Digit Recognition is the capacity of a computer to interpret the manually written digits from various sources like messages, bank cheques, papers, pictures, and so forth and in various situations for web based handwriting recognition on PC tablets, identifying number plates of vehicles, handling bank cheques, digits entered in any forms etc. </a:t>
            </a:r>
            <a:endParaRPr lang="en-US" sz="2000" b="1" dirty="0">
              <a:latin typeface="Corbel"/>
              <a:ea typeface="+mn-lt"/>
              <a:cs typeface="Times New Roman"/>
            </a:endParaRPr>
          </a:p>
          <a:p>
            <a:pPr marL="342900" indent="-342900">
              <a:buFont typeface="Arial"/>
              <a:buChar char="•"/>
            </a:pPr>
            <a:r>
              <a:rPr lang="en-US" sz="2000" dirty="0">
                <a:ea typeface="+mn-lt"/>
                <a:cs typeface="+mn-lt"/>
              </a:rPr>
              <a:t>Machine Learning provides various methods through which human efforts can be reduced in recognizing the manually written digits.</a:t>
            </a:r>
            <a:endParaRPr lang="en-US" sz="2000" b="1">
              <a:latin typeface="Times New Roman"/>
              <a:cs typeface="Times New Roman"/>
            </a:endParaRPr>
          </a:p>
        </p:txBody>
      </p:sp>
    </p:spTree>
    <p:extLst>
      <p:ext uri="{BB962C8B-B14F-4D97-AF65-F5344CB8AC3E}">
        <p14:creationId xmlns:p14="http://schemas.microsoft.com/office/powerpoint/2010/main" val="71564436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16" name="Group 1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2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3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TextBox 1">
            <a:extLst>
              <a:ext uri="{FF2B5EF4-FFF2-40B4-BE49-F238E27FC236}">
                <a16:creationId xmlns:a16="http://schemas.microsoft.com/office/drawing/2014/main" id="{E707D382-EFEB-41AE-A0D2-7A49B2ACE811}"/>
              </a:ext>
            </a:extLst>
          </p:cNvPr>
          <p:cNvGraphicFramePr/>
          <p:nvPr>
            <p:extLst>
              <p:ext uri="{D42A27DB-BD31-4B8C-83A1-F6EECF244321}">
                <p14:modId xmlns:p14="http://schemas.microsoft.com/office/powerpoint/2010/main" val="1006225130"/>
              </p:ext>
            </p:extLst>
          </p:nvPr>
        </p:nvGraphicFramePr>
        <p:xfrm>
          <a:off x="4981395" y="2008518"/>
          <a:ext cx="6579138" cy="3365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 name="TextBox 49">
            <a:extLst>
              <a:ext uri="{FF2B5EF4-FFF2-40B4-BE49-F238E27FC236}">
                <a16:creationId xmlns:a16="http://schemas.microsoft.com/office/drawing/2014/main" id="{7FD54C3A-6F6F-4135-8CBC-73E4854E2E63}"/>
              </a:ext>
            </a:extLst>
          </p:cNvPr>
          <p:cNvSpPr txBox="1"/>
          <p:nvPr/>
        </p:nvSpPr>
        <p:spPr>
          <a:xfrm>
            <a:off x="5817080" y="1360098"/>
            <a:ext cx="49285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mn-lt"/>
                <a:cs typeface="+mn-lt"/>
              </a:rPr>
              <a:t>MAIN GOAL &amp; APPLICATIONS</a:t>
            </a:r>
            <a:r>
              <a:rPr lang="en-US" sz="2400" b="1" dirty="0">
                <a:ea typeface="+mn-lt"/>
                <a:cs typeface="+mn-lt"/>
              </a:rPr>
              <a:t> </a:t>
            </a:r>
            <a:endParaRPr lang="en-US" sz="2400" b="1" dirty="0"/>
          </a:p>
        </p:txBody>
      </p:sp>
    </p:spTree>
    <p:extLst>
      <p:ext uri="{BB962C8B-B14F-4D97-AF65-F5344CB8AC3E}">
        <p14:creationId xmlns:p14="http://schemas.microsoft.com/office/powerpoint/2010/main" val="323263303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34" name="Group 7">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6" name="Rectangle 15">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 name="Group 1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5" name="TextBox 1">
            <a:extLst>
              <a:ext uri="{FF2B5EF4-FFF2-40B4-BE49-F238E27FC236}">
                <a16:creationId xmlns:a16="http://schemas.microsoft.com/office/drawing/2014/main" id="{1D6E9FFB-9A80-421B-AB0D-7254274AF7AF}"/>
              </a:ext>
            </a:extLst>
          </p:cNvPr>
          <p:cNvGraphicFramePr/>
          <p:nvPr>
            <p:extLst>
              <p:ext uri="{D42A27DB-BD31-4B8C-83A1-F6EECF244321}">
                <p14:modId xmlns:p14="http://schemas.microsoft.com/office/powerpoint/2010/main" val="1053075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86497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2BF0D-151E-4A9C-9811-AC15B2107768}"/>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Rectangle 2">
            <a:extLst>
              <a:ext uri="{FF2B5EF4-FFF2-40B4-BE49-F238E27FC236}">
                <a16:creationId xmlns:a16="http://schemas.microsoft.com/office/drawing/2014/main" id="{A721FB18-226E-4245-930E-02E5223B835D}"/>
              </a:ext>
            </a:extLst>
          </p:cNvPr>
          <p:cNvSpPr/>
          <p:nvPr/>
        </p:nvSpPr>
        <p:spPr>
          <a:xfrm>
            <a:off x="5618575" y="2106068"/>
            <a:ext cx="1910219" cy="929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Existing System</a:t>
            </a:r>
          </a:p>
        </p:txBody>
      </p:sp>
      <p:sp>
        <p:nvSpPr>
          <p:cNvPr id="4" name="Rectangle 3">
            <a:extLst>
              <a:ext uri="{FF2B5EF4-FFF2-40B4-BE49-F238E27FC236}">
                <a16:creationId xmlns:a16="http://schemas.microsoft.com/office/drawing/2014/main" id="{A721FB18-226E-4245-930E-02E5223B835D}"/>
              </a:ext>
            </a:extLst>
          </p:cNvPr>
          <p:cNvSpPr/>
          <p:nvPr/>
        </p:nvSpPr>
        <p:spPr>
          <a:xfrm>
            <a:off x="8945149" y="2102805"/>
            <a:ext cx="1910218" cy="897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Proposed System</a:t>
            </a:r>
          </a:p>
        </p:txBody>
      </p:sp>
      <p:sp>
        <p:nvSpPr>
          <p:cNvPr id="5" name="Rectangle 4">
            <a:extLst>
              <a:ext uri="{FF2B5EF4-FFF2-40B4-BE49-F238E27FC236}">
                <a16:creationId xmlns:a16="http://schemas.microsoft.com/office/drawing/2014/main" id="{A721FB18-226E-4245-930E-02E5223B835D}"/>
              </a:ext>
            </a:extLst>
          </p:cNvPr>
          <p:cNvSpPr/>
          <p:nvPr/>
        </p:nvSpPr>
        <p:spPr>
          <a:xfrm>
            <a:off x="5622490" y="4531681"/>
            <a:ext cx="1910218"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Limitations in Existing System</a:t>
            </a:r>
          </a:p>
        </p:txBody>
      </p:sp>
      <p:sp>
        <p:nvSpPr>
          <p:cNvPr id="6" name="Rectangle 5">
            <a:extLst>
              <a:ext uri="{FF2B5EF4-FFF2-40B4-BE49-F238E27FC236}">
                <a16:creationId xmlns:a16="http://schemas.microsoft.com/office/drawing/2014/main" id="{A721FB18-226E-4245-930E-02E5223B835D}"/>
              </a:ext>
            </a:extLst>
          </p:cNvPr>
          <p:cNvSpPr/>
          <p:nvPr/>
        </p:nvSpPr>
        <p:spPr>
          <a:xfrm>
            <a:off x="9032569" y="4465788"/>
            <a:ext cx="1910219"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Advantages over existing system</a:t>
            </a:r>
          </a:p>
        </p:txBody>
      </p:sp>
      <p:sp>
        <p:nvSpPr>
          <p:cNvPr id="8" name="TextBox 7">
            <a:extLst>
              <a:ext uri="{FF2B5EF4-FFF2-40B4-BE49-F238E27FC236}">
                <a16:creationId xmlns:a16="http://schemas.microsoft.com/office/drawing/2014/main" id="{B4823701-5BC8-40EB-99E7-5AA562914CFA}"/>
              </a:ext>
            </a:extLst>
          </p:cNvPr>
          <p:cNvSpPr txBox="1"/>
          <p:nvPr/>
        </p:nvSpPr>
        <p:spPr>
          <a:xfrm>
            <a:off x="1593154" y="3035605"/>
            <a:ext cx="42150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cs typeface="Times New Roman"/>
              </a:rPr>
              <a:t>LITERATURE SURVEY</a:t>
            </a:r>
          </a:p>
        </p:txBody>
      </p:sp>
    </p:spTree>
    <p:extLst>
      <p:ext uri="{BB962C8B-B14F-4D97-AF65-F5344CB8AC3E}">
        <p14:creationId xmlns:p14="http://schemas.microsoft.com/office/powerpoint/2010/main" val="169539548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7" name="Group 16">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5" name="Freeform: Shape 24">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676E66AE-2D49-4DA5-8410-524D9D729645}"/>
              </a:ext>
            </a:extLst>
          </p:cNvPr>
          <p:cNvPicPr>
            <a:picLocks noGrp="1" noChangeAspect="1"/>
          </p:cNvPicPr>
          <p:nvPr>
            <p:ph idx="1"/>
          </p:nvPr>
        </p:nvPicPr>
        <p:blipFill>
          <a:blip r:embed="rId3"/>
          <a:stretch>
            <a:fillRect/>
          </a:stretch>
        </p:blipFill>
        <p:spPr>
          <a:xfrm>
            <a:off x="1618570" y="1523026"/>
            <a:ext cx="10111437" cy="4291249"/>
          </a:xfrm>
          <a:prstGeom prst="rect">
            <a:avLst/>
          </a:prstGeom>
        </p:spPr>
      </p:pic>
      <p:sp>
        <p:nvSpPr>
          <p:cNvPr id="5" name="TextBox 4">
            <a:extLst>
              <a:ext uri="{FF2B5EF4-FFF2-40B4-BE49-F238E27FC236}">
                <a16:creationId xmlns:a16="http://schemas.microsoft.com/office/drawing/2014/main" id="{BEBBE205-D82A-4ABA-9B14-A0E58D687888}"/>
              </a:ext>
            </a:extLst>
          </p:cNvPr>
          <p:cNvSpPr txBox="1"/>
          <p:nvPr/>
        </p:nvSpPr>
        <p:spPr>
          <a:xfrm>
            <a:off x="5845833" y="598099"/>
            <a:ext cx="16648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t>Output</a:t>
            </a:r>
          </a:p>
        </p:txBody>
      </p:sp>
    </p:spTree>
    <p:extLst>
      <p:ext uri="{BB962C8B-B14F-4D97-AF65-F5344CB8AC3E}">
        <p14:creationId xmlns:p14="http://schemas.microsoft.com/office/powerpoint/2010/main" val="20185243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5BE81AA-3AD5-4B65-8F68-BB461DA7D8A4}"/>
              </a:ext>
            </a:extLst>
          </p:cNvPr>
          <p:cNvSpPr/>
          <p:nvPr/>
        </p:nvSpPr>
        <p:spPr>
          <a:xfrm>
            <a:off x="3128103" y="471906"/>
            <a:ext cx="1036320" cy="975360"/>
          </a:xfrm>
          <a:prstGeom prst="ellipse">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b="1">
                <a:ln/>
                <a:solidFill>
                  <a:schemeClr val="tx1"/>
                </a:solidFill>
                <a:latin typeface="Times New Roman" panose="02020603050405020304" pitchFamily="18" charset="0"/>
                <a:cs typeface="Times New Roman" panose="02020603050405020304" pitchFamily="18" charset="0"/>
              </a:rPr>
              <a:t>S</a:t>
            </a:r>
          </a:p>
        </p:txBody>
      </p:sp>
      <p:sp>
        <p:nvSpPr>
          <p:cNvPr id="6" name="Oval 5">
            <a:extLst>
              <a:ext uri="{FF2B5EF4-FFF2-40B4-BE49-F238E27FC236}">
                <a16:creationId xmlns:a16="http://schemas.microsoft.com/office/drawing/2014/main" id="{0F71FBB2-3C29-4A1F-8C79-3D2399CD7FE0}"/>
              </a:ext>
            </a:extLst>
          </p:cNvPr>
          <p:cNvSpPr/>
          <p:nvPr/>
        </p:nvSpPr>
        <p:spPr>
          <a:xfrm>
            <a:off x="3128102" y="2076091"/>
            <a:ext cx="1036320" cy="966651"/>
          </a:xfrm>
          <a:prstGeom prst="ellipse">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b="1">
                <a:ln/>
                <a:solidFill>
                  <a:schemeClr val="tx1"/>
                </a:solidFill>
                <a:latin typeface="Times New Roman" panose="02020603050405020304" pitchFamily="18" charset="0"/>
                <a:cs typeface="Times New Roman" panose="02020603050405020304" pitchFamily="18" charset="0"/>
              </a:rPr>
              <a:t>W</a:t>
            </a:r>
          </a:p>
        </p:txBody>
      </p:sp>
      <p:sp>
        <p:nvSpPr>
          <p:cNvPr id="7" name="Oval 6">
            <a:extLst>
              <a:ext uri="{FF2B5EF4-FFF2-40B4-BE49-F238E27FC236}">
                <a16:creationId xmlns:a16="http://schemas.microsoft.com/office/drawing/2014/main" id="{6523F0DB-4387-4FC8-8B42-B72C4FA06C55}"/>
              </a:ext>
            </a:extLst>
          </p:cNvPr>
          <p:cNvSpPr/>
          <p:nvPr/>
        </p:nvSpPr>
        <p:spPr>
          <a:xfrm>
            <a:off x="3128103" y="3472419"/>
            <a:ext cx="1036320" cy="1001486"/>
          </a:xfrm>
          <a:prstGeom prst="ellipse">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b="1">
                <a:ln/>
                <a:solidFill>
                  <a:schemeClr val="tx1"/>
                </a:solidFill>
                <a:latin typeface="Times New Roman" panose="02020603050405020304" pitchFamily="18" charset="0"/>
                <a:cs typeface="Times New Roman" panose="02020603050405020304" pitchFamily="18" charset="0"/>
              </a:rPr>
              <a:t>O</a:t>
            </a:r>
          </a:p>
        </p:txBody>
      </p:sp>
      <p:sp>
        <p:nvSpPr>
          <p:cNvPr id="8" name="Oval 7">
            <a:extLst>
              <a:ext uri="{FF2B5EF4-FFF2-40B4-BE49-F238E27FC236}">
                <a16:creationId xmlns:a16="http://schemas.microsoft.com/office/drawing/2014/main" id="{451BF486-2F3A-4522-A556-8FEC1C6D3569}"/>
              </a:ext>
            </a:extLst>
          </p:cNvPr>
          <p:cNvSpPr/>
          <p:nvPr/>
        </p:nvSpPr>
        <p:spPr>
          <a:xfrm>
            <a:off x="3099347" y="5135840"/>
            <a:ext cx="1071155" cy="1036320"/>
          </a:xfrm>
          <a:prstGeom prst="ellipse">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3200" b="1">
                <a:ln/>
                <a:solidFill>
                  <a:schemeClr val="tx1"/>
                </a:solidFill>
                <a:latin typeface="Times New Roman" panose="02020603050405020304" pitchFamily="18" charset="0"/>
                <a:cs typeface="Times New Roman" panose="02020603050405020304" pitchFamily="18" charset="0"/>
              </a:rPr>
              <a:t>T</a:t>
            </a:r>
          </a:p>
        </p:txBody>
      </p:sp>
      <p:cxnSp>
        <p:nvCxnSpPr>
          <p:cNvPr id="9" name="Straight Connector 8">
            <a:extLst>
              <a:ext uri="{FF2B5EF4-FFF2-40B4-BE49-F238E27FC236}">
                <a16:creationId xmlns:a16="http://schemas.microsoft.com/office/drawing/2014/main" id="{283A479E-17C0-4278-903E-FF7C38783DD7}"/>
              </a:ext>
            </a:extLst>
          </p:cNvPr>
          <p:cNvCxnSpPr>
            <a:cxnSpLocks/>
          </p:cNvCxnSpPr>
          <p:nvPr/>
        </p:nvCxnSpPr>
        <p:spPr>
          <a:xfrm flipV="1">
            <a:off x="-129396" y="959586"/>
            <a:ext cx="3257499" cy="3041"/>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BC0EFF6A-BFBD-463E-9EBD-9ACD745CDB01}"/>
              </a:ext>
            </a:extLst>
          </p:cNvPr>
          <p:cNvCxnSpPr>
            <a:endCxn id="4" idx="2"/>
          </p:cNvCxnSpPr>
          <p:nvPr/>
        </p:nvCxnSpPr>
        <p:spPr>
          <a:xfrm flipV="1">
            <a:off x="-129396" y="2559417"/>
            <a:ext cx="3257498" cy="10022"/>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0C9F2EF-4402-4624-B876-456961416F8D}"/>
              </a:ext>
            </a:extLst>
          </p:cNvPr>
          <p:cNvCxnSpPr>
            <a:endCxn id="5" idx="2"/>
          </p:cNvCxnSpPr>
          <p:nvPr/>
        </p:nvCxnSpPr>
        <p:spPr>
          <a:xfrm>
            <a:off x="65810" y="3948764"/>
            <a:ext cx="3047916" cy="38776"/>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2F8A5C64-0E5F-4377-A897-0FD05D0C0BB3}"/>
              </a:ext>
            </a:extLst>
          </p:cNvPr>
          <p:cNvCxnSpPr>
            <a:endCxn id="6" idx="2"/>
          </p:cNvCxnSpPr>
          <p:nvPr/>
        </p:nvCxnSpPr>
        <p:spPr>
          <a:xfrm>
            <a:off x="2" y="5672732"/>
            <a:ext cx="3113723" cy="10023"/>
          </a:xfrm>
          <a:prstGeom prst="line">
            <a:avLst/>
          </a:prstGeom>
        </p:spPr>
        <p:style>
          <a:lnRef idx="3">
            <a:schemeClr val="dk1"/>
          </a:lnRef>
          <a:fillRef idx="0">
            <a:schemeClr val="dk1"/>
          </a:fillRef>
          <a:effectRef idx="2">
            <a:schemeClr val="dk1"/>
          </a:effectRef>
          <a:fontRef idx="minor">
            <a:schemeClr val="tx1"/>
          </a:fontRef>
        </p:style>
      </p:cxnSp>
      <p:sp>
        <p:nvSpPr>
          <p:cNvPr id="13" name="TextBox 1">
            <a:extLst>
              <a:ext uri="{FF2B5EF4-FFF2-40B4-BE49-F238E27FC236}">
                <a16:creationId xmlns:a16="http://schemas.microsoft.com/office/drawing/2014/main" id="{B44DCEDD-AB90-496A-B915-1330C1811534}"/>
              </a:ext>
            </a:extLst>
          </p:cNvPr>
          <p:cNvSpPr txBox="1"/>
          <p:nvPr/>
        </p:nvSpPr>
        <p:spPr>
          <a:xfrm>
            <a:off x="4634849" y="1716863"/>
            <a:ext cx="430887" cy="1415143"/>
          </a:xfrm>
          <a:prstGeom prst="rect">
            <a:avLst/>
          </a:prstGeom>
          <a:noFill/>
        </p:spPr>
        <p:txBody>
          <a:bodyPr vert="vert270"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b="1">
                <a:latin typeface="Times New Roman" panose="02020603050405020304" pitchFamily="18" charset="0"/>
                <a:cs typeface="Times New Roman" panose="02020603050405020304" pitchFamily="18" charset="0"/>
              </a:rPr>
              <a:t>WEAKNESS</a:t>
            </a:r>
          </a:p>
        </p:txBody>
      </p:sp>
      <p:sp>
        <p:nvSpPr>
          <p:cNvPr id="14" name="TextBox 2">
            <a:extLst>
              <a:ext uri="{FF2B5EF4-FFF2-40B4-BE49-F238E27FC236}">
                <a16:creationId xmlns:a16="http://schemas.microsoft.com/office/drawing/2014/main" id="{49373FE8-4A61-4A37-8061-F122D4626E07}"/>
              </a:ext>
            </a:extLst>
          </p:cNvPr>
          <p:cNvSpPr txBox="1"/>
          <p:nvPr/>
        </p:nvSpPr>
        <p:spPr>
          <a:xfrm>
            <a:off x="4632217" y="3201222"/>
            <a:ext cx="430887" cy="1920240"/>
          </a:xfrm>
          <a:prstGeom prst="rect">
            <a:avLst/>
          </a:prstGeom>
          <a:noFill/>
        </p:spPr>
        <p:txBody>
          <a:bodyPr vert="vert270"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b="1">
                <a:latin typeface="Times New Roman" panose="02020603050405020304" pitchFamily="18" charset="0"/>
                <a:cs typeface="Times New Roman" panose="02020603050405020304" pitchFamily="18" charset="0"/>
              </a:rPr>
              <a:t>OPPORNTUNITIES</a:t>
            </a:r>
          </a:p>
        </p:txBody>
      </p:sp>
      <p:sp>
        <p:nvSpPr>
          <p:cNvPr id="15" name="TextBox 3">
            <a:extLst>
              <a:ext uri="{FF2B5EF4-FFF2-40B4-BE49-F238E27FC236}">
                <a16:creationId xmlns:a16="http://schemas.microsoft.com/office/drawing/2014/main" id="{9CA0A05F-950D-4BC6-88C7-9457062D8C5D}"/>
              </a:ext>
            </a:extLst>
          </p:cNvPr>
          <p:cNvSpPr txBox="1"/>
          <p:nvPr/>
        </p:nvSpPr>
        <p:spPr>
          <a:xfrm>
            <a:off x="4632218" y="4754798"/>
            <a:ext cx="430887" cy="1532709"/>
          </a:xfrm>
          <a:prstGeom prst="rect">
            <a:avLst/>
          </a:prstGeom>
          <a:noFill/>
        </p:spPr>
        <p:txBody>
          <a:bodyPr vert="vert270"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b="1">
                <a:latin typeface="Times New Roman" panose="02020603050405020304" pitchFamily="18" charset="0"/>
                <a:cs typeface="Times New Roman" panose="02020603050405020304" pitchFamily="18" charset="0"/>
              </a:rPr>
              <a:t>THREATS</a:t>
            </a:r>
          </a:p>
        </p:txBody>
      </p:sp>
      <p:sp>
        <p:nvSpPr>
          <p:cNvPr id="16" name="TextBox 4">
            <a:extLst>
              <a:ext uri="{FF2B5EF4-FFF2-40B4-BE49-F238E27FC236}">
                <a16:creationId xmlns:a16="http://schemas.microsoft.com/office/drawing/2014/main" id="{1A749DAC-CB5C-4EBA-81D9-64E47296CDC7}"/>
              </a:ext>
            </a:extLst>
          </p:cNvPr>
          <p:cNvSpPr txBox="1"/>
          <p:nvPr/>
        </p:nvSpPr>
        <p:spPr>
          <a:xfrm>
            <a:off x="4724400" y="32004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a:p>
        </p:txBody>
      </p:sp>
      <p:sp>
        <p:nvSpPr>
          <p:cNvPr id="17" name="Rectangle: Rounded Corners 16">
            <a:extLst>
              <a:ext uri="{FF2B5EF4-FFF2-40B4-BE49-F238E27FC236}">
                <a16:creationId xmlns:a16="http://schemas.microsoft.com/office/drawing/2014/main" id="{C788F523-1F56-40FD-A07E-8F642639E667}"/>
              </a:ext>
            </a:extLst>
          </p:cNvPr>
          <p:cNvSpPr/>
          <p:nvPr/>
        </p:nvSpPr>
        <p:spPr>
          <a:xfrm>
            <a:off x="5531068" y="335591"/>
            <a:ext cx="3705587" cy="1086927"/>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285750" indent="-285750">
              <a:spcBef>
                <a:spcPct val="0"/>
              </a:spcBef>
              <a:spcAft>
                <a:spcPts val="600"/>
              </a:spcAft>
              <a:buFont typeface="Arial"/>
              <a:buChar char="•"/>
            </a:pPr>
            <a:r>
              <a:rPr lang="en-US" dirty="0">
                <a:ea typeface="+mn-lt"/>
                <a:cs typeface="+mn-lt"/>
              </a:rPr>
              <a:t>number plate recognition,</a:t>
            </a:r>
          </a:p>
          <a:p>
            <a:pPr marL="285750" indent="-285750">
              <a:spcBef>
                <a:spcPct val="0"/>
              </a:spcBef>
              <a:spcAft>
                <a:spcPts val="600"/>
              </a:spcAft>
              <a:buFont typeface="Arial"/>
              <a:buChar char="•"/>
            </a:pPr>
            <a:r>
              <a:rPr lang="en-US" dirty="0">
                <a:ea typeface="+mn-lt"/>
                <a:cs typeface="+mn-lt"/>
              </a:rPr>
              <a:t>postal mail sorting</a:t>
            </a:r>
          </a:p>
          <a:p>
            <a:pPr marL="285750" indent="-285750">
              <a:spcBef>
                <a:spcPct val="0"/>
              </a:spcBef>
              <a:spcAft>
                <a:spcPts val="600"/>
              </a:spcAft>
              <a:buFont typeface="Arial"/>
              <a:buChar char="•"/>
            </a:pPr>
            <a:r>
              <a:rPr lang="en-US" dirty="0">
                <a:ea typeface="+mn-lt"/>
                <a:cs typeface="+mn-lt"/>
              </a:rPr>
              <a:t> bank check processing</a:t>
            </a:r>
          </a:p>
        </p:txBody>
      </p:sp>
      <p:sp>
        <p:nvSpPr>
          <p:cNvPr id="18" name="Rectangle: Rounded Corners 17">
            <a:extLst>
              <a:ext uri="{FF2B5EF4-FFF2-40B4-BE49-F238E27FC236}">
                <a16:creationId xmlns:a16="http://schemas.microsoft.com/office/drawing/2014/main" id="{FF8FEDB7-3816-4BE5-8451-289795B9AAB7}"/>
              </a:ext>
            </a:extLst>
          </p:cNvPr>
          <p:cNvSpPr/>
          <p:nvPr/>
        </p:nvSpPr>
        <p:spPr>
          <a:xfrm>
            <a:off x="5588578" y="1888347"/>
            <a:ext cx="3648076" cy="1058173"/>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285750" indent="-285750">
              <a:spcAft>
                <a:spcPts val="600"/>
              </a:spcAft>
              <a:buFont typeface="Arial,Sans-Serif"/>
              <a:buChar char="•"/>
            </a:pPr>
            <a:r>
              <a:rPr lang="en-US" dirty="0">
                <a:ea typeface="+mn-lt"/>
                <a:cs typeface="+mn-lt"/>
              </a:rPr>
              <a:t>Low fundraising activities</a:t>
            </a:r>
          </a:p>
          <a:p>
            <a:pPr marL="285750" indent="-285750">
              <a:spcAft>
                <a:spcPts val="600"/>
              </a:spcAft>
              <a:buFont typeface="Arial,Sans-Serif"/>
              <a:buChar char="•"/>
            </a:pPr>
            <a:endParaRPr lang="en-US" dirty="0"/>
          </a:p>
        </p:txBody>
      </p:sp>
      <p:sp>
        <p:nvSpPr>
          <p:cNvPr id="19" name="Rectangle: Rounded Corners 18">
            <a:extLst>
              <a:ext uri="{FF2B5EF4-FFF2-40B4-BE49-F238E27FC236}">
                <a16:creationId xmlns:a16="http://schemas.microsoft.com/office/drawing/2014/main" id="{62D84796-BFF8-416A-857C-9E5DFAF6CBFE}"/>
              </a:ext>
            </a:extLst>
          </p:cNvPr>
          <p:cNvSpPr/>
          <p:nvPr/>
        </p:nvSpPr>
        <p:spPr>
          <a:xfrm>
            <a:off x="5588578" y="3426723"/>
            <a:ext cx="3648076" cy="1086927"/>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buFont typeface="Arial"/>
              <a:buChar char="•"/>
            </a:pPr>
            <a:endParaRPr lang="en-US"/>
          </a:p>
          <a:p>
            <a:pPr marL="285750" indent="-285750">
              <a:spcAft>
                <a:spcPts val="600"/>
              </a:spcAft>
              <a:buFont typeface="Arial,Sans-Serif"/>
              <a:buChar char="•"/>
            </a:pPr>
            <a:endParaRPr lang="en-US" dirty="0">
              <a:ea typeface="+mn-lt"/>
              <a:cs typeface="+mn-lt"/>
            </a:endParaRPr>
          </a:p>
          <a:p>
            <a:pPr marL="285750" indent="-285750">
              <a:spcAft>
                <a:spcPts val="600"/>
              </a:spcAft>
              <a:buFont typeface="Arial,Sans-Serif"/>
              <a:buChar char="•"/>
            </a:pPr>
            <a:r>
              <a:rPr lang="en-US" dirty="0">
                <a:ea typeface="+mn-lt"/>
                <a:cs typeface="+mn-lt"/>
              </a:rPr>
              <a:t>ability to recognize the human handwritten digits </a:t>
            </a:r>
            <a:r>
              <a:rPr lang="en-US" dirty="0" err="1">
                <a:ea typeface="+mn-lt"/>
                <a:cs typeface="+mn-lt"/>
              </a:rPr>
              <a:t>ike</a:t>
            </a:r>
            <a:r>
              <a:rPr lang="en-US" dirty="0">
                <a:ea typeface="+mn-lt"/>
                <a:cs typeface="+mn-lt"/>
              </a:rPr>
              <a:t> images, papers, touch screens, </a:t>
            </a:r>
            <a:r>
              <a:rPr lang="en-US" dirty="0" err="1">
                <a:ea typeface="+mn-lt"/>
                <a:cs typeface="+mn-lt"/>
              </a:rPr>
              <a:t>etc</a:t>
            </a:r>
            <a:r>
              <a:rPr lang="en-US" dirty="0">
                <a:ea typeface="+mn-lt"/>
                <a:cs typeface="+mn-lt"/>
              </a:rPr>
              <a:t> </a:t>
            </a:r>
            <a:endParaRPr lang="en-US"/>
          </a:p>
          <a:p>
            <a:pPr marL="285750" indent="-285750">
              <a:spcAft>
                <a:spcPts val="600"/>
              </a:spcAft>
              <a:buFont typeface="Arial,Sans-Serif"/>
              <a:buChar char="•"/>
            </a:pPr>
            <a:endParaRPr lang="en-US" dirty="0">
              <a:ea typeface="+mn-lt"/>
              <a:cs typeface="+mn-lt"/>
            </a:endParaRPr>
          </a:p>
          <a:p>
            <a:pPr algn="ctr"/>
            <a:endParaRPr lang="en-US" dirty="0"/>
          </a:p>
        </p:txBody>
      </p:sp>
      <p:sp>
        <p:nvSpPr>
          <p:cNvPr id="20" name="Rectangle: Rounded Corners 19">
            <a:extLst>
              <a:ext uri="{FF2B5EF4-FFF2-40B4-BE49-F238E27FC236}">
                <a16:creationId xmlns:a16="http://schemas.microsoft.com/office/drawing/2014/main" id="{FF5588F9-4CAB-4108-87D7-DD5D5FD42AA5}"/>
              </a:ext>
            </a:extLst>
          </p:cNvPr>
          <p:cNvSpPr/>
          <p:nvPr/>
        </p:nvSpPr>
        <p:spPr>
          <a:xfrm>
            <a:off x="5588578" y="5137629"/>
            <a:ext cx="3648076" cy="107255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285750" indent="-285750">
              <a:spcAft>
                <a:spcPts val="600"/>
              </a:spcAft>
              <a:buFont typeface="Arial"/>
              <a:buChar char="•"/>
            </a:pPr>
            <a:r>
              <a:rPr lang="en-US">
                <a:ea typeface="+mn-lt"/>
                <a:cs typeface="+mn-lt"/>
              </a:rPr>
              <a:t>Decrease of support by donors</a:t>
            </a:r>
            <a:endParaRPr lang="en-US"/>
          </a:p>
          <a:p>
            <a:pPr marL="285750" indent="-285750">
              <a:spcAft>
                <a:spcPts val="600"/>
              </a:spcAft>
              <a:buFont typeface="Arial"/>
              <a:buChar char="•"/>
            </a:pPr>
            <a:r>
              <a:rPr lang="en-US">
                <a:ea typeface="+mn-lt"/>
                <a:cs typeface="+mn-lt"/>
              </a:rPr>
              <a:t>Reduction frequency of newsletters</a:t>
            </a:r>
            <a:endParaRPr lang="en-US"/>
          </a:p>
        </p:txBody>
      </p:sp>
      <p:sp>
        <p:nvSpPr>
          <p:cNvPr id="21" name="TextBox 1">
            <a:extLst>
              <a:ext uri="{FF2B5EF4-FFF2-40B4-BE49-F238E27FC236}">
                <a16:creationId xmlns:a16="http://schemas.microsoft.com/office/drawing/2014/main" id="{F0612F87-86EE-4602-9E11-C3419026E3A0}"/>
              </a:ext>
            </a:extLst>
          </p:cNvPr>
          <p:cNvSpPr txBox="1"/>
          <p:nvPr/>
        </p:nvSpPr>
        <p:spPr>
          <a:xfrm>
            <a:off x="4634848" y="178485"/>
            <a:ext cx="677108" cy="1415143"/>
          </a:xfrm>
          <a:prstGeom prst="rect">
            <a:avLst/>
          </a:prstGeom>
          <a:noFill/>
        </p:spPr>
        <p:txBody>
          <a:bodyPr vert="vert270"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b="1" dirty="0">
                <a:latin typeface="Times New Roman"/>
                <a:cs typeface="Times New Roman"/>
              </a:rPr>
              <a:t>STRENGHTS</a:t>
            </a:r>
            <a:endParaRPr lang="en-IN" sz="1600" dirty="0">
              <a:ea typeface="+mn-lt"/>
              <a:cs typeface="+mn-lt"/>
            </a:endParaRPr>
          </a:p>
          <a:p>
            <a:endParaRPr lang="en-IN" sz="1600" b="1" dirty="0">
              <a:latin typeface="Times New Roman"/>
              <a:cs typeface="Times New Roman"/>
            </a:endParaRPr>
          </a:p>
        </p:txBody>
      </p:sp>
    </p:spTree>
    <p:extLst>
      <p:ext uri="{BB962C8B-B14F-4D97-AF65-F5344CB8AC3E}">
        <p14:creationId xmlns:p14="http://schemas.microsoft.com/office/powerpoint/2010/main" val="36704666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EF983-489A-43D7-B339-F2B9042BFD77}"/>
              </a:ext>
            </a:extLst>
          </p:cNvPr>
          <p:cNvSpPr txBox="1"/>
          <p:nvPr/>
        </p:nvSpPr>
        <p:spPr>
          <a:xfrm>
            <a:off x="3487048" y="798483"/>
            <a:ext cx="461225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t>Future Improvements</a:t>
            </a:r>
            <a:endParaRPr lang="en-US" dirty="0"/>
          </a:p>
        </p:txBody>
      </p:sp>
      <p:graphicFrame>
        <p:nvGraphicFramePr>
          <p:cNvPr id="3" name="TextBox 1">
            <a:extLst>
              <a:ext uri="{FF2B5EF4-FFF2-40B4-BE49-F238E27FC236}">
                <a16:creationId xmlns:a16="http://schemas.microsoft.com/office/drawing/2014/main" id="{15B52285-957A-4C04-9538-46F50319DEAF}"/>
              </a:ext>
            </a:extLst>
          </p:cNvPr>
          <p:cNvGraphicFramePr/>
          <p:nvPr>
            <p:extLst>
              <p:ext uri="{D42A27DB-BD31-4B8C-83A1-F6EECF244321}">
                <p14:modId xmlns:p14="http://schemas.microsoft.com/office/powerpoint/2010/main" val="3919817369"/>
              </p:ext>
            </p:extLst>
          </p:nvPr>
        </p:nvGraphicFramePr>
        <p:xfrm>
          <a:off x="2374202" y="1115742"/>
          <a:ext cx="7432754" cy="5025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911806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10;&#10;Description automatically generated">
            <a:extLst>
              <a:ext uri="{FF2B5EF4-FFF2-40B4-BE49-F238E27FC236}">
                <a16:creationId xmlns:a16="http://schemas.microsoft.com/office/drawing/2014/main" id="{FB9B9C64-0C0A-4E59-897C-51134BF4AEC6}"/>
              </a:ext>
            </a:extLst>
          </p:cNvPr>
          <p:cNvPicPr>
            <a:picLocks noChangeAspect="1"/>
          </p:cNvPicPr>
          <p:nvPr/>
        </p:nvPicPr>
        <p:blipFill>
          <a:blip r:embed="rId2"/>
          <a:stretch>
            <a:fillRect/>
          </a:stretch>
        </p:blipFill>
        <p:spPr>
          <a:xfrm>
            <a:off x="1554732" y="628322"/>
            <a:ext cx="3116652" cy="847481"/>
          </a:xfrm>
          <a:prstGeom prst="rect">
            <a:avLst/>
          </a:prstGeom>
        </p:spPr>
      </p:pic>
      <p:pic>
        <p:nvPicPr>
          <p:cNvPr id="3" name="Picture 2" descr="Graphical user interface, text, application&#10;&#10;Description automatically generated">
            <a:extLst>
              <a:ext uri="{FF2B5EF4-FFF2-40B4-BE49-F238E27FC236}">
                <a16:creationId xmlns:a16="http://schemas.microsoft.com/office/drawing/2014/main" id="{92F2A217-E7C6-487F-AE5E-CD107878A82B}"/>
              </a:ext>
            </a:extLst>
          </p:cNvPr>
          <p:cNvPicPr>
            <a:picLocks noChangeAspect="1"/>
          </p:cNvPicPr>
          <p:nvPr/>
        </p:nvPicPr>
        <p:blipFill>
          <a:blip r:embed="rId3"/>
          <a:stretch>
            <a:fillRect/>
          </a:stretch>
        </p:blipFill>
        <p:spPr>
          <a:xfrm>
            <a:off x="1606581" y="711859"/>
            <a:ext cx="780511" cy="694786"/>
          </a:xfrm>
          <a:prstGeom prst="rect">
            <a:avLst/>
          </a:prstGeom>
        </p:spPr>
      </p:pic>
      <p:pic>
        <p:nvPicPr>
          <p:cNvPr id="4" name="Picture 3">
            <a:extLst>
              <a:ext uri="{FF2B5EF4-FFF2-40B4-BE49-F238E27FC236}">
                <a16:creationId xmlns:a16="http://schemas.microsoft.com/office/drawing/2014/main" id="{05C04183-8A10-406A-ACEA-EC9A24E54810}"/>
              </a:ext>
            </a:extLst>
          </p:cNvPr>
          <p:cNvPicPr>
            <a:picLocks noChangeAspect="1"/>
          </p:cNvPicPr>
          <p:nvPr/>
        </p:nvPicPr>
        <p:blipFill>
          <a:blip r:embed="rId4"/>
          <a:stretch>
            <a:fillRect/>
          </a:stretch>
        </p:blipFill>
        <p:spPr>
          <a:xfrm>
            <a:off x="8695067" y="682776"/>
            <a:ext cx="3267075" cy="839218"/>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F6A9AC4C-AAB7-4036-889C-074D0AA1DA9F}"/>
              </a:ext>
            </a:extLst>
          </p:cNvPr>
          <p:cNvPicPr>
            <a:picLocks noChangeAspect="1"/>
          </p:cNvPicPr>
          <p:nvPr/>
        </p:nvPicPr>
        <p:blipFill>
          <a:blip r:embed="rId5"/>
          <a:stretch>
            <a:fillRect/>
          </a:stretch>
        </p:blipFill>
        <p:spPr>
          <a:xfrm>
            <a:off x="11066971" y="754991"/>
            <a:ext cx="742591" cy="723541"/>
          </a:xfrm>
          <a:prstGeom prst="rect">
            <a:avLst/>
          </a:prstGeom>
        </p:spPr>
      </p:pic>
      <p:pic>
        <p:nvPicPr>
          <p:cNvPr id="6" name="Picture 5">
            <a:extLst>
              <a:ext uri="{FF2B5EF4-FFF2-40B4-BE49-F238E27FC236}">
                <a16:creationId xmlns:a16="http://schemas.microsoft.com/office/drawing/2014/main" id="{E023BE39-4F4C-4C67-B9F4-5B906D237808}"/>
              </a:ext>
            </a:extLst>
          </p:cNvPr>
          <p:cNvPicPr>
            <a:picLocks noChangeAspect="1"/>
          </p:cNvPicPr>
          <p:nvPr/>
        </p:nvPicPr>
        <p:blipFill>
          <a:blip r:embed="rId6"/>
          <a:stretch>
            <a:fillRect/>
          </a:stretch>
        </p:blipFill>
        <p:spPr>
          <a:xfrm>
            <a:off x="8709444" y="4912234"/>
            <a:ext cx="3051415" cy="944352"/>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42C944B6-DDFA-43E3-83C7-BD9B47B42562}"/>
              </a:ext>
            </a:extLst>
          </p:cNvPr>
          <p:cNvPicPr>
            <a:picLocks noChangeAspect="1"/>
          </p:cNvPicPr>
          <p:nvPr/>
        </p:nvPicPr>
        <p:blipFill>
          <a:blip r:embed="rId7"/>
          <a:stretch>
            <a:fillRect/>
          </a:stretch>
        </p:blipFill>
        <p:spPr>
          <a:xfrm>
            <a:off x="10364458" y="5008352"/>
            <a:ext cx="937584" cy="728214"/>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6687EEC1-3E7C-4001-AC84-02A4ACE996F7}"/>
              </a:ext>
            </a:extLst>
          </p:cNvPr>
          <p:cNvPicPr>
            <a:picLocks noChangeAspect="1"/>
          </p:cNvPicPr>
          <p:nvPr/>
        </p:nvPicPr>
        <p:blipFill>
          <a:blip r:embed="rId8"/>
          <a:stretch>
            <a:fillRect/>
          </a:stretch>
        </p:blipFill>
        <p:spPr>
          <a:xfrm>
            <a:off x="1664539" y="4968354"/>
            <a:ext cx="2900992" cy="812884"/>
          </a:xfrm>
          <a:prstGeom prst="rect">
            <a:avLst/>
          </a:prstGeom>
        </p:spPr>
      </p:pic>
      <p:pic>
        <p:nvPicPr>
          <p:cNvPr id="9" name="Picture 8" descr="Icon&#10;&#10;Description automatically generated">
            <a:extLst>
              <a:ext uri="{FF2B5EF4-FFF2-40B4-BE49-F238E27FC236}">
                <a16:creationId xmlns:a16="http://schemas.microsoft.com/office/drawing/2014/main" id="{F826E2DC-6941-4542-9876-1E0592B4D7DF}"/>
              </a:ext>
            </a:extLst>
          </p:cNvPr>
          <p:cNvPicPr>
            <a:picLocks noChangeAspect="1"/>
          </p:cNvPicPr>
          <p:nvPr/>
        </p:nvPicPr>
        <p:blipFill>
          <a:blip r:embed="rId9"/>
          <a:stretch>
            <a:fillRect/>
          </a:stretch>
        </p:blipFill>
        <p:spPr>
          <a:xfrm>
            <a:off x="1864564" y="5051484"/>
            <a:ext cx="699100" cy="661179"/>
          </a:xfrm>
          <a:prstGeom prst="rect">
            <a:avLst/>
          </a:prstGeom>
        </p:spPr>
      </p:pic>
      <p:pic>
        <p:nvPicPr>
          <p:cNvPr id="10" name="Picture 9" descr="A picture containing text, white&#10;&#10;Description automatically generated">
            <a:extLst>
              <a:ext uri="{FF2B5EF4-FFF2-40B4-BE49-F238E27FC236}">
                <a16:creationId xmlns:a16="http://schemas.microsoft.com/office/drawing/2014/main" id="{E7C3FD6F-DF82-4028-A417-1681AE4B06F3}"/>
              </a:ext>
            </a:extLst>
          </p:cNvPr>
          <p:cNvPicPr>
            <a:picLocks noChangeAspect="1"/>
          </p:cNvPicPr>
          <p:nvPr/>
        </p:nvPicPr>
        <p:blipFill>
          <a:blip r:embed="rId10"/>
          <a:stretch>
            <a:fillRect/>
          </a:stretch>
        </p:blipFill>
        <p:spPr>
          <a:xfrm>
            <a:off x="5392228" y="2205307"/>
            <a:ext cx="2667000" cy="1981200"/>
          </a:xfrm>
          <a:prstGeom prst="rect">
            <a:avLst/>
          </a:prstGeom>
        </p:spPr>
      </p:pic>
      <p:cxnSp>
        <p:nvCxnSpPr>
          <p:cNvPr id="11" name="Connector: Curved 10">
            <a:extLst>
              <a:ext uri="{FF2B5EF4-FFF2-40B4-BE49-F238E27FC236}">
                <a16:creationId xmlns:a16="http://schemas.microsoft.com/office/drawing/2014/main" id="{39FC47D3-EC6A-4AFE-9051-DB84996FCECE}"/>
              </a:ext>
            </a:extLst>
          </p:cNvPr>
          <p:cNvCxnSpPr/>
          <p:nvPr/>
        </p:nvCxnSpPr>
        <p:spPr>
          <a:xfrm>
            <a:off x="8023464" y="4236648"/>
            <a:ext cx="657225" cy="704850"/>
          </a:xfrm>
          <a:prstGeom prst="curvedConnector3">
            <a:avLst/>
          </a:prstGeom>
        </p:spPr>
        <p:style>
          <a:lnRef idx="3">
            <a:schemeClr val="dk1"/>
          </a:lnRef>
          <a:fillRef idx="0">
            <a:schemeClr val="dk1"/>
          </a:fillRef>
          <a:effectRef idx="2">
            <a:schemeClr val="dk1"/>
          </a:effectRef>
          <a:fontRef idx="minor">
            <a:schemeClr val="tx1"/>
          </a:fontRef>
        </p:style>
      </p:cxnSp>
      <p:cxnSp>
        <p:nvCxnSpPr>
          <p:cNvPr id="12" name="Connector: Curved 11">
            <a:extLst>
              <a:ext uri="{FF2B5EF4-FFF2-40B4-BE49-F238E27FC236}">
                <a16:creationId xmlns:a16="http://schemas.microsoft.com/office/drawing/2014/main" id="{8AE1074C-FFEB-4FF5-A66D-ABA79746A13E}"/>
              </a:ext>
            </a:extLst>
          </p:cNvPr>
          <p:cNvCxnSpPr/>
          <p:nvPr/>
        </p:nvCxnSpPr>
        <p:spPr>
          <a:xfrm flipV="1">
            <a:off x="4513233" y="4184171"/>
            <a:ext cx="876300" cy="809625"/>
          </a:xfrm>
          <a:prstGeom prst="curvedConnector3">
            <a:avLst/>
          </a:prstGeom>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A76633C6-97D2-48F0-B1AF-B72D6F6A1269}"/>
              </a:ext>
            </a:extLst>
          </p:cNvPr>
          <p:cNvCxnSpPr/>
          <p:nvPr/>
        </p:nvCxnSpPr>
        <p:spPr>
          <a:xfrm flipV="1">
            <a:off x="8070730" y="1526516"/>
            <a:ext cx="609600" cy="666750"/>
          </a:xfrm>
          <a:prstGeom prst="curvedConnector3">
            <a:avLst/>
          </a:prstGeom>
        </p:spPr>
        <p:style>
          <a:lnRef idx="3">
            <a:schemeClr val="dk1"/>
          </a:lnRef>
          <a:fillRef idx="0">
            <a:schemeClr val="dk1"/>
          </a:fillRef>
          <a:effectRef idx="2">
            <a:schemeClr val="dk1"/>
          </a:effectRef>
          <a:fontRef idx="minor">
            <a:schemeClr val="tx1"/>
          </a:fontRef>
        </p:style>
      </p:cxnSp>
      <p:cxnSp>
        <p:nvCxnSpPr>
          <p:cNvPr id="14" name="Connector: Curved 13">
            <a:extLst>
              <a:ext uri="{FF2B5EF4-FFF2-40B4-BE49-F238E27FC236}">
                <a16:creationId xmlns:a16="http://schemas.microsoft.com/office/drawing/2014/main" id="{44A67FBC-9F99-482B-A47D-A9BE03DC5F1E}"/>
              </a:ext>
            </a:extLst>
          </p:cNvPr>
          <p:cNvCxnSpPr/>
          <p:nvPr/>
        </p:nvCxnSpPr>
        <p:spPr>
          <a:xfrm>
            <a:off x="4671743" y="1478531"/>
            <a:ext cx="714375" cy="762000"/>
          </a:xfrm>
          <a:prstGeom prst="curvedConnector3">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9972089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Handwritten Digit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325</cp:revision>
  <dcterms:created xsi:type="dcterms:W3CDTF">2021-09-12T17:53:51Z</dcterms:created>
  <dcterms:modified xsi:type="dcterms:W3CDTF">2021-09-14T18:07:35Z</dcterms:modified>
</cp:coreProperties>
</file>