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GroConut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&lt;…&gt;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“”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{7EB0A51C-D92B-43BA-BBFC-2E582926614D}tf56160789_win32</Template>
  <TotalTime>0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GroConut</vt:lpstr>
      <vt:lpstr>“”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GroConut</dc:title>
  <dc:creator>Abhishek Kumar</dc:creator>
  <cp:lastModifiedBy>Abhishek Kumar</cp:lastModifiedBy>
  <cp:revision>1</cp:revision>
  <dcterms:created xsi:type="dcterms:W3CDTF">2021-10-02T07:34:45Z</dcterms:created>
  <dcterms:modified xsi:type="dcterms:W3CDTF">2021-10-02T07:35:42Z</dcterms:modified>
</cp:coreProperties>
</file>