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0" r:id="rId9"/>
    <p:sldId id="262" r:id="rId10"/>
    <p:sldId id="263" r:id="rId11"/>
    <p:sldId id="264" r:id="rId12"/>
    <p:sldId id="266" r:id="rId13"/>
    <p:sldId id="265" r:id="rId14"/>
    <p:sldId id="267" r:id="rId15"/>
    <p:sldId id="268" r:id="rId16"/>
    <p:sldId id="269" r:id="rId17"/>
    <p:sldId id="270" r:id="rId18"/>
    <p:sldId id="271" r:id="rId19"/>
    <p:sldId id="272" r:id="rId20"/>
    <p:sldId id="273" r:id="rId21"/>
  </p:sldIdLst>
  <p:sldSz cx="9144000" cy="5143500"/>
  <p:notesSz cx="6858000" cy="9144000"/>
  <p:embeddedFontLst>
    <p:embeddedFont>
      <p:font typeface="Advent Pro"/>
      <p:regular r:id="rId25"/>
    </p:embeddedFont>
    <p:embeddedFont>
      <p:font typeface="Roboto" panose="02000000000000000000"/>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 pos="5310"/>
        <p:guide orient="horz" pos="2897"/>
        <p:guide orient="horz" pos="365"/>
        <p:guide pos="44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7" name="Shape 707"/>
        <p:cNvGrpSpPr/>
        <p:nvPr/>
      </p:nvGrpSpPr>
      <p:grpSpPr>
        <a:xfrm>
          <a:off x="0" y="0"/>
          <a:ext cx="0" cy="0"/>
          <a:chOff x="0" y="0"/>
          <a:chExt cx="0" cy="0"/>
        </a:xfrm>
      </p:grpSpPr>
      <p:sp>
        <p:nvSpPr>
          <p:cNvPr id="708" name="Google Shape;708;g23c85c6bc8b_1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3c85c6bc8b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1" name="Shape 701"/>
        <p:cNvGrpSpPr/>
        <p:nvPr/>
      </p:nvGrpSpPr>
      <p:grpSpPr>
        <a:xfrm>
          <a:off x="0" y="0"/>
          <a:ext cx="0" cy="0"/>
          <a:chOff x="0" y="0"/>
          <a:chExt cx="0" cy="0"/>
        </a:xfrm>
      </p:grpSpPr>
      <p:sp>
        <p:nvSpPr>
          <p:cNvPr id="702" name="Google Shape;702;g23c85c6bc8b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3c85c6bc8b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3" name="Shape 713"/>
        <p:cNvGrpSpPr/>
        <p:nvPr/>
      </p:nvGrpSpPr>
      <p:grpSpPr>
        <a:xfrm>
          <a:off x="0" y="0"/>
          <a:ext cx="0" cy="0"/>
          <a:chOff x="0" y="0"/>
          <a:chExt cx="0" cy="0"/>
        </a:xfrm>
      </p:grpSpPr>
      <p:sp>
        <p:nvSpPr>
          <p:cNvPr id="714" name="Google Shape;714;g23c85c6bc8b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3c85c6bc8b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3" name="Shape 723"/>
        <p:cNvGrpSpPr/>
        <p:nvPr/>
      </p:nvGrpSpPr>
      <p:grpSpPr>
        <a:xfrm>
          <a:off x="0" y="0"/>
          <a:ext cx="0" cy="0"/>
          <a:chOff x="0" y="0"/>
          <a:chExt cx="0" cy="0"/>
        </a:xfrm>
      </p:grpSpPr>
      <p:sp>
        <p:nvSpPr>
          <p:cNvPr id="724" name="Google Shape;724;g23c85c6bc8b_1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3c85c6bc8b_1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9" name="Shape 729"/>
        <p:cNvGrpSpPr/>
        <p:nvPr/>
      </p:nvGrpSpPr>
      <p:grpSpPr>
        <a:xfrm>
          <a:off x="0" y="0"/>
          <a:ext cx="0" cy="0"/>
          <a:chOff x="0" y="0"/>
          <a:chExt cx="0" cy="0"/>
        </a:xfrm>
      </p:grpSpPr>
      <p:sp>
        <p:nvSpPr>
          <p:cNvPr id="730" name="Google Shape;730;g23c85c6bc8b_1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23c85c6bc8b_1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5" name="Shape 735"/>
        <p:cNvGrpSpPr/>
        <p:nvPr/>
      </p:nvGrpSpPr>
      <p:grpSpPr>
        <a:xfrm>
          <a:off x="0" y="0"/>
          <a:ext cx="0" cy="0"/>
          <a:chOff x="0" y="0"/>
          <a:chExt cx="0" cy="0"/>
        </a:xfrm>
      </p:grpSpPr>
      <p:sp>
        <p:nvSpPr>
          <p:cNvPr id="736" name="Google Shape;736;g6b9affecee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b9affecee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2" name="Shape 782"/>
        <p:cNvGrpSpPr/>
        <p:nvPr/>
      </p:nvGrpSpPr>
      <p:grpSpPr>
        <a:xfrm>
          <a:off x="0" y="0"/>
          <a:ext cx="0" cy="0"/>
          <a:chOff x="0" y="0"/>
          <a:chExt cx="0" cy="0"/>
        </a:xfrm>
      </p:grpSpPr>
      <p:sp>
        <p:nvSpPr>
          <p:cNvPr id="783" name="Google Shape;783;g23c836781eb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3c836781eb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9" name="Shape 829"/>
        <p:cNvGrpSpPr/>
        <p:nvPr/>
      </p:nvGrpSpPr>
      <p:grpSpPr>
        <a:xfrm>
          <a:off x="0" y="0"/>
          <a:ext cx="0" cy="0"/>
          <a:chOff x="0" y="0"/>
          <a:chExt cx="0" cy="0"/>
        </a:xfrm>
      </p:grpSpPr>
      <p:sp>
        <p:nvSpPr>
          <p:cNvPr id="830" name="Google Shape;830;gb353a86397_0_1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b353a86397_0_1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b353a86397_0_9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353a86397_0_9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6b5a0b769d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6b5a0b769d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6" name="Shape 516"/>
        <p:cNvGrpSpPr/>
        <p:nvPr/>
      </p:nvGrpSpPr>
      <p:grpSpPr>
        <a:xfrm>
          <a:off x="0" y="0"/>
          <a:ext cx="0" cy="0"/>
          <a:chOff x="0" y="0"/>
          <a:chExt cx="0" cy="0"/>
        </a:xfrm>
      </p:grpSpPr>
      <p:sp>
        <p:nvSpPr>
          <p:cNvPr id="517" name="Google Shape;517;gb308cb1a8e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b308cb1a8e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2" name="Shape 642"/>
        <p:cNvGrpSpPr/>
        <p:nvPr/>
      </p:nvGrpSpPr>
      <p:grpSpPr>
        <a:xfrm>
          <a:off x="0" y="0"/>
          <a:ext cx="0" cy="0"/>
          <a:chOff x="0" y="0"/>
          <a:chExt cx="0" cy="0"/>
        </a:xfrm>
      </p:grpSpPr>
      <p:sp>
        <p:nvSpPr>
          <p:cNvPr id="643" name="Google Shape;643;g23c836781eb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3c836781eb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b353a86397_0_16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b353a86397_0_16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0" name="Shape 670"/>
        <p:cNvGrpSpPr/>
        <p:nvPr/>
      </p:nvGrpSpPr>
      <p:grpSpPr>
        <a:xfrm>
          <a:off x="0" y="0"/>
          <a:ext cx="0" cy="0"/>
          <a:chOff x="0" y="0"/>
          <a:chExt cx="0" cy="0"/>
        </a:xfrm>
      </p:grpSpPr>
      <p:sp>
        <p:nvSpPr>
          <p:cNvPr id="671" name="Google Shape;671;g23c836781eb_0_4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3c836781eb_0_4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g23c85c6bc8b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3c85c6bc8b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 name="Shape 695"/>
        <p:cNvGrpSpPr/>
        <p:nvPr/>
      </p:nvGrpSpPr>
      <p:grpSpPr>
        <a:xfrm>
          <a:off x="0" y="0"/>
          <a:ext cx="0" cy="0"/>
          <a:chOff x="0" y="0"/>
          <a:chExt cx="0" cy="0"/>
        </a:xfrm>
      </p:grpSpPr>
      <p:sp>
        <p:nvSpPr>
          <p:cNvPr id="696" name="Google Shape;696;g23c85c6bc8b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3c85c6bc8b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6000"/>
              <a:buNone/>
              <a:defRPr sz="60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0" name="Shape 40"/>
        <p:cNvGrpSpPr/>
        <p:nvPr/>
      </p:nvGrpSpPr>
      <p:grpSpPr>
        <a:xfrm>
          <a:off x="0" y="0"/>
          <a:ext cx="0" cy="0"/>
          <a:chOff x="0" y="0"/>
          <a:chExt cx="0" cy="0"/>
        </a:xfrm>
      </p:grpSpPr>
      <p:sp>
        <p:nvSpPr>
          <p:cNvPr id="41" name="Google Shape;41;p11"/>
          <p:cNvSpPr txBox="1"/>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42" name="Google Shape;42;p11"/>
          <p:cNvSpPr txBox="1"/>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43" name="Shape 4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44" name="Shape 44"/>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45" name="Shape 45"/>
        <p:cNvGrpSpPr/>
        <p:nvPr/>
      </p:nvGrpSpPr>
      <p:grpSpPr>
        <a:xfrm>
          <a:off x="0" y="0"/>
          <a:ext cx="0" cy="0"/>
          <a:chOff x="0" y="0"/>
          <a:chExt cx="0" cy="0"/>
        </a:xfrm>
      </p:grpSpPr>
      <p:sp>
        <p:nvSpPr>
          <p:cNvPr id="46" name="Google Shape;46;p14"/>
          <p:cNvSpPr txBox="1"/>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47" name="Google Shape;47;p14"/>
          <p:cNvSpPr txBox="1"/>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8" name="Google Shape;48;p14"/>
          <p:cNvSpPr txBox="1"/>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49" name="Google Shape;49;p14"/>
          <p:cNvSpPr txBox="1"/>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0" name="Google Shape;50;p14"/>
          <p:cNvSpPr txBox="1"/>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51" name="Google Shape;51;p14"/>
          <p:cNvSpPr txBox="1"/>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 name="Google Shape;52;p14"/>
          <p:cNvSpPr txBox="1"/>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53" name="Google Shape;53;p14"/>
          <p:cNvSpPr txBox="1"/>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4" name="Google Shape;54;p14"/>
          <p:cNvSpPr txBox="1"/>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58" name="Shape 58"/>
        <p:cNvGrpSpPr/>
        <p:nvPr/>
      </p:nvGrpSpPr>
      <p:grpSpPr>
        <a:xfrm>
          <a:off x="0" y="0"/>
          <a:ext cx="0" cy="0"/>
          <a:chOff x="0" y="0"/>
          <a:chExt cx="0" cy="0"/>
        </a:xfrm>
      </p:grpSpPr>
      <p:sp>
        <p:nvSpPr>
          <p:cNvPr id="59" name="Google Shape;59;p15"/>
          <p:cNvSpPr txBox="1"/>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60" name="Shape 60"/>
        <p:cNvGrpSpPr/>
        <p:nvPr/>
      </p:nvGrpSpPr>
      <p:grpSpPr>
        <a:xfrm>
          <a:off x="0" y="0"/>
          <a:ext cx="0" cy="0"/>
          <a:chOff x="0" y="0"/>
          <a:chExt cx="0" cy="0"/>
        </a:xfrm>
      </p:grpSpPr>
      <p:sp>
        <p:nvSpPr>
          <p:cNvPr id="61" name="Google Shape;61;p16"/>
          <p:cNvSpPr txBox="1"/>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62" name="Google Shape;62;p16"/>
          <p:cNvSpPr txBox="1"/>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63" name="Shape 63"/>
        <p:cNvGrpSpPr/>
        <p:nvPr/>
      </p:nvGrpSpPr>
      <p:grpSpPr>
        <a:xfrm>
          <a:off x="0" y="0"/>
          <a:ext cx="0" cy="0"/>
          <a:chOff x="0" y="0"/>
          <a:chExt cx="0" cy="0"/>
        </a:xfrm>
      </p:grpSpPr>
      <p:sp>
        <p:nvSpPr>
          <p:cNvPr id="64" name="Google Shape;64;p17"/>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65" name="Google Shape;65;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6" name="Google Shape;66;p17"/>
          <p:cNvSpPr txBox="1"/>
          <p:nvPr>
            <p:ph type="title" idx="2"/>
          </p:nvPr>
        </p:nvSpPr>
        <p:spPr>
          <a:xfrm>
            <a:off x="119735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67" name="Google Shape;67;p17"/>
          <p:cNvSpPr txBox="1"/>
          <p:nvPr>
            <p:ph type="subTitle" idx="1"/>
          </p:nvPr>
        </p:nvSpPr>
        <p:spPr>
          <a:xfrm>
            <a:off x="119735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68" name="Google Shape;68;p17"/>
          <p:cNvSpPr txBox="1"/>
          <p:nvPr>
            <p:ph type="title" idx="3"/>
          </p:nvPr>
        </p:nvSpPr>
        <p:spPr>
          <a:xfrm>
            <a:off x="516986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69" name="Google Shape;69;p17"/>
          <p:cNvSpPr txBox="1"/>
          <p:nvPr>
            <p:ph type="subTitle" idx="4"/>
          </p:nvPr>
        </p:nvSpPr>
        <p:spPr>
          <a:xfrm>
            <a:off x="516986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70" name="Shape 70"/>
        <p:cNvGrpSpPr/>
        <p:nvPr/>
      </p:nvGrpSpPr>
      <p:grpSpPr>
        <a:xfrm>
          <a:off x="0" y="0"/>
          <a:ext cx="0" cy="0"/>
          <a:chOff x="0" y="0"/>
          <a:chExt cx="0" cy="0"/>
        </a:xfrm>
      </p:grpSpPr>
      <p:sp>
        <p:nvSpPr>
          <p:cNvPr id="71" name="Google Shape;71;p18"/>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74" name="Shape 74"/>
        <p:cNvGrpSpPr/>
        <p:nvPr/>
      </p:nvGrpSpPr>
      <p:grpSpPr>
        <a:xfrm>
          <a:off x="0" y="0"/>
          <a:ext cx="0" cy="0"/>
          <a:chOff x="0" y="0"/>
          <a:chExt cx="0" cy="0"/>
        </a:xfrm>
      </p:grpSpPr>
      <p:sp>
        <p:nvSpPr>
          <p:cNvPr id="75" name="Google Shape;75;p19"/>
          <p:cNvSpPr txBox="1"/>
          <p:nvPr>
            <p:ph type="title"/>
          </p:nvPr>
        </p:nvSpPr>
        <p:spPr>
          <a:xfrm>
            <a:off x="1197363"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76" name="Google Shape;76;p19"/>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77" name="Google Shape;77;p19"/>
          <p:cNvSpPr txBox="1"/>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78" name="Google Shape;78;p19"/>
          <p:cNvSpPr txBox="1"/>
          <p:nvPr>
            <p:ph type="subTitle" idx="2"/>
          </p:nvPr>
        </p:nvSpPr>
        <p:spPr>
          <a:xfrm>
            <a:off x="5196038"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79" name="Google Shape;79;p19"/>
          <p:cNvSpPr txBox="1"/>
          <p:nvPr>
            <p:ph type="title" idx="3"/>
          </p:nvPr>
        </p:nvSpPr>
        <p:spPr>
          <a:xfrm>
            <a:off x="5196038"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80" name="Google Shape;80;p19"/>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81" name="Shape 81"/>
        <p:cNvGrpSpPr/>
        <p:nvPr/>
      </p:nvGrpSpPr>
      <p:grpSpPr>
        <a:xfrm>
          <a:off x="0" y="0"/>
          <a:ext cx="0" cy="0"/>
          <a:chOff x="0" y="0"/>
          <a:chExt cx="0" cy="0"/>
        </a:xfrm>
      </p:grpSpPr>
      <p:sp>
        <p:nvSpPr>
          <p:cNvPr id="82" name="Google Shape;82;p20"/>
          <p:cNvSpPr txBox="1"/>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83" name="Google Shape;83;p20"/>
          <p:cNvSpPr txBox="1"/>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4" name="Google Shape;84;p20"/>
          <p:cNvSpPr txBox="1"/>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5" name="Google Shape;85;p20"/>
          <p:cNvSpPr txBox="1"/>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2174900"/>
            <a:ext cx="3083100" cy="11607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type="subTitle" idx="1"/>
          </p:nvPr>
        </p:nvSpPr>
        <p:spPr>
          <a:xfrm>
            <a:off x="5347800" y="3372625"/>
            <a:ext cx="308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type="title" idx="2" hasCustomPrompt="1"/>
          </p:nvPr>
        </p:nvSpPr>
        <p:spPr>
          <a:xfrm>
            <a:off x="5347800" y="1262375"/>
            <a:ext cx="30831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1">
    <p:spTree>
      <p:nvGrpSpPr>
        <p:cNvPr id="86" name="Shape 86"/>
        <p:cNvGrpSpPr/>
        <p:nvPr/>
      </p:nvGrpSpPr>
      <p:grpSpPr>
        <a:xfrm>
          <a:off x="0" y="0"/>
          <a:ext cx="0" cy="0"/>
          <a:chOff x="0" y="0"/>
          <a:chExt cx="0" cy="0"/>
        </a:xfrm>
      </p:grpSpPr>
      <p:sp>
        <p:nvSpPr>
          <p:cNvPr id="87" name="Google Shape;87;p21"/>
          <p:cNvSpPr txBox="1"/>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8" name="Google Shape;88;p21"/>
          <p:cNvSpPr txBox="1"/>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9" name="Google Shape;89;p21"/>
          <p:cNvSpPr txBox="1"/>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0" name="Google Shape;90;p21"/>
          <p:cNvSpPr txBox="1"/>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1" name="Google Shape;91;p21"/>
          <p:cNvSpPr txBox="1"/>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2" name="Google Shape;92;p21"/>
          <p:cNvSpPr txBox="1"/>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21"/>
          <p:cNvSpPr txBox="1"/>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4" name="Google Shape;94;p21"/>
          <p:cNvSpPr txBox="1"/>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5" name="Google Shape;95;p21"/>
          <p:cNvSpPr txBox="1"/>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96" name="Google Shape;96;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97" name="Shape 97"/>
        <p:cNvGrpSpPr/>
        <p:nvPr/>
      </p:nvGrpSpPr>
      <p:grpSpPr>
        <a:xfrm>
          <a:off x="0" y="0"/>
          <a:ext cx="0" cy="0"/>
          <a:chOff x="0" y="0"/>
          <a:chExt cx="0" cy="0"/>
        </a:xfrm>
      </p:grpSpPr>
      <p:sp>
        <p:nvSpPr>
          <p:cNvPr id="98" name="Google Shape;98;p22"/>
          <p:cNvSpPr txBox="1"/>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9" name="Google Shape;99;p22"/>
          <p:cNvSpPr txBox="1"/>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0" name="Google Shape;100;p22"/>
          <p:cNvSpPr txBox="1"/>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1" name="Google Shape;101;p22"/>
          <p:cNvSpPr txBox="1"/>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2" name="Google Shape;102;p22"/>
          <p:cNvSpPr txBox="1"/>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3" name="Google Shape;103;p22"/>
          <p:cNvSpPr txBox="1"/>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4" name="Google Shape;104;p22"/>
          <p:cNvSpPr txBox="1"/>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5" name="Google Shape;105;p22"/>
          <p:cNvSpPr txBox="1"/>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6" name="Google Shape;106;p22"/>
          <p:cNvSpPr txBox="1"/>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08" name="Shape 108"/>
        <p:cNvGrpSpPr/>
        <p:nvPr/>
      </p:nvGrpSpPr>
      <p:grpSpPr>
        <a:xfrm>
          <a:off x="0" y="0"/>
          <a:ext cx="0" cy="0"/>
          <a:chOff x="0" y="0"/>
          <a:chExt cx="0" cy="0"/>
        </a:xfrm>
      </p:grpSpPr>
      <p:sp>
        <p:nvSpPr>
          <p:cNvPr id="109" name="Google Shape;109;p23"/>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p:txBody>
      </p:sp>
      <p:sp>
        <p:nvSpPr>
          <p:cNvPr id="112" name="Google Shape;112;p23"/>
          <p:cNvSpPr txBox="1"/>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
        <p:nvSpPr>
          <p:cNvPr id="113" name="Google Shape;113;p23"/>
          <p:cNvSpPr txBox="1"/>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p:txBody>
      </p:sp>
      <p:sp>
        <p:nvSpPr>
          <p:cNvPr id="114" name="Google Shape;114;p23"/>
          <p:cNvSpPr txBox="1"/>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
        <p:nvSpPr>
          <p:cNvPr id="115" name="Google Shape;115;p23"/>
          <p:cNvSpPr txBox="1"/>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p:txBody>
      </p:sp>
      <p:sp>
        <p:nvSpPr>
          <p:cNvPr id="116" name="Google Shape;116;p23"/>
          <p:cNvSpPr txBox="1"/>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
        <p:nvSpPr>
          <p:cNvPr id="117" name="Google Shape;117;p23"/>
          <p:cNvSpPr txBox="1"/>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p:txBody>
      </p:sp>
      <p:sp>
        <p:nvSpPr>
          <p:cNvPr id="118" name="Google Shape;118;p23"/>
          <p:cNvSpPr txBox="1"/>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3">
    <p:spTree>
      <p:nvGrpSpPr>
        <p:cNvPr id="119" name="Shape 119"/>
        <p:cNvGrpSpPr/>
        <p:nvPr/>
      </p:nvGrpSpPr>
      <p:grpSpPr>
        <a:xfrm>
          <a:off x="0" y="0"/>
          <a:ext cx="0" cy="0"/>
          <a:chOff x="0" y="0"/>
          <a:chExt cx="0" cy="0"/>
        </a:xfrm>
      </p:grpSpPr>
      <p:sp>
        <p:nvSpPr>
          <p:cNvPr id="120" name="Google Shape;120;p24"/>
          <p:cNvSpPr txBox="1"/>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p:txBody>
      </p:sp>
      <p:sp>
        <p:nvSpPr>
          <p:cNvPr id="121" name="Google Shape;121;p24"/>
          <p:cNvSpPr txBox="1"/>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22" name="Shape 122"/>
        <p:cNvGrpSpPr/>
        <p:nvPr/>
      </p:nvGrpSpPr>
      <p:grpSpPr>
        <a:xfrm>
          <a:off x="0" y="0"/>
          <a:ext cx="0" cy="0"/>
          <a:chOff x="0" y="0"/>
          <a:chExt cx="0" cy="0"/>
        </a:xfrm>
      </p:grpSpPr>
      <p:sp>
        <p:nvSpPr>
          <p:cNvPr id="123" name="Google Shape;123;p25"/>
          <p:cNvSpPr txBox="1"/>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_ONLY_1">
    <p:spTree>
      <p:nvGrpSpPr>
        <p:cNvPr id="125" name="Shape 125"/>
        <p:cNvGrpSpPr/>
        <p:nvPr/>
      </p:nvGrpSpPr>
      <p:grpSpPr>
        <a:xfrm>
          <a:off x="0" y="0"/>
          <a:ext cx="0" cy="0"/>
          <a:chOff x="0" y="0"/>
          <a:chExt cx="0" cy="0"/>
        </a:xfrm>
      </p:grpSpPr>
      <p:sp>
        <p:nvSpPr>
          <p:cNvPr id="126" name="Google Shape;126;p26"/>
          <p:cNvSpPr txBox="1"/>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27" name="Google Shape;127;p2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8" name="Google Shape;128;p26"/>
          <p:cNvSpPr txBox="1"/>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9" name="Google Shape;129;p26"/>
          <p:cNvSpPr txBox="1"/>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30" name="Google Shape;130;p26"/>
          <p:cNvSpPr txBox="1"/>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1" name="Google Shape;131;p26"/>
          <p:cNvSpPr txBox="1"/>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32" name="Shape 132"/>
        <p:cNvGrpSpPr/>
        <p:nvPr/>
      </p:nvGrpSpPr>
      <p:grpSpPr>
        <a:xfrm>
          <a:off x="0" y="0"/>
          <a:ext cx="0" cy="0"/>
          <a:chOff x="0" y="0"/>
          <a:chExt cx="0" cy="0"/>
        </a:xfrm>
      </p:grpSpPr>
      <p:sp>
        <p:nvSpPr>
          <p:cNvPr id="133" name="Google Shape;133;p27"/>
          <p:cNvSpPr txBox="1"/>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p:txBody>
      </p:sp>
      <p:sp>
        <p:nvSpPr>
          <p:cNvPr id="134" name="Google Shape;134;p27"/>
          <p:cNvSpPr txBox="1"/>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SECTION_TITLE_AND_DESCRIPTION_1_2">
    <p:spTree>
      <p:nvGrpSpPr>
        <p:cNvPr id="135" name="Shape 135"/>
        <p:cNvGrpSpPr/>
        <p:nvPr/>
      </p:nvGrpSpPr>
      <p:grpSpPr>
        <a:xfrm>
          <a:off x="0" y="0"/>
          <a:ext cx="0" cy="0"/>
          <a:chOff x="0" y="0"/>
          <a:chExt cx="0" cy="0"/>
        </a:xfrm>
      </p:grpSpPr>
      <p:sp>
        <p:nvSpPr>
          <p:cNvPr id="136" name="Google Shape;136;p28"/>
          <p:cNvSpPr txBox="1"/>
          <p:nvPr>
            <p:ph type="title"/>
          </p:nvPr>
        </p:nvSpPr>
        <p:spPr>
          <a:xfrm>
            <a:off x="1167625"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37" name="Google Shape;137;p28"/>
          <p:cNvSpPr txBox="1"/>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38" name="Google Shape;138;p28"/>
          <p:cNvSpPr txBox="1"/>
          <p:nvPr>
            <p:ph type="title" idx="2"/>
          </p:nvPr>
        </p:nvSpPr>
        <p:spPr>
          <a:xfrm>
            <a:off x="3637201"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39" name="Google Shape;139;p28"/>
          <p:cNvSpPr txBox="1"/>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40" name="Google Shape;140;p28"/>
          <p:cNvSpPr txBox="1"/>
          <p:nvPr>
            <p:ph type="title" idx="4"/>
          </p:nvPr>
        </p:nvSpPr>
        <p:spPr>
          <a:xfrm>
            <a:off x="6106776"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41" name="Google Shape;141;p28"/>
          <p:cNvSpPr txBox="1"/>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42" name="Google Shape;142;p28"/>
          <p:cNvSpPr txBox="1"/>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43" name="Google Shape;143;p2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44" name="Shape 144"/>
        <p:cNvGrpSpPr/>
        <p:nvPr/>
      </p:nvGrpSpPr>
      <p:grpSpPr>
        <a:xfrm>
          <a:off x="0" y="0"/>
          <a:ext cx="0" cy="0"/>
          <a:chOff x="0" y="0"/>
          <a:chExt cx="0" cy="0"/>
        </a:xfrm>
      </p:grpSpPr>
      <p:sp>
        <p:nvSpPr>
          <p:cNvPr id="145" name="Google Shape;145;p29"/>
          <p:cNvSpPr txBox="1"/>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46" name="Google Shape;146;p29"/>
          <p:cNvSpPr txBox="1"/>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47" name="Google Shape;147;p29"/>
          <p:cNvSpPr txBox="1"/>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48" name="Google Shape;148;p29"/>
          <p:cNvSpPr txBox="1"/>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49" name="Google Shape;149;p29"/>
          <p:cNvSpPr txBox="1"/>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50" name="Google Shape;150;p29"/>
          <p:cNvSpPr txBox="1"/>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p:txBody>
      </p:sp>
      <p:sp>
        <p:nvSpPr>
          <p:cNvPr id="151" name="Google Shape;151;p29"/>
          <p:cNvSpPr txBox="1"/>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_1">
    <p:spTree>
      <p:nvGrpSpPr>
        <p:cNvPr id="153" name="Shape 153"/>
        <p:cNvGrpSpPr/>
        <p:nvPr/>
      </p:nvGrpSpPr>
      <p:grpSpPr>
        <a:xfrm>
          <a:off x="0" y="0"/>
          <a:ext cx="0" cy="0"/>
          <a:chOff x="0" y="0"/>
          <a:chExt cx="0" cy="0"/>
        </a:xfrm>
      </p:grpSpPr>
      <p:sp>
        <p:nvSpPr>
          <p:cNvPr id="154" name="Google Shape;154;p30"/>
          <p:cNvSpPr txBox="1"/>
          <p:nvPr>
            <p:ph type="title"/>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55" name="Google Shape;155;p30"/>
          <p:cNvSpPr txBox="1"/>
          <p:nvPr>
            <p:ph type="title" idx="2"/>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56" name="Google Shape;156;p30"/>
          <p:cNvSpPr txBox="1"/>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57" name="Google Shape;157;p30"/>
          <p:cNvSpPr txBox="1"/>
          <p:nvPr>
            <p:ph type="title" idx="3"/>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58" name="Google Shape;158;p30"/>
          <p:cNvSpPr txBox="1"/>
          <p:nvPr>
            <p:ph type="subTitle" idx="4"/>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59" name="Google Shape;159;p30"/>
          <p:cNvSpPr txBox="1"/>
          <p:nvPr>
            <p:ph type="title" idx="5"/>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60" name="Google Shape;160;p30"/>
          <p:cNvSpPr txBox="1"/>
          <p:nvPr>
            <p:ph type="subTitle" idx="6"/>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61" name="Google Shape;161;p30"/>
          <p:cNvSpPr txBox="1"/>
          <p:nvPr>
            <p:ph type="title" idx="7"/>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62" name="Google Shape;162;p3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3" name="Google Shape;163;p30"/>
          <p:cNvSpPr txBox="1"/>
          <p:nvPr>
            <p:ph type="title" idx="8"/>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64" name="Google Shape;164;p30"/>
          <p:cNvSpPr txBox="1"/>
          <p:nvPr>
            <p:ph type="subTitle" idx="9"/>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65" name="Google Shape;165;p30"/>
          <p:cNvSpPr txBox="1"/>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66" name="Google Shape;166;p30"/>
          <p:cNvSpPr txBox="1"/>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67" name="Google Shape;167;p30"/>
          <p:cNvSpPr txBox="1"/>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2"/>
              </a:buClr>
              <a:buSzPts val="1100"/>
              <a:buAutoNum type="arabicPeriod"/>
              <a:defRPr sz="1250"/>
            </a:lvl1pPr>
            <a:lvl2pPr marL="914400" lvl="1" indent="-298450" rtl="0">
              <a:spcBef>
                <a:spcPts val="160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p:txBody>
      </p:sp>
      <p:sp>
        <p:nvSpPr>
          <p:cNvPr id="17" name="Google Shape;17;p4"/>
          <p:cNvSpPr txBox="1"/>
          <p:nvPr>
            <p:ph type="title"/>
          </p:nvPr>
        </p:nvSpPr>
        <p:spPr>
          <a:xfrm>
            <a:off x="713250"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68" name="Shape 168"/>
        <p:cNvGrpSpPr/>
        <p:nvPr/>
      </p:nvGrpSpPr>
      <p:grpSpPr>
        <a:xfrm>
          <a:off x="0" y="0"/>
          <a:ext cx="0" cy="0"/>
          <a:chOff x="0" y="0"/>
          <a:chExt cx="0" cy="0"/>
        </a:xfrm>
      </p:grpSpPr>
      <p:sp>
        <p:nvSpPr>
          <p:cNvPr id="169" name="Google Shape;169;p31"/>
          <p:cNvSpPr txBox="1"/>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70" name="Google Shape;170;p31"/>
          <p:cNvSpPr txBox="1"/>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71" name="Google Shape;171;p31"/>
          <p:cNvSpPr txBox="1"/>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72" name="Google Shape;172;p31"/>
          <p:cNvSpPr txBox="1"/>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73" name="Google Shape;173;p31"/>
          <p:cNvSpPr txBox="1"/>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74" name="Google Shape;174;p31"/>
          <p:cNvSpPr txBox="1"/>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75" name="Google Shape;175;p31"/>
          <p:cNvSpPr txBox="1"/>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176" name="Google Shape;176;p31"/>
          <p:cNvSpPr txBox="1"/>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77" name="Google Shape;177;p31"/>
          <p:cNvSpPr txBox="1"/>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78" name="Google Shape;178;p31"/>
          <p:cNvSpPr txBox="1"/>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79" name="Google Shape;179;p31"/>
          <p:cNvSpPr txBox="1"/>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80" name="Google Shape;180;p31"/>
          <p:cNvSpPr txBox="1"/>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81" name="Google Shape;181;p31"/>
          <p:cNvSpPr txBox="1"/>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2">
    <p:spTree>
      <p:nvGrpSpPr>
        <p:cNvPr id="183" name="Shape 183"/>
        <p:cNvGrpSpPr/>
        <p:nvPr/>
      </p:nvGrpSpPr>
      <p:grpSpPr>
        <a:xfrm>
          <a:off x="0" y="0"/>
          <a:ext cx="0" cy="0"/>
          <a:chOff x="0" y="0"/>
          <a:chExt cx="0" cy="0"/>
        </a:xfrm>
      </p:grpSpPr>
      <p:sp>
        <p:nvSpPr>
          <p:cNvPr id="184" name="Google Shape;184;p32"/>
          <p:cNvSpPr txBox="1"/>
          <p:nvPr>
            <p:ph type="subTitle" idx="1"/>
          </p:nvPr>
        </p:nvSpPr>
        <p:spPr>
          <a:xfrm>
            <a:off x="5429475" y="2012425"/>
            <a:ext cx="30012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p:txBody>
      </p:sp>
      <p:sp>
        <p:nvSpPr>
          <p:cNvPr id="185" name="Google Shape;185;p32"/>
          <p:cNvSpPr txBox="1"/>
          <p:nvPr>
            <p:ph type="body" idx="2"/>
          </p:nvPr>
        </p:nvSpPr>
        <p:spPr>
          <a:xfrm>
            <a:off x="5429475" y="2649150"/>
            <a:ext cx="30012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186" name="Google Shape;186;p32"/>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187" name="Google Shape;187;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88" name="Shape 188"/>
        <p:cNvGrpSpPr/>
        <p:nvPr/>
      </p:nvGrpSpPr>
      <p:grpSpPr>
        <a:xfrm>
          <a:off x="0" y="0"/>
          <a:ext cx="0" cy="0"/>
          <a:chOff x="0" y="0"/>
          <a:chExt cx="0" cy="0"/>
        </a:xfrm>
      </p:grpSpPr>
      <p:sp>
        <p:nvSpPr>
          <p:cNvPr id="189" name="Google Shape;189;p33"/>
          <p:cNvSpPr txBox="1"/>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190" name="Google Shape;190;p33"/>
          <p:cNvSpPr txBox="1"/>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91" name="Shape 191"/>
        <p:cNvGrpSpPr/>
        <p:nvPr/>
      </p:nvGrpSpPr>
      <p:grpSpPr>
        <a:xfrm>
          <a:off x="0" y="0"/>
          <a:ext cx="0" cy="0"/>
          <a:chOff x="0" y="0"/>
          <a:chExt cx="0" cy="0"/>
        </a:xfrm>
      </p:grpSpPr>
      <p:sp>
        <p:nvSpPr>
          <p:cNvPr id="192" name="Google Shape;192;p34"/>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193" name="Google Shape;193;p34"/>
          <p:cNvSpPr txBox="1"/>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p:txBody>
      </p:sp>
      <p:sp>
        <p:nvSpPr>
          <p:cNvPr id="194" name="Google Shape;194;p34"/>
          <p:cNvSpPr txBox="1"/>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97" name="Shape 197"/>
        <p:cNvGrpSpPr/>
        <p:nvPr/>
      </p:nvGrpSpPr>
      <p:grpSpPr>
        <a:xfrm>
          <a:off x="0" y="0"/>
          <a:ext cx="0" cy="0"/>
          <a:chOff x="0" y="0"/>
          <a:chExt cx="0" cy="0"/>
        </a:xfrm>
      </p:grpSpPr>
      <p:sp>
        <p:nvSpPr>
          <p:cNvPr id="198" name="Google Shape;198;p35"/>
          <p:cNvSpPr txBox="1"/>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
        <p:nvSpPr>
          <p:cNvPr id="200" name="Google Shape;200;p35"/>
          <p:cNvSpPr txBox="1"/>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
        <p:nvSpPr>
          <p:cNvPr id="202" name="Google Shape;202;p35"/>
          <p:cNvSpPr txBox="1"/>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204" name="Shape 204"/>
        <p:cNvGrpSpPr/>
        <p:nvPr/>
      </p:nvGrpSpPr>
      <p:grpSpPr>
        <a:xfrm>
          <a:off x="0" y="0"/>
          <a:ext cx="0" cy="0"/>
          <a:chOff x="0" y="0"/>
          <a:chExt cx="0" cy="0"/>
        </a:xfrm>
      </p:grpSpPr>
      <p:sp>
        <p:nvSpPr>
          <p:cNvPr id="205" name="Google Shape;205;p36"/>
          <p:cNvSpPr txBox="1"/>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36"/>
          <p:cNvSpPr txBox="1"/>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0" name="Google Shape;210;p36"/>
          <p:cNvSpPr txBox="1"/>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36"/>
          <p:cNvSpPr txBox="1"/>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3" name="Google Shape;213;p36"/>
          <p:cNvSpPr txBox="1"/>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215" name="Shape 215"/>
        <p:cNvGrpSpPr/>
        <p:nvPr/>
      </p:nvGrpSpPr>
      <p:grpSpPr>
        <a:xfrm>
          <a:off x="0" y="0"/>
          <a:ext cx="0" cy="0"/>
          <a:chOff x="0" y="0"/>
          <a:chExt cx="0" cy="0"/>
        </a:xfrm>
      </p:grpSpPr>
      <p:sp>
        <p:nvSpPr>
          <p:cNvPr id="216" name="Google Shape;216;p37"/>
          <p:cNvSpPr txBox="1"/>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37"/>
          <p:cNvSpPr txBox="1"/>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0" name="Google Shape;220;p37"/>
          <p:cNvSpPr txBox="1"/>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37"/>
          <p:cNvSpPr txBox="1"/>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37"/>
          <p:cNvSpPr txBox="1"/>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37"/>
          <p:cNvSpPr txBox="1"/>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37"/>
          <p:cNvSpPr txBox="1"/>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227" name="Shape 227"/>
        <p:cNvGrpSpPr/>
        <p:nvPr/>
      </p:nvGrpSpPr>
      <p:grpSpPr>
        <a:xfrm>
          <a:off x="0" y="0"/>
          <a:ext cx="0" cy="0"/>
          <a:chOff x="0" y="0"/>
          <a:chExt cx="0" cy="0"/>
        </a:xfrm>
      </p:grpSpPr>
      <p:sp>
        <p:nvSpPr>
          <p:cNvPr id="228" name="Google Shape;228;p38"/>
          <p:cNvSpPr txBox="1"/>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p:txBody>
      </p:sp>
      <p:sp>
        <p:nvSpPr>
          <p:cNvPr id="229" name="Google Shape;229;p38"/>
          <p:cNvSpPr txBox="1"/>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p:txBody>
      </p:sp>
      <p:sp>
        <p:nvSpPr>
          <p:cNvPr id="230" name="Google Shape;230;p38"/>
          <p:cNvSpPr txBox="1"/>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
  <p:cSld name="ONE_COLUMN_TEXT_1_1_1">
    <p:spTree>
      <p:nvGrpSpPr>
        <p:cNvPr id="231" name="Shape 231"/>
        <p:cNvGrpSpPr/>
        <p:nvPr/>
      </p:nvGrpSpPr>
      <p:grpSpPr>
        <a:xfrm>
          <a:off x="0" y="0"/>
          <a:ext cx="0" cy="0"/>
          <a:chOff x="0" y="0"/>
          <a:chExt cx="0" cy="0"/>
        </a:xfrm>
      </p:grpSpPr>
      <p:sp>
        <p:nvSpPr>
          <p:cNvPr id="232" name="Google Shape;232;p39"/>
          <p:cNvSpPr txBox="1"/>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p:txBody>
      </p:sp>
      <p:cxnSp>
        <p:nvCxnSpPr>
          <p:cNvPr id="233" name="Google Shape;233;p39"/>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234" name="Google Shape;234;p39"/>
          <p:cNvSpPr txBox="1"/>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35" name="Google Shape;235;p39"/>
          <p:cNvSpPr txBox="1"/>
          <p:nvPr/>
        </p:nvSpPr>
        <p:spPr>
          <a:xfrm>
            <a:off x="3017400" y="3530325"/>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dk1"/>
              </a:buClr>
              <a:buSzPts val="1100"/>
              <a:buFont typeface="Arial" panose="020B0604020202020204"/>
              <a:buNone/>
            </a:pPr>
            <a:r>
              <a:rPr lang="en-GB" sz="1000">
                <a:solidFill>
                  <a:srgbClr val="000549"/>
                </a:solidFill>
                <a:latin typeface="Roboto" panose="02000000000000000000"/>
                <a:ea typeface="Roboto" panose="02000000000000000000"/>
                <a:cs typeface="Roboto" panose="02000000000000000000"/>
                <a:sym typeface="Roboto" panose="02000000000000000000"/>
              </a:rPr>
              <a:t>CREDITS: This presentation template was created by </a:t>
            </a:r>
            <a:r>
              <a:rPr lang="en-GB" sz="1000" b="1">
                <a:solidFill>
                  <a:srgbClr val="000549"/>
                </a:solidFill>
                <a:uFill>
                  <a:noFill/>
                </a:uFill>
                <a:latin typeface="Roboto" panose="02000000000000000000"/>
                <a:ea typeface="Roboto" panose="02000000000000000000"/>
                <a:cs typeface="Roboto" panose="02000000000000000000"/>
                <a:sym typeface="Roboto" panose="02000000000000000000"/>
                <a:hlinkClick r:id="rId2"/>
              </a:rPr>
              <a:t>Slidesgo</a:t>
            </a:r>
            <a:r>
              <a:rPr lang="en-GB" sz="1000">
                <a:solidFill>
                  <a:srgbClr val="000549"/>
                </a:solidFill>
                <a:latin typeface="Roboto" panose="02000000000000000000"/>
                <a:ea typeface="Roboto" panose="02000000000000000000"/>
                <a:cs typeface="Roboto" panose="02000000000000000000"/>
                <a:sym typeface="Roboto" panose="02000000000000000000"/>
              </a:rPr>
              <a:t>, including icons by </a:t>
            </a:r>
            <a:r>
              <a:rPr lang="en-GB" sz="1000" b="1">
                <a:solidFill>
                  <a:srgbClr val="000549"/>
                </a:solidFill>
                <a:uFill>
                  <a:noFill/>
                </a:uFill>
                <a:latin typeface="Roboto" panose="02000000000000000000"/>
                <a:ea typeface="Roboto" panose="02000000000000000000"/>
                <a:cs typeface="Roboto" panose="02000000000000000000"/>
                <a:sym typeface="Roboto" panose="02000000000000000000"/>
                <a:hlinkClick r:id="rId3"/>
              </a:rPr>
              <a:t>Flaticon</a:t>
            </a:r>
            <a:r>
              <a:rPr lang="en-GB" sz="1000">
                <a:solidFill>
                  <a:srgbClr val="000549"/>
                </a:solidFill>
                <a:latin typeface="Roboto" panose="02000000000000000000"/>
                <a:ea typeface="Roboto" panose="02000000000000000000"/>
                <a:cs typeface="Roboto" panose="02000000000000000000"/>
                <a:sym typeface="Roboto" panose="02000000000000000000"/>
              </a:rPr>
              <a:t>, and infographics &amp; images by </a:t>
            </a:r>
            <a:r>
              <a:rPr lang="en-GB" sz="1000" b="1">
                <a:solidFill>
                  <a:srgbClr val="000549"/>
                </a:solidFill>
                <a:uFill>
                  <a:noFill/>
                </a:uFill>
                <a:latin typeface="Roboto" panose="02000000000000000000"/>
                <a:ea typeface="Roboto" panose="02000000000000000000"/>
                <a:cs typeface="Roboto" panose="02000000000000000000"/>
                <a:sym typeface="Roboto" panose="02000000000000000000"/>
                <a:hlinkClick r:id="rId4"/>
              </a:rPr>
              <a:t>Freepik</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ullet ">
  <p:cSld name="TITLE_AND_TWO_COLUMNS_1">
    <p:spTree>
      <p:nvGrpSpPr>
        <p:cNvPr id="236" name="Shape 236"/>
        <p:cNvGrpSpPr/>
        <p:nvPr/>
      </p:nvGrpSpPr>
      <p:grpSpPr>
        <a:xfrm>
          <a:off x="0" y="0"/>
          <a:ext cx="0" cy="0"/>
          <a:chOff x="0" y="0"/>
          <a:chExt cx="0" cy="0"/>
        </a:xfrm>
      </p:grpSpPr>
      <p:sp>
        <p:nvSpPr>
          <p:cNvPr id="237" name="Google Shape;237;p40"/>
          <p:cNvSpPr txBox="1"/>
          <p:nvPr>
            <p:ph type="body" idx="1"/>
          </p:nvPr>
        </p:nvSpPr>
        <p:spPr>
          <a:xfrm>
            <a:off x="737000" y="1408100"/>
            <a:ext cx="38349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160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p:txBody>
      </p:sp>
      <p:sp>
        <p:nvSpPr>
          <p:cNvPr id="238" name="Google Shape;238;p40"/>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239" name="Google Shape;239;p4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9" name="Shape 19"/>
        <p:cNvGrpSpPr/>
        <p:nvPr/>
      </p:nvGrpSpPr>
      <p:grpSpPr>
        <a:xfrm>
          <a:off x="0" y="0"/>
          <a:ext cx="0" cy="0"/>
          <a:chOff x="0" y="0"/>
          <a:chExt cx="0" cy="0"/>
        </a:xfrm>
      </p:grpSpPr>
      <p:sp>
        <p:nvSpPr>
          <p:cNvPr id="20" name="Google Shape;20;p5"/>
          <p:cNvSpPr txBox="1"/>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1" name="Google Shape;21;p5"/>
          <p:cNvSpPr txBox="1"/>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2" name="Google Shape;22;p5"/>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7200">
                <a:solidFill>
                  <a:schemeClr val="accent6"/>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p:txBody>
      </p:sp>
      <p:sp>
        <p:nvSpPr>
          <p:cNvPr id="35" name="Google Shape;35;p9"/>
          <p:cNvSpPr txBox="1"/>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36" name="Google Shape;36;p9"/>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5108600" y="1906375"/>
            <a:ext cx="3135000" cy="2394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4000"/>
              <a:buNone/>
              <a:defRPr sz="40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0" Type="http://schemas.openxmlformats.org/officeDocument/2006/relationships/theme" Target="../theme/theme1.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rt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rtl="0">
              <a:lnSpc>
                <a:spcPct val="100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rtl="0">
              <a:lnSpc>
                <a:spcPct val="100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grpSp>
        <p:nvGrpSpPr>
          <p:cNvPr id="244" name="Google Shape;244;p41"/>
          <p:cNvGrpSpPr/>
          <p:nvPr/>
        </p:nvGrpSpPr>
        <p:grpSpPr>
          <a:xfrm>
            <a:off x="4020093" y="607663"/>
            <a:ext cx="5065148" cy="3795451"/>
            <a:chOff x="936525" y="238100"/>
            <a:chExt cx="5319975" cy="3986400"/>
          </a:xfrm>
        </p:grpSpPr>
        <p:sp>
          <p:nvSpPr>
            <p:cNvPr id="245" name="Google Shape;245;p41"/>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1"/>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1"/>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1"/>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1"/>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 name="Google Shape;250;p41"/>
          <p:cNvSpPr txBox="1"/>
          <p:nvPr>
            <p:ph type="ctrTitle"/>
          </p:nvPr>
        </p:nvSpPr>
        <p:spPr>
          <a:xfrm>
            <a:off x="469150" y="2571750"/>
            <a:ext cx="3618000" cy="240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Online Food Ordering System</a:t>
            </a:r>
            <a:endParaRPr lang="en-GB"/>
          </a:p>
        </p:txBody>
      </p:sp>
      <p:grpSp>
        <p:nvGrpSpPr>
          <p:cNvPr id="251" name="Google Shape;251;p41"/>
          <p:cNvGrpSpPr/>
          <p:nvPr/>
        </p:nvGrpSpPr>
        <p:grpSpPr>
          <a:xfrm>
            <a:off x="4760184" y="632680"/>
            <a:ext cx="4717227" cy="4962536"/>
            <a:chOff x="1713850" y="264375"/>
            <a:chExt cx="4954550" cy="5212200"/>
          </a:xfrm>
        </p:grpSpPr>
        <p:sp>
          <p:nvSpPr>
            <p:cNvPr id="252" name="Google Shape;252;p41"/>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41"/>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41"/>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41"/>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41"/>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41"/>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41"/>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41"/>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41"/>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41"/>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41"/>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41"/>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41"/>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41"/>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41"/>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41"/>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41"/>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41"/>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41"/>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41"/>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41"/>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41"/>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41"/>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1"/>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1"/>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41"/>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1"/>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41"/>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1"/>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41"/>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1"/>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1"/>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1"/>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41"/>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41"/>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1"/>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1"/>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1"/>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1"/>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1"/>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41"/>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41"/>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1"/>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1"/>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41"/>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41"/>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41"/>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1"/>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41"/>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41"/>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41"/>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41"/>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1"/>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1"/>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41"/>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1"/>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41"/>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41"/>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41"/>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41"/>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41"/>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1"/>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41"/>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41"/>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41"/>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41"/>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41"/>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1"/>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41"/>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1"/>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1"/>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1"/>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1"/>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1"/>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1"/>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1"/>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1"/>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41"/>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1"/>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1"/>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41"/>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41"/>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1"/>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1"/>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41"/>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1"/>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1"/>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1"/>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1"/>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1"/>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1"/>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41"/>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41"/>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41"/>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46" name="Google Shape;346;p41"/>
          <p:cNvPicPr preferRelativeResize="0"/>
          <p:nvPr/>
        </p:nvPicPr>
        <p:blipFill>
          <a:blip r:embed="rId1"/>
          <a:stretch>
            <a:fillRect/>
          </a:stretch>
        </p:blipFill>
        <p:spPr>
          <a:xfrm>
            <a:off x="761885" y="341127"/>
            <a:ext cx="2823516" cy="1927050"/>
          </a:xfrm>
          <a:prstGeom prst="rect">
            <a:avLst/>
          </a:prstGeom>
          <a:noFill/>
          <a:ln>
            <a:noFill/>
          </a:ln>
        </p:spPr>
      </p:pic>
      <p:sp>
        <p:nvSpPr>
          <p:cNvPr id="1" name="Text Box 0"/>
          <p:cNvSpPr txBox="1"/>
          <p:nvPr/>
        </p:nvSpPr>
        <p:spPr>
          <a:xfrm>
            <a:off x="3585210" y="110490"/>
            <a:ext cx="1666875" cy="737235"/>
          </a:xfrm>
          <a:prstGeom prst="rect">
            <a:avLst/>
          </a:prstGeom>
          <a:noFill/>
        </p:spPr>
        <p:txBody>
          <a:bodyPr wrap="square" rtlCol="0">
            <a:spAutoFit/>
            <a:scene3d>
              <a:camera prst="orthographicFront"/>
              <a:lightRig rig="threePt" dir="t"/>
            </a:scene3d>
          </a:bodyPr>
          <a:p>
            <a:pPr algn="ctr"/>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Abhishek Kumar</a:t>
            </a: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2047001</a:t>
            </a: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BSC CS </a:t>
            </a: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1000"/>
                                        <p:tgtEl>
                                          <p:spTgt spid="251"/>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0" name="Shape 710"/>
        <p:cNvGrpSpPr/>
        <p:nvPr/>
      </p:nvGrpSpPr>
      <p:grpSpPr>
        <a:xfrm>
          <a:off x="0" y="0"/>
          <a:ext cx="0" cy="0"/>
          <a:chOff x="0" y="0"/>
          <a:chExt cx="0" cy="0"/>
        </a:xfrm>
      </p:grpSpPr>
      <p:sp>
        <p:nvSpPr>
          <p:cNvPr id="711" name="Google Shape;711;p51"/>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Cart</a:t>
            </a:r>
            <a:endParaRPr lang="en-GB"/>
          </a:p>
        </p:txBody>
      </p:sp>
      <p:pic>
        <p:nvPicPr>
          <p:cNvPr id="712" name="Google Shape;712;p51"/>
          <p:cNvPicPr preferRelativeResize="0"/>
          <p:nvPr/>
        </p:nvPicPr>
        <p:blipFill>
          <a:blip r:embed="rId1"/>
          <a:stretch>
            <a:fillRect/>
          </a:stretch>
        </p:blipFill>
        <p:spPr>
          <a:xfrm>
            <a:off x="452700" y="1099975"/>
            <a:ext cx="8231424" cy="38819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4" name="Shape 704"/>
        <p:cNvGrpSpPr/>
        <p:nvPr/>
      </p:nvGrpSpPr>
      <p:grpSpPr>
        <a:xfrm>
          <a:off x="0" y="0"/>
          <a:ext cx="0" cy="0"/>
          <a:chOff x="0" y="0"/>
          <a:chExt cx="0" cy="0"/>
        </a:xfrm>
      </p:grpSpPr>
      <p:sp>
        <p:nvSpPr>
          <p:cNvPr id="705" name="Google Shape;705;p50"/>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Customer </a:t>
            </a:r>
            <a:r>
              <a:rPr lang="en-GB"/>
              <a:t>Dashboard</a:t>
            </a:r>
            <a:endParaRPr lang="en-GB"/>
          </a:p>
        </p:txBody>
      </p:sp>
      <p:pic>
        <p:nvPicPr>
          <p:cNvPr id="706" name="Google Shape;706;p50"/>
          <p:cNvPicPr preferRelativeResize="0"/>
          <p:nvPr/>
        </p:nvPicPr>
        <p:blipFill>
          <a:blip r:embed="rId1"/>
          <a:stretch>
            <a:fillRect/>
          </a:stretch>
        </p:blipFill>
        <p:spPr>
          <a:xfrm>
            <a:off x="452700" y="1099975"/>
            <a:ext cx="8231424" cy="38819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p52"/>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Admin Page</a:t>
            </a:r>
            <a:endParaRPr lang="en-GB"/>
          </a:p>
        </p:txBody>
      </p:sp>
      <p:pic>
        <p:nvPicPr>
          <p:cNvPr id="718" name="Google Shape;718;p52"/>
          <p:cNvPicPr preferRelativeResize="0"/>
          <p:nvPr/>
        </p:nvPicPr>
        <p:blipFill>
          <a:blip r:embed="rId1"/>
          <a:stretch>
            <a:fillRect/>
          </a:stretch>
        </p:blipFill>
        <p:spPr>
          <a:xfrm>
            <a:off x="452700" y="1093900"/>
            <a:ext cx="4069274" cy="1921197"/>
          </a:xfrm>
          <a:prstGeom prst="rect">
            <a:avLst/>
          </a:prstGeom>
          <a:noFill/>
          <a:ln w="9525" cap="flat" cmpd="sng">
            <a:solidFill>
              <a:schemeClr val="dk2"/>
            </a:solidFill>
            <a:prstDash val="solid"/>
            <a:round/>
            <a:headEnd type="none" w="sm" len="sm"/>
            <a:tailEnd type="none" w="sm" len="sm"/>
          </a:ln>
        </p:spPr>
      </p:pic>
      <p:pic>
        <p:nvPicPr>
          <p:cNvPr id="719" name="Google Shape;719;p52"/>
          <p:cNvPicPr preferRelativeResize="0"/>
          <p:nvPr/>
        </p:nvPicPr>
        <p:blipFill>
          <a:blip r:embed="rId2"/>
          <a:stretch>
            <a:fillRect/>
          </a:stretch>
        </p:blipFill>
        <p:spPr>
          <a:xfrm>
            <a:off x="4521975" y="2809175"/>
            <a:ext cx="4328074" cy="2180950"/>
          </a:xfrm>
          <a:prstGeom prst="rect">
            <a:avLst/>
          </a:prstGeom>
          <a:noFill/>
          <a:ln w="9525" cap="flat" cmpd="sng">
            <a:solidFill>
              <a:schemeClr val="dk2"/>
            </a:solidFill>
            <a:prstDash val="solid"/>
            <a:round/>
            <a:headEnd type="none" w="sm" len="sm"/>
            <a:tailEnd type="none" w="sm" len="sm"/>
          </a:ln>
        </p:spPr>
      </p:pic>
      <p:cxnSp>
        <p:nvCxnSpPr>
          <p:cNvPr id="720" name="Google Shape;720;p52"/>
          <p:cNvCxnSpPr>
            <a:stCxn id="718" idx="3"/>
          </p:cNvCxnSpPr>
          <p:nvPr/>
        </p:nvCxnSpPr>
        <p:spPr>
          <a:xfrm rot="10800000" flipH="1">
            <a:off x="4521974" y="2023898"/>
            <a:ext cx="2530500" cy="30600"/>
          </a:xfrm>
          <a:prstGeom prst="straightConnector1">
            <a:avLst/>
          </a:prstGeom>
          <a:noFill/>
          <a:ln w="9525" cap="flat" cmpd="sng">
            <a:solidFill>
              <a:schemeClr val="dk2"/>
            </a:solidFill>
            <a:prstDash val="solid"/>
            <a:round/>
            <a:headEnd type="none" w="med" len="med"/>
            <a:tailEnd type="none" w="med" len="med"/>
          </a:ln>
        </p:spPr>
      </p:cxnSp>
      <p:cxnSp>
        <p:nvCxnSpPr>
          <p:cNvPr id="721" name="Google Shape;721;p52"/>
          <p:cNvCxnSpPr>
            <a:stCxn id="718" idx="3"/>
            <a:endCxn id="719" idx="0"/>
          </p:cNvCxnSpPr>
          <p:nvPr/>
        </p:nvCxnSpPr>
        <p:spPr>
          <a:xfrm>
            <a:off x="4521974" y="2054498"/>
            <a:ext cx="2163900" cy="754800"/>
          </a:xfrm>
          <a:prstGeom prst="bentConnector2">
            <a:avLst/>
          </a:prstGeom>
          <a:noFill/>
          <a:ln w="9525" cap="flat" cmpd="sng">
            <a:solidFill>
              <a:schemeClr val="dk2"/>
            </a:solidFill>
            <a:prstDash val="solid"/>
            <a:round/>
            <a:headEnd type="none" w="med" len="med"/>
            <a:tailEnd type="none" w="med" len="med"/>
          </a:ln>
        </p:spPr>
      </p:cxnSp>
      <p:cxnSp>
        <p:nvCxnSpPr>
          <p:cNvPr id="722" name="Google Shape;722;p52"/>
          <p:cNvCxnSpPr>
            <a:stCxn id="718" idx="3"/>
            <a:endCxn id="719" idx="0"/>
          </p:cNvCxnSpPr>
          <p:nvPr/>
        </p:nvCxnSpPr>
        <p:spPr>
          <a:xfrm>
            <a:off x="4521974" y="2054498"/>
            <a:ext cx="2163900" cy="75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26" name="Shape 726"/>
        <p:cNvGrpSpPr/>
        <p:nvPr/>
      </p:nvGrpSpPr>
      <p:grpSpPr>
        <a:xfrm>
          <a:off x="0" y="0"/>
          <a:ext cx="0" cy="0"/>
          <a:chOff x="0" y="0"/>
          <a:chExt cx="0" cy="0"/>
        </a:xfrm>
      </p:grpSpPr>
      <p:sp>
        <p:nvSpPr>
          <p:cNvPr id="727" name="Google Shape;727;p53"/>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Ordering</a:t>
            </a:r>
            <a:r>
              <a:rPr lang="en-GB"/>
              <a:t> </a:t>
            </a:r>
            <a:r>
              <a:rPr lang="en-GB"/>
              <a:t>Receiving</a:t>
            </a:r>
            <a:r>
              <a:rPr lang="en-GB"/>
              <a:t> Page</a:t>
            </a:r>
            <a:endParaRPr lang="en-GB"/>
          </a:p>
        </p:txBody>
      </p:sp>
      <p:pic>
        <p:nvPicPr>
          <p:cNvPr id="728" name="Google Shape;728;p53"/>
          <p:cNvPicPr preferRelativeResize="0"/>
          <p:nvPr/>
        </p:nvPicPr>
        <p:blipFill>
          <a:blip r:embed="rId1"/>
          <a:stretch>
            <a:fillRect/>
          </a:stretch>
        </p:blipFill>
        <p:spPr>
          <a:xfrm>
            <a:off x="443475" y="1109200"/>
            <a:ext cx="8231450" cy="38819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32" name="Shape 732"/>
        <p:cNvGrpSpPr/>
        <p:nvPr/>
      </p:nvGrpSpPr>
      <p:grpSpPr>
        <a:xfrm>
          <a:off x="0" y="0"/>
          <a:ext cx="0" cy="0"/>
          <a:chOff x="0" y="0"/>
          <a:chExt cx="0" cy="0"/>
        </a:xfrm>
      </p:grpSpPr>
      <p:sp>
        <p:nvSpPr>
          <p:cNvPr id="733" name="Google Shape;733;p54"/>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Database Page</a:t>
            </a:r>
            <a:endParaRPr lang="en-GB"/>
          </a:p>
        </p:txBody>
      </p:sp>
      <p:pic>
        <p:nvPicPr>
          <p:cNvPr id="734" name="Google Shape;734;p54"/>
          <p:cNvPicPr preferRelativeResize="0"/>
          <p:nvPr/>
        </p:nvPicPr>
        <p:blipFill>
          <a:blip r:embed="rId1"/>
          <a:stretch>
            <a:fillRect/>
          </a:stretch>
        </p:blipFill>
        <p:spPr>
          <a:xfrm>
            <a:off x="443475" y="1163475"/>
            <a:ext cx="8243901" cy="3597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38" name="Shape 738"/>
        <p:cNvGrpSpPr/>
        <p:nvPr/>
      </p:nvGrpSpPr>
      <p:grpSpPr>
        <a:xfrm>
          <a:off x="0" y="0"/>
          <a:ext cx="0" cy="0"/>
          <a:chOff x="0" y="0"/>
          <a:chExt cx="0" cy="0"/>
        </a:xfrm>
      </p:grpSpPr>
      <p:sp>
        <p:nvSpPr>
          <p:cNvPr id="739" name="Google Shape;739;p55"/>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Our Team</a:t>
            </a:r>
            <a:endParaRPr lang="en-GB"/>
          </a:p>
        </p:txBody>
      </p:sp>
      <p:sp>
        <p:nvSpPr>
          <p:cNvPr id="740" name="Google Shape;740;p55"/>
          <p:cNvSpPr txBox="1"/>
          <p:nvPr>
            <p:ph type="title" idx="2"/>
          </p:nvPr>
        </p:nvSpPr>
        <p:spPr>
          <a:xfrm>
            <a:off x="1197350" y="3267525"/>
            <a:ext cx="2776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Abhishek Kumar</a:t>
            </a:r>
            <a:endParaRPr lang="en-GB"/>
          </a:p>
          <a:p>
            <a:pPr marL="0" lvl="0" indent="0" algn="ctr" rtl="0">
              <a:spcBef>
                <a:spcPts val="0"/>
              </a:spcBef>
              <a:spcAft>
                <a:spcPts val="0"/>
              </a:spcAft>
              <a:buNone/>
            </a:pPr>
            <a:r>
              <a:rPr lang="en-GB"/>
              <a:t>(2047001) </a:t>
            </a:r>
            <a:endParaRPr lang="en-GB"/>
          </a:p>
        </p:txBody>
      </p:sp>
      <p:grpSp>
        <p:nvGrpSpPr>
          <p:cNvPr id="741" name="Google Shape;741;p55"/>
          <p:cNvGrpSpPr/>
          <p:nvPr/>
        </p:nvGrpSpPr>
        <p:grpSpPr>
          <a:xfrm rot="10800000" flipH="1">
            <a:off x="6012107" y="1445483"/>
            <a:ext cx="1553147" cy="1481026"/>
            <a:chOff x="5781682" y="1407683"/>
            <a:chExt cx="1553147" cy="1481026"/>
          </a:xfrm>
        </p:grpSpPr>
        <p:sp>
          <p:nvSpPr>
            <p:cNvPr id="742" name="Google Shape;742;p55"/>
            <p:cNvSpPr/>
            <p:nvPr/>
          </p:nvSpPr>
          <p:spPr>
            <a:xfrm>
              <a:off x="5781682" y="14076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55"/>
            <p:cNvSpPr/>
            <p:nvPr/>
          </p:nvSpPr>
          <p:spPr>
            <a:xfrm>
              <a:off x="6911506" y="2614320"/>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4" name="Google Shape;744;p55"/>
          <p:cNvSpPr txBox="1"/>
          <p:nvPr>
            <p:ph type="title" idx="3"/>
          </p:nvPr>
        </p:nvSpPr>
        <p:spPr>
          <a:xfrm>
            <a:off x="5169850" y="3267525"/>
            <a:ext cx="2776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Siddharth Singh (2047006)</a:t>
            </a:r>
            <a:endParaRPr lang="en-GB"/>
          </a:p>
        </p:txBody>
      </p:sp>
      <p:grpSp>
        <p:nvGrpSpPr>
          <p:cNvPr id="745" name="Google Shape;745;p55"/>
          <p:cNvGrpSpPr/>
          <p:nvPr/>
        </p:nvGrpSpPr>
        <p:grpSpPr>
          <a:xfrm>
            <a:off x="1809181" y="956795"/>
            <a:ext cx="1553149" cy="1767049"/>
            <a:chOff x="1809181" y="956795"/>
            <a:chExt cx="1553149" cy="1767049"/>
          </a:xfrm>
        </p:grpSpPr>
        <p:sp>
          <p:nvSpPr>
            <p:cNvPr id="746" name="Google Shape;746;p55"/>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55"/>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8" name="Google Shape;748;p55"/>
          <p:cNvGrpSpPr/>
          <p:nvPr/>
        </p:nvGrpSpPr>
        <p:grpSpPr>
          <a:xfrm>
            <a:off x="1583039" y="448601"/>
            <a:ext cx="2005419" cy="2700708"/>
            <a:chOff x="607875" y="545150"/>
            <a:chExt cx="2360150" cy="3178425"/>
          </a:xfrm>
        </p:grpSpPr>
        <p:sp>
          <p:nvSpPr>
            <p:cNvPr id="749" name="Google Shape;749;p55"/>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55"/>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55"/>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55"/>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55"/>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55"/>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55"/>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55"/>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55"/>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55"/>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55"/>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55"/>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55"/>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55"/>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55"/>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55"/>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5" name="Google Shape;765;p55"/>
          <p:cNvGrpSpPr/>
          <p:nvPr/>
        </p:nvGrpSpPr>
        <p:grpSpPr>
          <a:xfrm flipH="1">
            <a:off x="5688914" y="489976"/>
            <a:ext cx="2005419" cy="2700708"/>
            <a:chOff x="607875" y="545150"/>
            <a:chExt cx="2360150" cy="3178425"/>
          </a:xfrm>
        </p:grpSpPr>
        <p:sp>
          <p:nvSpPr>
            <p:cNvPr id="766" name="Google Shape;766;p55"/>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55"/>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55"/>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55"/>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55"/>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55"/>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55"/>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55"/>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55"/>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55"/>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55"/>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55"/>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55"/>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55"/>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55"/>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55"/>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48"/>
                                        </p:tgtEl>
                                        <p:attrNameLst>
                                          <p:attrName>style.visibility</p:attrName>
                                        </p:attrNameLst>
                                      </p:cBhvr>
                                      <p:to>
                                        <p:strVal val="visible"/>
                                      </p:to>
                                    </p:set>
                                    <p:anim calcmode="lin" valueType="num">
                                      <p:cBhvr additive="base">
                                        <p:cTn id="7" dur="1000"/>
                                        <p:tgtEl>
                                          <p:spTgt spid="748"/>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5" name="Shape 785"/>
        <p:cNvGrpSpPr/>
        <p:nvPr/>
      </p:nvGrpSpPr>
      <p:grpSpPr>
        <a:xfrm>
          <a:off x="0" y="0"/>
          <a:ext cx="0" cy="0"/>
          <a:chOff x="0" y="0"/>
          <a:chExt cx="0" cy="0"/>
        </a:xfrm>
      </p:grpSpPr>
      <p:sp>
        <p:nvSpPr>
          <p:cNvPr id="786" name="Google Shape;786;p56"/>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Our Team</a:t>
            </a:r>
            <a:endParaRPr lang="en-GB"/>
          </a:p>
        </p:txBody>
      </p:sp>
      <p:sp>
        <p:nvSpPr>
          <p:cNvPr id="787" name="Google Shape;787;p56"/>
          <p:cNvSpPr txBox="1"/>
          <p:nvPr>
            <p:ph type="title" idx="2"/>
          </p:nvPr>
        </p:nvSpPr>
        <p:spPr>
          <a:xfrm>
            <a:off x="1197350" y="3267525"/>
            <a:ext cx="2776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Sankalp Acharya (2075023)</a:t>
            </a:r>
            <a:endParaRPr lang="en-GB"/>
          </a:p>
        </p:txBody>
      </p:sp>
      <p:grpSp>
        <p:nvGrpSpPr>
          <p:cNvPr id="788" name="Google Shape;788;p56"/>
          <p:cNvGrpSpPr/>
          <p:nvPr/>
        </p:nvGrpSpPr>
        <p:grpSpPr>
          <a:xfrm rot="10800000" flipH="1">
            <a:off x="6012107" y="1445483"/>
            <a:ext cx="1553147" cy="1481026"/>
            <a:chOff x="5781682" y="1407683"/>
            <a:chExt cx="1553147" cy="1481026"/>
          </a:xfrm>
        </p:grpSpPr>
        <p:sp>
          <p:nvSpPr>
            <p:cNvPr id="789" name="Google Shape;789;p56"/>
            <p:cNvSpPr/>
            <p:nvPr/>
          </p:nvSpPr>
          <p:spPr>
            <a:xfrm>
              <a:off x="5781682" y="14076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56"/>
            <p:cNvSpPr/>
            <p:nvPr/>
          </p:nvSpPr>
          <p:spPr>
            <a:xfrm>
              <a:off x="6911506" y="2614320"/>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1" name="Google Shape;791;p56"/>
          <p:cNvSpPr txBox="1"/>
          <p:nvPr>
            <p:ph type="title" idx="3"/>
          </p:nvPr>
        </p:nvSpPr>
        <p:spPr>
          <a:xfrm>
            <a:off x="5169850" y="3267525"/>
            <a:ext cx="2776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Arojeet Talukdar (2047009)</a:t>
            </a:r>
            <a:endParaRPr lang="en-GB"/>
          </a:p>
        </p:txBody>
      </p:sp>
      <p:grpSp>
        <p:nvGrpSpPr>
          <p:cNvPr id="792" name="Google Shape;792;p56"/>
          <p:cNvGrpSpPr/>
          <p:nvPr/>
        </p:nvGrpSpPr>
        <p:grpSpPr>
          <a:xfrm>
            <a:off x="1809181" y="956795"/>
            <a:ext cx="1553149" cy="1767049"/>
            <a:chOff x="1809181" y="956795"/>
            <a:chExt cx="1553149" cy="1767049"/>
          </a:xfrm>
        </p:grpSpPr>
        <p:sp>
          <p:nvSpPr>
            <p:cNvPr id="793" name="Google Shape;793;p56"/>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56"/>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56"/>
          <p:cNvGrpSpPr/>
          <p:nvPr/>
        </p:nvGrpSpPr>
        <p:grpSpPr>
          <a:xfrm>
            <a:off x="1583039" y="448601"/>
            <a:ext cx="2005419" cy="2700708"/>
            <a:chOff x="607875" y="545150"/>
            <a:chExt cx="2360150" cy="3178425"/>
          </a:xfrm>
        </p:grpSpPr>
        <p:sp>
          <p:nvSpPr>
            <p:cNvPr id="796" name="Google Shape;796;p56"/>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56"/>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56"/>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56"/>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56"/>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56"/>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56"/>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56"/>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56"/>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56"/>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56"/>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56"/>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56"/>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56"/>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56"/>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56"/>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2" name="Google Shape;812;p56"/>
          <p:cNvGrpSpPr/>
          <p:nvPr/>
        </p:nvGrpSpPr>
        <p:grpSpPr>
          <a:xfrm flipH="1">
            <a:off x="5688914" y="489976"/>
            <a:ext cx="2005419" cy="2700708"/>
            <a:chOff x="607875" y="545150"/>
            <a:chExt cx="2360150" cy="3178425"/>
          </a:xfrm>
        </p:grpSpPr>
        <p:sp>
          <p:nvSpPr>
            <p:cNvPr id="813" name="Google Shape;813;p56"/>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56"/>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56"/>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56"/>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56"/>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56"/>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56"/>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56"/>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56"/>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56"/>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56"/>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56"/>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56"/>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56"/>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56"/>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56"/>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5"/>
                                        </p:tgtEl>
                                        <p:attrNameLst>
                                          <p:attrName>style.visibility</p:attrName>
                                        </p:attrNameLst>
                                      </p:cBhvr>
                                      <p:to>
                                        <p:strVal val="visible"/>
                                      </p:to>
                                    </p:set>
                                    <p:anim calcmode="lin" valueType="num">
                                      <p:cBhvr additive="base">
                                        <p:cTn id="7" dur="1000"/>
                                        <p:tgtEl>
                                          <p:spTgt spid="795"/>
                                        </p:tgtEl>
                                        <p:attrNameLst>
                                          <p:attrName>ppt_x</p:attrName>
                                        </p:attrNameLst>
                                      </p:cBhvr>
                                      <p:tavLst>
                                        <p:tav tm="0" fmla="">
                                          <p:val>
                                            <p:strVal val="#ppt_x-1"/>
                                          </p:val>
                                        </p:tav>
                                        <p:tav tm="100000" fmla="">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32" name="Shape 832"/>
        <p:cNvGrpSpPr/>
        <p:nvPr/>
      </p:nvGrpSpPr>
      <p:grpSpPr>
        <a:xfrm>
          <a:off x="0" y="0"/>
          <a:ext cx="0" cy="0"/>
          <a:chOff x="0" y="0"/>
          <a:chExt cx="0" cy="0"/>
        </a:xfrm>
      </p:grpSpPr>
      <p:grpSp>
        <p:nvGrpSpPr>
          <p:cNvPr id="833" name="Google Shape;833;p57"/>
          <p:cNvGrpSpPr/>
          <p:nvPr/>
        </p:nvGrpSpPr>
        <p:grpSpPr>
          <a:xfrm flipH="1">
            <a:off x="4340485" y="596489"/>
            <a:ext cx="4505771" cy="4062090"/>
            <a:chOff x="1809182" y="1039028"/>
            <a:chExt cx="1868839" cy="1684815"/>
          </a:xfrm>
        </p:grpSpPr>
        <p:sp>
          <p:nvSpPr>
            <p:cNvPr id="834" name="Google Shape;834;p57"/>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57"/>
            <p:cNvSpPr/>
            <p:nvPr/>
          </p:nvSpPr>
          <p:spPr>
            <a:xfrm>
              <a:off x="3362324" y="1039028"/>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6" name="Google Shape;836;p57"/>
          <p:cNvSpPr txBox="1"/>
          <p:nvPr>
            <p:ph type="title"/>
          </p:nvPr>
        </p:nvSpPr>
        <p:spPr>
          <a:xfrm>
            <a:off x="1159075" y="252175"/>
            <a:ext cx="2271000" cy="6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a:t>Summery</a:t>
            </a:r>
            <a:endParaRPr lang="en-GB"/>
          </a:p>
        </p:txBody>
      </p:sp>
      <p:sp>
        <p:nvSpPr>
          <p:cNvPr id="837" name="Google Shape;837;p57"/>
          <p:cNvSpPr txBox="1"/>
          <p:nvPr>
            <p:ph type="subTitle" idx="1"/>
          </p:nvPr>
        </p:nvSpPr>
        <p:spPr>
          <a:xfrm>
            <a:off x="305200" y="1283325"/>
            <a:ext cx="4101900" cy="3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An Online Food Ordering System is a web-based platform that allows customers to order food from restaurants and other food providers through a website or mobile application. This system simplifies the process of ordering food by providing customers with a user-friendly interface to browse menus, select items, and pay for their order online. The system also allows restaurants to manage their menus, receive and process orders, and track their sales and inventory. Online Food Ordering Systems have become increasingly popular in recent years due to their convenience, speed, and accessibility, making them a preferred choice for customers and food businesses alike.</a:t>
            </a:r>
            <a:endParaRPr lang="en-GB"/>
          </a:p>
        </p:txBody>
      </p:sp>
      <p:pic>
        <p:nvPicPr>
          <p:cNvPr id="838" name="Google Shape;838;p57"/>
          <p:cNvPicPr preferRelativeResize="0"/>
          <p:nvPr/>
        </p:nvPicPr>
        <p:blipFill rotWithShape="1">
          <a:blip r:embed="rId1"/>
          <a:srcRect l="16666" t="2313" r="18733" b="1689"/>
          <a:stretch>
            <a:fillRect/>
          </a:stretch>
        </p:blipFill>
        <p:spPr>
          <a:xfrm>
            <a:off x="4786525" y="931488"/>
            <a:ext cx="3311100" cy="3280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78275" y="2125785"/>
            <a:ext cx="7717500" cy="755700"/>
          </a:xfrm>
        </p:spPr>
        <p:txBody>
          <a:bodyPr/>
          <a:p>
            <a:r>
              <a:rPr lang="en-US"/>
              <a:t>Thank You</a:t>
            </a:r>
            <a:endParaRPr lang="en-US"/>
          </a:p>
        </p:txBody>
      </p:sp>
      <p:sp>
        <p:nvSpPr>
          <p:cNvPr id="3" name="Text Placeholder 2"/>
          <p:cNvSpPr/>
          <p:nvPr>
            <p:ph type="body" idx="1"/>
          </p:nvPr>
        </p:nvSpPr>
        <p:spPr/>
        <p:txBody>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713225" y="1374600"/>
            <a:ext cx="4450800" cy="239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Let’s Begin</a:t>
            </a:r>
            <a:endParaRPr lang="en-GB"/>
          </a:p>
        </p:txBody>
      </p:sp>
      <p:grpSp>
        <p:nvGrpSpPr>
          <p:cNvPr id="352" name="Google Shape;352;p42"/>
          <p:cNvGrpSpPr/>
          <p:nvPr/>
        </p:nvGrpSpPr>
        <p:grpSpPr>
          <a:xfrm>
            <a:off x="5845725" y="1953600"/>
            <a:ext cx="1802975" cy="1599275"/>
            <a:chOff x="5845725" y="1953600"/>
            <a:chExt cx="1802975" cy="1599275"/>
          </a:xfrm>
        </p:grpSpPr>
        <p:sp>
          <p:nvSpPr>
            <p:cNvPr id="353" name="Google Shape;353;p42"/>
            <p:cNvSpPr/>
            <p:nvPr/>
          </p:nvSpPr>
          <p:spPr>
            <a:xfrm>
              <a:off x="5896575" y="2766450"/>
              <a:ext cx="349450" cy="135950"/>
            </a:xfrm>
            <a:custGeom>
              <a:avLst/>
              <a:gdLst/>
              <a:ahLst/>
              <a:cxnLst/>
              <a:rect l="l" t="t" r="r" b="b"/>
              <a:pathLst>
                <a:path w="13978" h="5438" extrusionOk="0">
                  <a:moveTo>
                    <a:pt x="13944" y="1"/>
                  </a:moveTo>
                  <a:lnTo>
                    <a:pt x="1" y="234"/>
                  </a:lnTo>
                  <a:lnTo>
                    <a:pt x="1" y="1669"/>
                  </a:lnTo>
                  <a:lnTo>
                    <a:pt x="8841" y="5438"/>
                  </a:lnTo>
                  <a:lnTo>
                    <a:pt x="13978" y="1202"/>
                  </a:lnTo>
                  <a:lnTo>
                    <a:pt x="139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42"/>
            <p:cNvSpPr/>
            <p:nvPr/>
          </p:nvSpPr>
          <p:spPr>
            <a:xfrm>
              <a:off x="6043350" y="3021625"/>
              <a:ext cx="532075" cy="531250"/>
            </a:xfrm>
            <a:custGeom>
              <a:avLst/>
              <a:gdLst/>
              <a:ahLst/>
              <a:cxnLst/>
              <a:rect l="l" t="t" r="r" b="b"/>
              <a:pathLst>
                <a:path w="21283" h="21250" extrusionOk="0">
                  <a:moveTo>
                    <a:pt x="10642" y="1"/>
                  </a:moveTo>
                  <a:cubicBezTo>
                    <a:pt x="4771" y="1"/>
                    <a:pt x="1" y="4738"/>
                    <a:pt x="1" y="10642"/>
                  </a:cubicBezTo>
                  <a:cubicBezTo>
                    <a:pt x="1" y="16513"/>
                    <a:pt x="4771" y="21250"/>
                    <a:pt x="10642" y="21250"/>
                  </a:cubicBezTo>
                  <a:cubicBezTo>
                    <a:pt x="16513" y="21250"/>
                    <a:pt x="21283" y="16513"/>
                    <a:pt x="21283" y="10642"/>
                  </a:cubicBezTo>
                  <a:cubicBezTo>
                    <a:pt x="21283"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42"/>
            <p:cNvSpPr/>
            <p:nvPr/>
          </p:nvSpPr>
          <p:spPr>
            <a:xfrm>
              <a:off x="6145100" y="3122550"/>
              <a:ext cx="329425" cy="329425"/>
            </a:xfrm>
            <a:custGeom>
              <a:avLst/>
              <a:gdLst/>
              <a:ahLst/>
              <a:cxnLst/>
              <a:rect l="l" t="t" r="r" b="b"/>
              <a:pathLst>
                <a:path w="13177" h="13177" extrusionOk="0">
                  <a:moveTo>
                    <a:pt x="6572" y="0"/>
                  </a:moveTo>
                  <a:cubicBezTo>
                    <a:pt x="2936" y="0"/>
                    <a:pt x="0" y="2936"/>
                    <a:pt x="0" y="6605"/>
                  </a:cubicBezTo>
                  <a:cubicBezTo>
                    <a:pt x="0" y="10241"/>
                    <a:pt x="2936" y="13176"/>
                    <a:pt x="6572" y="13176"/>
                  </a:cubicBezTo>
                  <a:cubicBezTo>
                    <a:pt x="10208" y="13176"/>
                    <a:pt x="13176" y="10241"/>
                    <a:pt x="13176" y="6605"/>
                  </a:cubicBezTo>
                  <a:cubicBezTo>
                    <a:pt x="13176" y="2936"/>
                    <a:pt x="10208" y="0"/>
                    <a:pt x="6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42"/>
            <p:cNvSpPr/>
            <p:nvPr/>
          </p:nvSpPr>
          <p:spPr>
            <a:xfrm>
              <a:off x="6251850" y="3230125"/>
              <a:ext cx="115100" cy="114275"/>
            </a:xfrm>
            <a:custGeom>
              <a:avLst/>
              <a:gdLst/>
              <a:ahLst/>
              <a:cxnLst/>
              <a:rect l="l" t="t" r="r" b="b"/>
              <a:pathLst>
                <a:path w="4604" h="4571" extrusionOk="0">
                  <a:moveTo>
                    <a:pt x="2302" y="0"/>
                  </a:moveTo>
                  <a:cubicBezTo>
                    <a:pt x="1034" y="0"/>
                    <a:pt x="0" y="1034"/>
                    <a:pt x="0" y="2302"/>
                  </a:cubicBezTo>
                  <a:cubicBezTo>
                    <a:pt x="0" y="3536"/>
                    <a:pt x="1034" y="4570"/>
                    <a:pt x="2302" y="4570"/>
                  </a:cubicBezTo>
                  <a:cubicBezTo>
                    <a:pt x="3569" y="4570"/>
                    <a:pt x="4603" y="3536"/>
                    <a:pt x="4603" y="2302"/>
                  </a:cubicBezTo>
                  <a:cubicBezTo>
                    <a:pt x="4603"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42"/>
            <p:cNvSpPr/>
            <p:nvPr/>
          </p:nvSpPr>
          <p:spPr>
            <a:xfrm>
              <a:off x="6275200" y="3252625"/>
              <a:ext cx="68400" cy="69250"/>
            </a:xfrm>
            <a:custGeom>
              <a:avLst/>
              <a:gdLst/>
              <a:ahLst/>
              <a:cxnLst/>
              <a:rect l="l" t="t" r="r" b="b"/>
              <a:pathLst>
                <a:path w="2736" h="2770" extrusionOk="0">
                  <a:moveTo>
                    <a:pt x="1368" y="1"/>
                  </a:moveTo>
                  <a:cubicBezTo>
                    <a:pt x="601" y="1"/>
                    <a:pt x="0" y="635"/>
                    <a:pt x="0" y="1402"/>
                  </a:cubicBezTo>
                  <a:cubicBezTo>
                    <a:pt x="0" y="2136"/>
                    <a:pt x="601" y="2770"/>
                    <a:pt x="1368" y="2770"/>
                  </a:cubicBezTo>
                  <a:cubicBezTo>
                    <a:pt x="2135" y="2770"/>
                    <a:pt x="2735" y="2136"/>
                    <a:pt x="2735" y="1402"/>
                  </a:cubicBezTo>
                  <a:cubicBezTo>
                    <a:pt x="2735" y="635"/>
                    <a:pt x="2135"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42"/>
            <p:cNvSpPr/>
            <p:nvPr/>
          </p:nvSpPr>
          <p:spPr>
            <a:xfrm>
              <a:off x="6391100" y="3267650"/>
              <a:ext cx="46725" cy="34200"/>
            </a:xfrm>
            <a:custGeom>
              <a:avLst/>
              <a:gdLst/>
              <a:ahLst/>
              <a:cxnLst/>
              <a:rect l="l" t="t" r="r" b="b"/>
              <a:pathLst>
                <a:path w="1869" h="1368" extrusionOk="0">
                  <a:moveTo>
                    <a:pt x="1368" y="0"/>
                  </a:moveTo>
                  <a:lnTo>
                    <a:pt x="301" y="301"/>
                  </a:lnTo>
                  <a:cubicBezTo>
                    <a:pt x="134" y="301"/>
                    <a:pt x="1" y="401"/>
                    <a:pt x="1" y="567"/>
                  </a:cubicBezTo>
                  <a:lnTo>
                    <a:pt x="1" y="801"/>
                  </a:lnTo>
                  <a:cubicBezTo>
                    <a:pt x="1" y="968"/>
                    <a:pt x="134" y="1068"/>
                    <a:pt x="301" y="1068"/>
                  </a:cubicBezTo>
                  <a:lnTo>
                    <a:pt x="1368" y="1368"/>
                  </a:lnTo>
                  <a:cubicBezTo>
                    <a:pt x="1635" y="1368"/>
                    <a:pt x="1869" y="1134"/>
                    <a:pt x="1869" y="868"/>
                  </a:cubicBezTo>
                  <a:lnTo>
                    <a:pt x="1869" y="501"/>
                  </a:lnTo>
                  <a:cubicBezTo>
                    <a:pt x="1869" y="200"/>
                    <a:pt x="1669"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42"/>
            <p:cNvSpPr/>
            <p:nvPr/>
          </p:nvSpPr>
          <p:spPr>
            <a:xfrm>
              <a:off x="6374425" y="3209800"/>
              <a:ext cx="50075" cy="41175"/>
            </a:xfrm>
            <a:custGeom>
              <a:avLst/>
              <a:gdLst/>
              <a:ahLst/>
              <a:cxnLst/>
              <a:rect l="l" t="t" r="r" b="b"/>
              <a:pathLst>
                <a:path w="2003" h="1647" extrusionOk="0">
                  <a:moveTo>
                    <a:pt x="1279" y="0"/>
                  </a:moveTo>
                  <a:cubicBezTo>
                    <a:pt x="1200" y="0"/>
                    <a:pt x="1117" y="15"/>
                    <a:pt x="1035" y="46"/>
                  </a:cubicBezTo>
                  <a:lnTo>
                    <a:pt x="201" y="847"/>
                  </a:lnTo>
                  <a:cubicBezTo>
                    <a:pt x="34" y="947"/>
                    <a:pt x="1" y="1147"/>
                    <a:pt x="67" y="1280"/>
                  </a:cubicBezTo>
                  <a:lnTo>
                    <a:pt x="201" y="1480"/>
                  </a:lnTo>
                  <a:cubicBezTo>
                    <a:pt x="269" y="1594"/>
                    <a:pt x="384" y="1646"/>
                    <a:pt x="493" y="1646"/>
                  </a:cubicBezTo>
                  <a:cubicBezTo>
                    <a:pt x="543" y="1646"/>
                    <a:pt x="592" y="1635"/>
                    <a:pt x="634" y="1614"/>
                  </a:cubicBezTo>
                  <a:lnTo>
                    <a:pt x="1702" y="1280"/>
                  </a:lnTo>
                  <a:cubicBezTo>
                    <a:pt x="1902" y="1147"/>
                    <a:pt x="2002" y="847"/>
                    <a:pt x="1869" y="546"/>
                  </a:cubicBezTo>
                  <a:lnTo>
                    <a:pt x="1702" y="213"/>
                  </a:lnTo>
                  <a:cubicBezTo>
                    <a:pt x="1610" y="75"/>
                    <a:pt x="1454" y="0"/>
                    <a:pt x="1279"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2"/>
            <p:cNvSpPr/>
            <p:nvPr/>
          </p:nvSpPr>
          <p:spPr>
            <a:xfrm>
              <a:off x="6338575" y="3171350"/>
              <a:ext cx="45050" cy="48125"/>
            </a:xfrm>
            <a:custGeom>
              <a:avLst/>
              <a:gdLst/>
              <a:ahLst/>
              <a:cxnLst/>
              <a:rect l="l" t="t" r="r" b="b"/>
              <a:pathLst>
                <a:path w="1802" h="1925" extrusionOk="0">
                  <a:moveTo>
                    <a:pt x="862" y="0"/>
                  </a:moveTo>
                  <a:cubicBezTo>
                    <a:pt x="696" y="0"/>
                    <a:pt x="522" y="96"/>
                    <a:pt x="434" y="250"/>
                  </a:cubicBezTo>
                  <a:lnTo>
                    <a:pt x="100" y="1351"/>
                  </a:lnTo>
                  <a:cubicBezTo>
                    <a:pt x="0" y="1517"/>
                    <a:pt x="100" y="1684"/>
                    <a:pt x="234" y="1751"/>
                  </a:cubicBezTo>
                  <a:lnTo>
                    <a:pt x="434" y="1884"/>
                  </a:lnTo>
                  <a:cubicBezTo>
                    <a:pt x="481" y="1913"/>
                    <a:pt x="528" y="1925"/>
                    <a:pt x="573" y="1925"/>
                  </a:cubicBezTo>
                  <a:cubicBezTo>
                    <a:pt x="687" y="1925"/>
                    <a:pt x="786" y="1846"/>
                    <a:pt x="834" y="1751"/>
                  </a:cubicBezTo>
                  <a:lnTo>
                    <a:pt x="1635" y="917"/>
                  </a:lnTo>
                  <a:cubicBezTo>
                    <a:pt x="1802" y="683"/>
                    <a:pt x="1735" y="383"/>
                    <a:pt x="1435" y="250"/>
                  </a:cubicBezTo>
                  <a:lnTo>
                    <a:pt x="1101" y="83"/>
                  </a:lnTo>
                  <a:cubicBezTo>
                    <a:pt x="1033" y="26"/>
                    <a:pt x="949" y="0"/>
                    <a:pt x="862"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42"/>
            <p:cNvSpPr/>
            <p:nvPr/>
          </p:nvSpPr>
          <p:spPr>
            <a:xfrm>
              <a:off x="6290200" y="3159225"/>
              <a:ext cx="34225" cy="46725"/>
            </a:xfrm>
            <a:custGeom>
              <a:avLst/>
              <a:gdLst/>
              <a:ahLst/>
              <a:cxnLst/>
              <a:rect l="l" t="t" r="r" b="b"/>
              <a:pathLst>
                <a:path w="1369" h="1869" extrusionOk="0">
                  <a:moveTo>
                    <a:pt x="501" y="1"/>
                  </a:moveTo>
                  <a:cubicBezTo>
                    <a:pt x="201" y="1"/>
                    <a:pt x="1" y="201"/>
                    <a:pt x="1" y="501"/>
                  </a:cubicBezTo>
                  <a:lnTo>
                    <a:pt x="267" y="1569"/>
                  </a:lnTo>
                  <a:cubicBezTo>
                    <a:pt x="267" y="1735"/>
                    <a:pt x="401" y="1869"/>
                    <a:pt x="568" y="1869"/>
                  </a:cubicBezTo>
                  <a:lnTo>
                    <a:pt x="768" y="1869"/>
                  </a:lnTo>
                  <a:cubicBezTo>
                    <a:pt x="935" y="1869"/>
                    <a:pt x="1068" y="1735"/>
                    <a:pt x="1068" y="1569"/>
                  </a:cubicBezTo>
                  <a:lnTo>
                    <a:pt x="1368" y="501"/>
                  </a:lnTo>
                  <a:cubicBezTo>
                    <a:pt x="1368" y="234"/>
                    <a:pt x="1101" y="1"/>
                    <a:pt x="868"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2"/>
            <p:cNvSpPr/>
            <p:nvPr/>
          </p:nvSpPr>
          <p:spPr>
            <a:xfrm>
              <a:off x="6231000" y="3174225"/>
              <a:ext cx="44225" cy="47550"/>
            </a:xfrm>
            <a:custGeom>
              <a:avLst/>
              <a:gdLst/>
              <a:ahLst/>
              <a:cxnLst/>
              <a:rect l="l" t="t" r="r" b="b"/>
              <a:pathLst>
                <a:path w="1769" h="1902" extrusionOk="0">
                  <a:moveTo>
                    <a:pt x="914" y="0"/>
                  </a:moveTo>
                  <a:cubicBezTo>
                    <a:pt x="821" y="0"/>
                    <a:pt x="726" y="22"/>
                    <a:pt x="634" y="68"/>
                  </a:cubicBezTo>
                  <a:lnTo>
                    <a:pt x="300" y="235"/>
                  </a:lnTo>
                  <a:cubicBezTo>
                    <a:pt x="100" y="368"/>
                    <a:pt x="0" y="635"/>
                    <a:pt x="134" y="902"/>
                  </a:cubicBezTo>
                  <a:lnTo>
                    <a:pt x="934" y="1736"/>
                  </a:lnTo>
                  <a:cubicBezTo>
                    <a:pt x="1003" y="1850"/>
                    <a:pt x="1118" y="1902"/>
                    <a:pt x="1226" y="1902"/>
                  </a:cubicBezTo>
                  <a:cubicBezTo>
                    <a:pt x="1277" y="1902"/>
                    <a:pt x="1326" y="1890"/>
                    <a:pt x="1368" y="1869"/>
                  </a:cubicBezTo>
                  <a:lnTo>
                    <a:pt x="1568" y="1736"/>
                  </a:lnTo>
                  <a:cubicBezTo>
                    <a:pt x="1735" y="1636"/>
                    <a:pt x="1768" y="1436"/>
                    <a:pt x="1701" y="1302"/>
                  </a:cubicBezTo>
                  <a:lnTo>
                    <a:pt x="1368" y="235"/>
                  </a:lnTo>
                  <a:cubicBezTo>
                    <a:pt x="1258" y="81"/>
                    <a:pt x="1091" y="0"/>
                    <a:pt x="91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2"/>
            <p:cNvSpPr/>
            <p:nvPr/>
          </p:nvSpPr>
          <p:spPr>
            <a:xfrm>
              <a:off x="6191800" y="3215950"/>
              <a:ext cx="50900" cy="40700"/>
            </a:xfrm>
            <a:custGeom>
              <a:avLst/>
              <a:gdLst/>
              <a:ahLst/>
              <a:cxnLst/>
              <a:rect l="l" t="t" r="r" b="b"/>
              <a:pathLst>
                <a:path w="2036" h="1628" extrusionOk="0">
                  <a:moveTo>
                    <a:pt x="754" y="0"/>
                  </a:moveTo>
                  <a:cubicBezTo>
                    <a:pt x="586" y="0"/>
                    <a:pt x="423" y="89"/>
                    <a:pt x="334" y="267"/>
                  </a:cubicBezTo>
                  <a:lnTo>
                    <a:pt x="167" y="601"/>
                  </a:lnTo>
                  <a:cubicBezTo>
                    <a:pt x="0" y="801"/>
                    <a:pt x="100" y="1134"/>
                    <a:pt x="334" y="1268"/>
                  </a:cubicBezTo>
                  <a:lnTo>
                    <a:pt x="1435" y="1601"/>
                  </a:lnTo>
                  <a:cubicBezTo>
                    <a:pt x="1479" y="1619"/>
                    <a:pt x="1524" y="1628"/>
                    <a:pt x="1567" y="1628"/>
                  </a:cubicBezTo>
                  <a:cubicBezTo>
                    <a:pt x="1684" y="1628"/>
                    <a:pt x="1786" y="1566"/>
                    <a:pt x="1835" y="1468"/>
                  </a:cubicBezTo>
                  <a:lnTo>
                    <a:pt x="1968" y="1268"/>
                  </a:lnTo>
                  <a:cubicBezTo>
                    <a:pt x="2035" y="1101"/>
                    <a:pt x="1968" y="934"/>
                    <a:pt x="1835" y="834"/>
                  </a:cubicBezTo>
                  <a:lnTo>
                    <a:pt x="1001" y="67"/>
                  </a:lnTo>
                  <a:cubicBezTo>
                    <a:pt x="923" y="22"/>
                    <a:pt x="838" y="0"/>
                    <a:pt x="75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42"/>
            <p:cNvSpPr/>
            <p:nvPr/>
          </p:nvSpPr>
          <p:spPr>
            <a:xfrm>
              <a:off x="6181800" y="3272650"/>
              <a:ext cx="46725" cy="34225"/>
            </a:xfrm>
            <a:custGeom>
              <a:avLst/>
              <a:gdLst/>
              <a:ahLst/>
              <a:cxnLst/>
              <a:rect l="l" t="t" r="r" b="b"/>
              <a:pathLst>
                <a:path w="1869" h="1369" extrusionOk="0">
                  <a:moveTo>
                    <a:pt x="500" y="0"/>
                  </a:moveTo>
                  <a:cubicBezTo>
                    <a:pt x="234" y="0"/>
                    <a:pt x="0" y="234"/>
                    <a:pt x="0" y="501"/>
                  </a:cubicBezTo>
                  <a:lnTo>
                    <a:pt x="0" y="868"/>
                  </a:lnTo>
                  <a:cubicBezTo>
                    <a:pt x="0" y="1168"/>
                    <a:pt x="200" y="1368"/>
                    <a:pt x="500" y="1368"/>
                  </a:cubicBezTo>
                  <a:lnTo>
                    <a:pt x="1568" y="1068"/>
                  </a:lnTo>
                  <a:cubicBezTo>
                    <a:pt x="1735" y="1068"/>
                    <a:pt x="1868" y="968"/>
                    <a:pt x="1868" y="801"/>
                  </a:cubicBezTo>
                  <a:lnTo>
                    <a:pt x="1868" y="601"/>
                  </a:lnTo>
                  <a:cubicBezTo>
                    <a:pt x="1868" y="434"/>
                    <a:pt x="1735" y="301"/>
                    <a:pt x="1568"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42"/>
            <p:cNvSpPr/>
            <p:nvPr/>
          </p:nvSpPr>
          <p:spPr>
            <a:xfrm>
              <a:off x="6195125" y="3323775"/>
              <a:ext cx="50075" cy="41325"/>
            </a:xfrm>
            <a:custGeom>
              <a:avLst/>
              <a:gdLst/>
              <a:ahLst/>
              <a:cxnLst/>
              <a:rect l="l" t="t" r="r" b="b"/>
              <a:pathLst>
                <a:path w="2003" h="1653" extrusionOk="0">
                  <a:moveTo>
                    <a:pt x="1538" y="1"/>
                  </a:moveTo>
                  <a:cubicBezTo>
                    <a:pt x="1478" y="1"/>
                    <a:pt x="1418" y="19"/>
                    <a:pt x="1368" y="57"/>
                  </a:cubicBezTo>
                  <a:lnTo>
                    <a:pt x="301" y="391"/>
                  </a:lnTo>
                  <a:cubicBezTo>
                    <a:pt x="68" y="491"/>
                    <a:pt x="1" y="791"/>
                    <a:pt x="134" y="1091"/>
                  </a:cubicBezTo>
                  <a:lnTo>
                    <a:pt x="301" y="1425"/>
                  </a:lnTo>
                  <a:cubicBezTo>
                    <a:pt x="370" y="1562"/>
                    <a:pt x="533" y="1652"/>
                    <a:pt x="714" y="1652"/>
                  </a:cubicBezTo>
                  <a:cubicBezTo>
                    <a:pt x="797" y="1652"/>
                    <a:pt x="884" y="1633"/>
                    <a:pt x="968" y="1591"/>
                  </a:cubicBezTo>
                  <a:lnTo>
                    <a:pt x="1802" y="791"/>
                  </a:lnTo>
                  <a:cubicBezTo>
                    <a:pt x="1969" y="724"/>
                    <a:pt x="2002" y="491"/>
                    <a:pt x="1902" y="391"/>
                  </a:cubicBezTo>
                  <a:lnTo>
                    <a:pt x="1802" y="157"/>
                  </a:lnTo>
                  <a:cubicBezTo>
                    <a:pt x="1740" y="53"/>
                    <a:pt x="1638"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2"/>
            <p:cNvSpPr/>
            <p:nvPr/>
          </p:nvSpPr>
          <p:spPr>
            <a:xfrm>
              <a:off x="6236825" y="3355400"/>
              <a:ext cx="43400" cy="47775"/>
            </a:xfrm>
            <a:custGeom>
              <a:avLst/>
              <a:gdLst/>
              <a:ahLst/>
              <a:cxnLst/>
              <a:rect l="l" t="t" r="r" b="b"/>
              <a:pathLst>
                <a:path w="1736" h="1911" extrusionOk="0">
                  <a:moveTo>
                    <a:pt x="1202" y="0"/>
                  </a:moveTo>
                  <a:cubicBezTo>
                    <a:pt x="1084" y="0"/>
                    <a:pt x="975" y="62"/>
                    <a:pt x="901" y="160"/>
                  </a:cubicBezTo>
                  <a:lnTo>
                    <a:pt x="134" y="994"/>
                  </a:lnTo>
                  <a:cubicBezTo>
                    <a:pt x="1" y="1227"/>
                    <a:pt x="67" y="1527"/>
                    <a:pt x="334" y="1661"/>
                  </a:cubicBezTo>
                  <a:lnTo>
                    <a:pt x="668" y="1828"/>
                  </a:lnTo>
                  <a:cubicBezTo>
                    <a:pt x="736" y="1884"/>
                    <a:pt x="820" y="1910"/>
                    <a:pt x="906" y="1910"/>
                  </a:cubicBezTo>
                  <a:cubicBezTo>
                    <a:pt x="1073" y="1910"/>
                    <a:pt x="1247" y="1814"/>
                    <a:pt x="1335" y="1661"/>
                  </a:cubicBezTo>
                  <a:lnTo>
                    <a:pt x="1669" y="560"/>
                  </a:lnTo>
                  <a:cubicBezTo>
                    <a:pt x="1735" y="393"/>
                    <a:pt x="1669" y="226"/>
                    <a:pt x="1535" y="160"/>
                  </a:cubicBezTo>
                  <a:lnTo>
                    <a:pt x="1335" y="26"/>
                  </a:lnTo>
                  <a:cubicBezTo>
                    <a:pt x="1290" y="8"/>
                    <a:pt x="12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2"/>
            <p:cNvSpPr/>
            <p:nvPr/>
          </p:nvSpPr>
          <p:spPr>
            <a:xfrm>
              <a:off x="6295200" y="3368550"/>
              <a:ext cx="34225" cy="46725"/>
            </a:xfrm>
            <a:custGeom>
              <a:avLst/>
              <a:gdLst/>
              <a:ahLst/>
              <a:cxnLst/>
              <a:rect l="l" t="t" r="r" b="b"/>
              <a:pathLst>
                <a:path w="1369" h="1869" extrusionOk="0">
                  <a:moveTo>
                    <a:pt x="568" y="1"/>
                  </a:moveTo>
                  <a:cubicBezTo>
                    <a:pt x="401" y="1"/>
                    <a:pt x="301" y="134"/>
                    <a:pt x="301" y="301"/>
                  </a:cubicBezTo>
                  <a:lnTo>
                    <a:pt x="1" y="1368"/>
                  </a:lnTo>
                  <a:cubicBezTo>
                    <a:pt x="1" y="1635"/>
                    <a:pt x="234" y="1869"/>
                    <a:pt x="501" y="1869"/>
                  </a:cubicBezTo>
                  <a:lnTo>
                    <a:pt x="868" y="1869"/>
                  </a:lnTo>
                  <a:cubicBezTo>
                    <a:pt x="1168" y="1869"/>
                    <a:pt x="1368" y="1668"/>
                    <a:pt x="1368" y="1368"/>
                  </a:cubicBezTo>
                  <a:lnTo>
                    <a:pt x="1068" y="301"/>
                  </a:lnTo>
                  <a:cubicBezTo>
                    <a:pt x="1068" y="134"/>
                    <a:pt x="968" y="1"/>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2"/>
            <p:cNvSpPr/>
            <p:nvPr/>
          </p:nvSpPr>
          <p:spPr>
            <a:xfrm>
              <a:off x="6345250" y="3352725"/>
              <a:ext cx="43375" cy="47575"/>
            </a:xfrm>
            <a:custGeom>
              <a:avLst/>
              <a:gdLst/>
              <a:ahLst/>
              <a:cxnLst/>
              <a:rect l="l" t="t" r="r" b="b"/>
              <a:pathLst>
                <a:path w="1735" h="1903" extrusionOk="0">
                  <a:moveTo>
                    <a:pt x="542" y="1"/>
                  </a:moveTo>
                  <a:cubicBezTo>
                    <a:pt x="492" y="1"/>
                    <a:pt x="443" y="12"/>
                    <a:pt x="400" y="33"/>
                  </a:cubicBezTo>
                  <a:lnTo>
                    <a:pt x="200" y="167"/>
                  </a:lnTo>
                  <a:cubicBezTo>
                    <a:pt x="33" y="267"/>
                    <a:pt x="0" y="467"/>
                    <a:pt x="67" y="600"/>
                  </a:cubicBezTo>
                  <a:lnTo>
                    <a:pt x="400" y="1668"/>
                  </a:lnTo>
                  <a:cubicBezTo>
                    <a:pt x="488" y="1821"/>
                    <a:pt x="648" y="1902"/>
                    <a:pt x="832" y="1902"/>
                  </a:cubicBezTo>
                  <a:cubicBezTo>
                    <a:pt x="928" y="1902"/>
                    <a:pt x="1031" y="1880"/>
                    <a:pt x="1134" y="1834"/>
                  </a:cubicBezTo>
                  <a:lnTo>
                    <a:pt x="1468" y="1668"/>
                  </a:lnTo>
                  <a:cubicBezTo>
                    <a:pt x="1668" y="1568"/>
                    <a:pt x="1735" y="1267"/>
                    <a:pt x="1635" y="1001"/>
                  </a:cubicBezTo>
                  <a:lnTo>
                    <a:pt x="834" y="167"/>
                  </a:lnTo>
                  <a:cubicBezTo>
                    <a:pt x="766" y="53"/>
                    <a:pt x="651"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2"/>
            <p:cNvSpPr/>
            <p:nvPr/>
          </p:nvSpPr>
          <p:spPr>
            <a:xfrm>
              <a:off x="6376100" y="3317850"/>
              <a:ext cx="51725" cy="40725"/>
            </a:xfrm>
            <a:custGeom>
              <a:avLst/>
              <a:gdLst/>
              <a:ahLst/>
              <a:cxnLst/>
              <a:rect l="l" t="t" r="r" b="b"/>
              <a:pathLst>
                <a:path w="2069" h="1629" extrusionOk="0">
                  <a:moveTo>
                    <a:pt x="502" y="1"/>
                  </a:moveTo>
                  <a:cubicBezTo>
                    <a:pt x="385" y="1"/>
                    <a:pt x="283" y="63"/>
                    <a:pt x="234" y="161"/>
                  </a:cubicBezTo>
                  <a:lnTo>
                    <a:pt x="100" y="361"/>
                  </a:lnTo>
                  <a:cubicBezTo>
                    <a:pt x="0" y="527"/>
                    <a:pt x="100" y="694"/>
                    <a:pt x="234" y="794"/>
                  </a:cubicBezTo>
                  <a:lnTo>
                    <a:pt x="1068" y="1562"/>
                  </a:lnTo>
                  <a:cubicBezTo>
                    <a:pt x="1146" y="1606"/>
                    <a:pt x="1231" y="1628"/>
                    <a:pt x="1315" y="1628"/>
                  </a:cubicBezTo>
                  <a:cubicBezTo>
                    <a:pt x="1483" y="1628"/>
                    <a:pt x="1646" y="1539"/>
                    <a:pt x="1735" y="1361"/>
                  </a:cubicBezTo>
                  <a:lnTo>
                    <a:pt x="1902" y="1028"/>
                  </a:lnTo>
                  <a:cubicBezTo>
                    <a:pt x="2068" y="828"/>
                    <a:pt x="1968" y="494"/>
                    <a:pt x="1735" y="361"/>
                  </a:cubicBezTo>
                  <a:lnTo>
                    <a:pt x="634" y="27"/>
                  </a:lnTo>
                  <a:cubicBezTo>
                    <a:pt x="589" y="9"/>
                    <a:pt x="545" y="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2"/>
            <p:cNvSpPr/>
            <p:nvPr/>
          </p:nvSpPr>
          <p:spPr>
            <a:xfrm>
              <a:off x="7117450" y="3021625"/>
              <a:ext cx="531250" cy="531250"/>
            </a:xfrm>
            <a:custGeom>
              <a:avLst/>
              <a:gdLst/>
              <a:ahLst/>
              <a:cxnLst/>
              <a:rect l="l" t="t" r="r" b="b"/>
              <a:pathLst>
                <a:path w="21250" h="21250" extrusionOk="0">
                  <a:moveTo>
                    <a:pt x="10642" y="1"/>
                  </a:moveTo>
                  <a:cubicBezTo>
                    <a:pt x="4771" y="1"/>
                    <a:pt x="1" y="4738"/>
                    <a:pt x="1" y="10642"/>
                  </a:cubicBezTo>
                  <a:cubicBezTo>
                    <a:pt x="1" y="16513"/>
                    <a:pt x="4771" y="21250"/>
                    <a:pt x="10642" y="21250"/>
                  </a:cubicBezTo>
                  <a:cubicBezTo>
                    <a:pt x="16513" y="21250"/>
                    <a:pt x="21249" y="16513"/>
                    <a:pt x="21249" y="10642"/>
                  </a:cubicBezTo>
                  <a:cubicBezTo>
                    <a:pt x="21249"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2"/>
            <p:cNvSpPr/>
            <p:nvPr/>
          </p:nvSpPr>
          <p:spPr>
            <a:xfrm>
              <a:off x="7218375" y="3122550"/>
              <a:ext cx="329425" cy="329425"/>
            </a:xfrm>
            <a:custGeom>
              <a:avLst/>
              <a:gdLst/>
              <a:ahLst/>
              <a:cxnLst/>
              <a:rect l="l" t="t" r="r" b="b"/>
              <a:pathLst>
                <a:path w="13177" h="13177" extrusionOk="0">
                  <a:moveTo>
                    <a:pt x="6605" y="0"/>
                  </a:moveTo>
                  <a:cubicBezTo>
                    <a:pt x="2969" y="0"/>
                    <a:pt x="0" y="2936"/>
                    <a:pt x="0" y="6605"/>
                  </a:cubicBezTo>
                  <a:cubicBezTo>
                    <a:pt x="0" y="10241"/>
                    <a:pt x="2969" y="13176"/>
                    <a:pt x="6605" y="13176"/>
                  </a:cubicBezTo>
                  <a:cubicBezTo>
                    <a:pt x="10241" y="13176"/>
                    <a:pt x="13176" y="10241"/>
                    <a:pt x="13176" y="6605"/>
                  </a:cubicBezTo>
                  <a:cubicBezTo>
                    <a:pt x="13176" y="2936"/>
                    <a:pt x="10241" y="0"/>
                    <a:pt x="6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42"/>
            <p:cNvSpPr/>
            <p:nvPr/>
          </p:nvSpPr>
          <p:spPr>
            <a:xfrm>
              <a:off x="7325950" y="3230125"/>
              <a:ext cx="114275" cy="114275"/>
            </a:xfrm>
            <a:custGeom>
              <a:avLst/>
              <a:gdLst/>
              <a:ahLst/>
              <a:cxnLst/>
              <a:rect l="l" t="t" r="r" b="b"/>
              <a:pathLst>
                <a:path w="4571" h="4571" extrusionOk="0">
                  <a:moveTo>
                    <a:pt x="2302" y="0"/>
                  </a:moveTo>
                  <a:cubicBezTo>
                    <a:pt x="1034" y="0"/>
                    <a:pt x="0" y="1034"/>
                    <a:pt x="0" y="2302"/>
                  </a:cubicBezTo>
                  <a:cubicBezTo>
                    <a:pt x="0" y="3536"/>
                    <a:pt x="1034" y="4570"/>
                    <a:pt x="2302" y="4570"/>
                  </a:cubicBezTo>
                  <a:cubicBezTo>
                    <a:pt x="3569" y="4570"/>
                    <a:pt x="4570" y="3536"/>
                    <a:pt x="4570" y="2302"/>
                  </a:cubicBezTo>
                  <a:cubicBezTo>
                    <a:pt x="4570"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2"/>
            <p:cNvSpPr/>
            <p:nvPr/>
          </p:nvSpPr>
          <p:spPr>
            <a:xfrm>
              <a:off x="7348450" y="3252625"/>
              <a:ext cx="69250" cy="69250"/>
            </a:xfrm>
            <a:custGeom>
              <a:avLst/>
              <a:gdLst/>
              <a:ahLst/>
              <a:cxnLst/>
              <a:rect l="l" t="t" r="r" b="b"/>
              <a:pathLst>
                <a:path w="2770" h="2770" extrusionOk="0">
                  <a:moveTo>
                    <a:pt x="1402" y="1"/>
                  </a:moveTo>
                  <a:cubicBezTo>
                    <a:pt x="635" y="1"/>
                    <a:pt x="1" y="635"/>
                    <a:pt x="1" y="1402"/>
                  </a:cubicBezTo>
                  <a:cubicBezTo>
                    <a:pt x="1" y="2136"/>
                    <a:pt x="635" y="2770"/>
                    <a:pt x="1402" y="2770"/>
                  </a:cubicBezTo>
                  <a:cubicBezTo>
                    <a:pt x="2169" y="2770"/>
                    <a:pt x="2769" y="2136"/>
                    <a:pt x="2769" y="1402"/>
                  </a:cubicBezTo>
                  <a:cubicBezTo>
                    <a:pt x="2769" y="635"/>
                    <a:pt x="2169"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2"/>
            <p:cNvSpPr/>
            <p:nvPr/>
          </p:nvSpPr>
          <p:spPr>
            <a:xfrm>
              <a:off x="7464375" y="3267650"/>
              <a:ext cx="47550" cy="34200"/>
            </a:xfrm>
            <a:custGeom>
              <a:avLst/>
              <a:gdLst/>
              <a:ahLst/>
              <a:cxnLst/>
              <a:rect l="l" t="t" r="r" b="b"/>
              <a:pathLst>
                <a:path w="1902" h="1368" extrusionOk="0">
                  <a:moveTo>
                    <a:pt x="1401" y="0"/>
                  </a:moveTo>
                  <a:lnTo>
                    <a:pt x="301" y="301"/>
                  </a:lnTo>
                  <a:cubicBezTo>
                    <a:pt x="134" y="301"/>
                    <a:pt x="0" y="401"/>
                    <a:pt x="0" y="567"/>
                  </a:cubicBezTo>
                  <a:lnTo>
                    <a:pt x="0" y="801"/>
                  </a:lnTo>
                  <a:cubicBezTo>
                    <a:pt x="0" y="968"/>
                    <a:pt x="134" y="1068"/>
                    <a:pt x="301" y="1068"/>
                  </a:cubicBezTo>
                  <a:lnTo>
                    <a:pt x="1401" y="1368"/>
                  </a:lnTo>
                  <a:cubicBezTo>
                    <a:pt x="1668" y="1368"/>
                    <a:pt x="1902" y="1134"/>
                    <a:pt x="1902" y="868"/>
                  </a:cubicBezTo>
                  <a:lnTo>
                    <a:pt x="1902" y="501"/>
                  </a:lnTo>
                  <a:cubicBezTo>
                    <a:pt x="1902" y="200"/>
                    <a:pt x="1668" y="0"/>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42"/>
            <p:cNvSpPr/>
            <p:nvPr/>
          </p:nvSpPr>
          <p:spPr>
            <a:xfrm>
              <a:off x="7447700" y="3209800"/>
              <a:ext cx="51725" cy="41175"/>
            </a:xfrm>
            <a:custGeom>
              <a:avLst/>
              <a:gdLst/>
              <a:ahLst/>
              <a:cxnLst/>
              <a:rect l="l" t="t" r="r" b="b"/>
              <a:pathLst>
                <a:path w="2069" h="1647" extrusionOk="0">
                  <a:moveTo>
                    <a:pt x="1286" y="0"/>
                  </a:moveTo>
                  <a:cubicBezTo>
                    <a:pt x="1203" y="0"/>
                    <a:pt x="1117" y="15"/>
                    <a:pt x="1034" y="46"/>
                  </a:cubicBezTo>
                  <a:lnTo>
                    <a:pt x="200" y="847"/>
                  </a:lnTo>
                  <a:cubicBezTo>
                    <a:pt x="34" y="947"/>
                    <a:pt x="0" y="1147"/>
                    <a:pt x="100" y="1280"/>
                  </a:cubicBezTo>
                  <a:lnTo>
                    <a:pt x="200" y="1480"/>
                  </a:lnTo>
                  <a:cubicBezTo>
                    <a:pt x="269" y="1594"/>
                    <a:pt x="384" y="1646"/>
                    <a:pt x="493" y="1646"/>
                  </a:cubicBezTo>
                  <a:cubicBezTo>
                    <a:pt x="543" y="1646"/>
                    <a:pt x="592" y="1635"/>
                    <a:pt x="634" y="1614"/>
                  </a:cubicBezTo>
                  <a:lnTo>
                    <a:pt x="1735" y="1280"/>
                  </a:lnTo>
                  <a:cubicBezTo>
                    <a:pt x="1968" y="1147"/>
                    <a:pt x="2068" y="847"/>
                    <a:pt x="1868" y="546"/>
                  </a:cubicBezTo>
                  <a:lnTo>
                    <a:pt x="1735" y="213"/>
                  </a:lnTo>
                  <a:cubicBezTo>
                    <a:pt x="1643" y="75"/>
                    <a:pt x="1471" y="0"/>
                    <a:pt x="1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42"/>
            <p:cNvSpPr/>
            <p:nvPr/>
          </p:nvSpPr>
          <p:spPr>
            <a:xfrm>
              <a:off x="7412675" y="3171350"/>
              <a:ext cx="45050" cy="48125"/>
            </a:xfrm>
            <a:custGeom>
              <a:avLst/>
              <a:gdLst/>
              <a:ahLst/>
              <a:cxnLst/>
              <a:rect l="l" t="t" r="r" b="b"/>
              <a:pathLst>
                <a:path w="1802" h="1925" extrusionOk="0">
                  <a:moveTo>
                    <a:pt x="829" y="0"/>
                  </a:moveTo>
                  <a:cubicBezTo>
                    <a:pt x="663" y="0"/>
                    <a:pt x="488" y="96"/>
                    <a:pt x="401" y="250"/>
                  </a:cubicBezTo>
                  <a:lnTo>
                    <a:pt x="67" y="1351"/>
                  </a:lnTo>
                  <a:cubicBezTo>
                    <a:pt x="0" y="1517"/>
                    <a:pt x="67" y="1684"/>
                    <a:pt x="200" y="1751"/>
                  </a:cubicBezTo>
                  <a:lnTo>
                    <a:pt x="401" y="1884"/>
                  </a:lnTo>
                  <a:cubicBezTo>
                    <a:pt x="448" y="1913"/>
                    <a:pt x="495" y="1925"/>
                    <a:pt x="541" y="1925"/>
                  </a:cubicBezTo>
                  <a:cubicBezTo>
                    <a:pt x="657" y="1925"/>
                    <a:pt x="762" y="1846"/>
                    <a:pt x="834" y="1751"/>
                  </a:cubicBezTo>
                  <a:lnTo>
                    <a:pt x="1635" y="917"/>
                  </a:lnTo>
                  <a:cubicBezTo>
                    <a:pt x="1802" y="683"/>
                    <a:pt x="1701" y="383"/>
                    <a:pt x="1401" y="250"/>
                  </a:cubicBezTo>
                  <a:lnTo>
                    <a:pt x="1068" y="83"/>
                  </a:lnTo>
                  <a:cubicBezTo>
                    <a:pt x="999" y="26"/>
                    <a:pt x="915" y="0"/>
                    <a:pt x="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42"/>
            <p:cNvSpPr/>
            <p:nvPr/>
          </p:nvSpPr>
          <p:spPr>
            <a:xfrm>
              <a:off x="7363475" y="3159225"/>
              <a:ext cx="34200" cy="46725"/>
            </a:xfrm>
            <a:custGeom>
              <a:avLst/>
              <a:gdLst/>
              <a:ahLst/>
              <a:cxnLst/>
              <a:rect l="l" t="t" r="r" b="b"/>
              <a:pathLst>
                <a:path w="1368" h="1869" extrusionOk="0">
                  <a:moveTo>
                    <a:pt x="501" y="1"/>
                  </a:moveTo>
                  <a:cubicBezTo>
                    <a:pt x="200" y="1"/>
                    <a:pt x="0" y="201"/>
                    <a:pt x="0" y="501"/>
                  </a:cubicBezTo>
                  <a:lnTo>
                    <a:pt x="300" y="1569"/>
                  </a:lnTo>
                  <a:cubicBezTo>
                    <a:pt x="300" y="1735"/>
                    <a:pt x="434" y="1869"/>
                    <a:pt x="601" y="1869"/>
                  </a:cubicBezTo>
                  <a:lnTo>
                    <a:pt x="801" y="1869"/>
                  </a:lnTo>
                  <a:cubicBezTo>
                    <a:pt x="968" y="1869"/>
                    <a:pt x="1101" y="1735"/>
                    <a:pt x="1101" y="1569"/>
                  </a:cubicBezTo>
                  <a:lnTo>
                    <a:pt x="1368" y="501"/>
                  </a:lnTo>
                  <a:cubicBezTo>
                    <a:pt x="1368" y="234"/>
                    <a:pt x="1168" y="1"/>
                    <a:pt x="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42"/>
            <p:cNvSpPr/>
            <p:nvPr/>
          </p:nvSpPr>
          <p:spPr>
            <a:xfrm>
              <a:off x="7305100" y="3174225"/>
              <a:ext cx="44225" cy="47550"/>
            </a:xfrm>
            <a:custGeom>
              <a:avLst/>
              <a:gdLst/>
              <a:ahLst/>
              <a:cxnLst/>
              <a:rect l="l" t="t" r="r" b="b"/>
              <a:pathLst>
                <a:path w="1769" h="1902" extrusionOk="0">
                  <a:moveTo>
                    <a:pt x="890" y="0"/>
                  </a:moveTo>
                  <a:cubicBezTo>
                    <a:pt x="802" y="0"/>
                    <a:pt x="714" y="22"/>
                    <a:pt x="634" y="68"/>
                  </a:cubicBezTo>
                  <a:lnTo>
                    <a:pt x="300" y="235"/>
                  </a:lnTo>
                  <a:cubicBezTo>
                    <a:pt x="100" y="368"/>
                    <a:pt x="0" y="635"/>
                    <a:pt x="134" y="902"/>
                  </a:cubicBezTo>
                  <a:lnTo>
                    <a:pt x="934" y="1736"/>
                  </a:lnTo>
                  <a:cubicBezTo>
                    <a:pt x="980" y="1850"/>
                    <a:pt x="1088" y="1902"/>
                    <a:pt x="1194" y="1902"/>
                  </a:cubicBezTo>
                  <a:cubicBezTo>
                    <a:pt x="1243" y="1902"/>
                    <a:pt x="1292" y="1890"/>
                    <a:pt x="1334" y="1869"/>
                  </a:cubicBezTo>
                  <a:lnTo>
                    <a:pt x="1535" y="1736"/>
                  </a:lnTo>
                  <a:cubicBezTo>
                    <a:pt x="1701" y="1636"/>
                    <a:pt x="1768" y="1436"/>
                    <a:pt x="1668" y="1302"/>
                  </a:cubicBezTo>
                  <a:lnTo>
                    <a:pt x="1334" y="235"/>
                  </a:lnTo>
                  <a:cubicBezTo>
                    <a:pt x="1225" y="81"/>
                    <a:pt x="1058" y="0"/>
                    <a:pt x="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2"/>
            <p:cNvSpPr/>
            <p:nvPr/>
          </p:nvSpPr>
          <p:spPr>
            <a:xfrm>
              <a:off x="7265075" y="3215950"/>
              <a:ext cx="51725" cy="40700"/>
            </a:xfrm>
            <a:custGeom>
              <a:avLst/>
              <a:gdLst/>
              <a:ahLst/>
              <a:cxnLst/>
              <a:rect l="l" t="t" r="r" b="b"/>
              <a:pathLst>
                <a:path w="2069" h="1628" extrusionOk="0">
                  <a:moveTo>
                    <a:pt x="778" y="0"/>
                  </a:moveTo>
                  <a:cubicBezTo>
                    <a:pt x="600" y="0"/>
                    <a:pt x="423" y="89"/>
                    <a:pt x="334" y="267"/>
                  </a:cubicBezTo>
                  <a:lnTo>
                    <a:pt x="200" y="601"/>
                  </a:lnTo>
                  <a:cubicBezTo>
                    <a:pt x="0" y="801"/>
                    <a:pt x="100" y="1134"/>
                    <a:pt x="334" y="1268"/>
                  </a:cubicBezTo>
                  <a:lnTo>
                    <a:pt x="1434" y="1601"/>
                  </a:lnTo>
                  <a:cubicBezTo>
                    <a:pt x="1479" y="1619"/>
                    <a:pt x="1524" y="1628"/>
                    <a:pt x="1567" y="1628"/>
                  </a:cubicBezTo>
                  <a:cubicBezTo>
                    <a:pt x="1686" y="1628"/>
                    <a:pt x="1795" y="1566"/>
                    <a:pt x="1868" y="1468"/>
                  </a:cubicBezTo>
                  <a:lnTo>
                    <a:pt x="1968" y="1268"/>
                  </a:lnTo>
                  <a:cubicBezTo>
                    <a:pt x="2068" y="1101"/>
                    <a:pt x="1968" y="934"/>
                    <a:pt x="1868" y="834"/>
                  </a:cubicBezTo>
                  <a:lnTo>
                    <a:pt x="1034" y="67"/>
                  </a:lnTo>
                  <a:cubicBezTo>
                    <a:pt x="956" y="22"/>
                    <a:pt x="867"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2"/>
            <p:cNvSpPr/>
            <p:nvPr/>
          </p:nvSpPr>
          <p:spPr>
            <a:xfrm>
              <a:off x="7255900" y="3272650"/>
              <a:ext cx="47550" cy="34225"/>
            </a:xfrm>
            <a:custGeom>
              <a:avLst/>
              <a:gdLst/>
              <a:ahLst/>
              <a:cxnLst/>
              <a:rect l="l" t="t" r="r" b="b"/>
              <a:pathLst>
                <a:path w="1902" h="1369" extrusionOk="0">
                  <a:moveTo>
                    <a:pt x="500" y="0"/>
                  </a:moveTo>
                  <a:cubicBezTo>
                    <a:pt x="234" y="0"/>
                    <a:pt x="0" y="234"/>
                    <a:pt x="0" y="501"/>
                  </a:cubicBezTo>
                  <a:lnTo>
                    <a:pt x="0" y="868"/>
                  </a:lnTo>
                  <a:cubicBezTo>
                    <a:pt x="0" y="1168"/>
                    <a:pt x="234" y="1368"/>
                    <a:pt x="500" y="1368"/>
                  </a:cubicBezTo>
                  <a:lnTo>
                    <a:pt x="1601" y="1068"/>
                  </a:lnTo>
                  <a:cubicBezTo>
                    <a:pt x="1768" y="1068"/>
                    <a:pt x="1901" y="968"/>
                    <a:pt x="1901" y="801"/>
                  </a:cubicBezTo>
                  <a:lnTo>
                    <a:pt x="1901" y="601"/>
                  </a:lnTo>
                  <a:cubicBezTo>
                    <a:pt x="1901" y="434"/>
                    <a:pt x="1768" y="301"/>
                    <a:pt x="1601"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2"/>
            <p:cNvSpPr/>
            <p:nvPr/>
          </p:nvSpPr>
          <p:spPr>
            <a:xfrm>
              <a:off x="7268400" y="3323775"/>
              <a:ext cx="51725" cy="41325"/>
            </a:xfrm>
            <a:custGeom>
              <a:avLst/>
              <a:gdLst/>
              <a:ahLst/>
              <a:cxnLst/>
              <a:rect l="l" t="t" r="r" b="b"/>
              <a:pathLst>
                <a:path w="2069" h="1653" extrusionOk="0">
                  <a:moveTo>
                    <a:pt x="1603" y="1"/>
                  </a:moveTo>
                  <a:cubicBezTo>
                    <a:pt x="1544" y="1"/>
                    <a:pt x="1485" y="19"/>
                    <a:pt x="1435" y="57"/>
                  </a:cubicBezTo>
                  <a:lnTo>
                    <a:pt x="334" y="391"/>
                  </a:lnTo>
                  <a:cubicBezTo>
                    <a:pt x="101" y="491"/>
                    <a:pt x="0" y="791"/>
                    <a:pt x="167" y="1091"/>
                  </a:cubicBezTo>
                  <a:lnTo>
                    <a:pt x="334" y="1425"/>
                  </a:lnTo>
                  <a:cubicBezTo>
                    <a:pt x="426" y="1562"/>
                    <a:pt x="596" y="1652"/>
                    <a:pt x="769" y="1652"/>
                  </a:cubicBezTo>
                  <a:cubicBezTo>
                    <a:pt x="848" y="1652"/>
                    <a:pt x="928" y="1633"/>
                    <a:pt x="1001" y="1591"/>
                  </a:cubicBezTo>
                  <a:lnTo>
                    <a:pt x="1835" y="791"/>
                  </a:lnTo>
                  <a:cubicBezTo>
                    <a:pt x="2002" y="724"/>
                    <a:pt x="2069" y="491"/>
                    <a:pt x="1969" y="391"/>
                  </a:cubicBezTo>
                  <a:lnTo>
                    <a:pt x="1835" y="157"/>
                  </a:lnTo>
                  <a:cubicBezTo>
                    <a:pt x="1793" y="53"/>
                    <a:pt x="1700" y="1"/>
                    <a:pt x="1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2"/>
            <p:cNvSpPr/>
            <p:nvPr/>
          </p:nvSpPr>
          <p:spPr>
            <a:xfrm>
              <a:off x="7310100" y="3355400"/>
              <a:ext cx="44225" cy="47775"/>
            </a:xfrm>
            <a:custGeom>
              <a:avLst/>
              <a:gdLst/>
              <a:ahLst/>
              <a:cxnLst/>
              <a:rect l="l" t="t" r="r" b="b"/>
              <a:pathLst>
                <a:path w="1769" h="1911" extrusionOk="0">
                  <a:moveTo>
                    <a:pt x="1202" y="0"/>
                  </a:moveTo>
                  <a:cubicBezTo>
                    <a:pt x="1086" y="0"/>
                    <a:pt x="983" y="62"/>
                    <a:pt x="934" y="160"/>
                  </a:cubicBezTo>
                  <a:lnTo>
                    <a:pt x="134" y="994"/>
                  </a:lnTo>
                  <a:cubicBezTo>
                    <a:pt x="0" y="1227"/>
                    <a:pt x="100" y="1527"/>
                    <a:pt x="334" y="1661"/>
                  </a:cubicBezTo>
                  <a:lnTo>
                    <a:pt x="667" y="1828"/>
                  </a:lnTo>
                  <a:cubicBezTo>
                    <a:pt x="736" y="1884"/>
                    <a:pt x="820" y="1910"/>
                    <a:pt x="906" y="1910"/>
                  </a:cubicBezTo>
                  <a:cubicBezTo>
                    <a:pt x="1072" y="1910"/>
                    <a:pt x="1247" y="1814"/>
                    <a:pt x="1335" y="1661"/>
                  </a:cubicBezTo>
                  <a:lnTo>
                    <a:pt x="1668" y="560"/>
                  </a:lnTo>
                  <a:cubicBezTo>
                    <a:pt x="1768" y="393"/>
                    <a:pt x="1668" y="226"/>
                    <a:pt x="1535" y="160"/>
                  </a:cubicBezTo>
                  <a:lnTo>
                    <a:pt x="1335" y="26"/>
                  </a:lnTo>
                  <a:cubicBezTo>
                    <a:pt x="1290" y="8"/>
                    <a:pt x="1245"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42"/>
            <p:cNvSpPr/>
            <p:nvPr/>
          </p:nvSpPr>
          <p:spPr>
            <a:xfrm>
              <a:off x="7370150" y="3368550"/>
              <a:ext cx="34200" cy="46725"/>
            </a:xfrm>
            <a:custGeom>
              <a:avLst/>
              <a:gdLst/>
              <a:ahLst/>
              <a:cxnLst/>
              <a:rect l="l" t="t" r="r" b="b"/>
              <a:pathLst>
                <a:path w="1368" h="1869" extrusionOk="0">
                  <a:moveTo>
                    <a:pt x="567" y="1"/>
                  </a:moveTo>
                  <a:cubicBezTo>
                    <a:pt x="400" y="1"/>
                    <a:pt x="267" y="134"/>
                    <a:pt x="267" y="301"/>
                  </a:cubicBezTo>
                  <a:lnTo>
                    <a:pt x="0" y="1368"/>
                  </a:lnTo>
                  <a:cubicBezTo>
                    <a:pt x="0" y="1635"/>
                    <a:pt x="200" y="1869"/>
                    <a:pt x="500" y="1869"/>
                  </a:cubicBezTo>
                  <a:lnTo>
                    <a:pt x="867" y="1869"/>
                  </a:lnTo>
                  <a:cubicBezTo>
                    <a:pt x="1134" y="1869"/>
                    <a:pt x="1368" y="1668"/>
                    <a:pt x="1368" y="1368"/>
                  </a:cubicBezTo>
                  <a:lnTo>
                    <a:pt x="1067" y="301"/>
                  </a:lnTo>
                  <a:cubicBezTo>
                    <a:pt x="1067" y="134"/>
                    <a:pt x="934"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2"/>
            <p:cNvSpPr/>
            <p:nvPr/>
          </p:nvSpPr>
          <p:spPr>
            <a:xfrm>
              <a:off x="7418500" y="3352725"/>
              <a:ext cx="44225" cy="47575"/>
            </a:xfrm>
            <a:custGeom>
              <a:avLst/>
              <a:gdLst/>
              <a:ahLst/>
              <a:cxnLst/>
              <a:rect l="l" t="t" r="r" b="b"/>
              <a:pathLst>
                <a:path w="1769" h="1903" extrusionOk="0">
                  <a:moveTo>
                    <a:pt x="575" y="1"/>
                  </a:moveTo>
                  <a:cubicBezTo>
                    <a:pt x="526" y="1"/>
                    <a:pt x="477" y="12"/>
                    <a:pt x="434" y="33"/>
                  </a:cubicBezTo>
                  <a:lnTo>
                    <a:pt x="234" y="167"/>
                  </a:lnTo>
                  <a:cubicBezTo>
                    <a:pt x="34" y="267"/>
                    <a:pt x="1" y="467"/>
                    <a:pt x="101" y="600"/>
                  </a:cubicBezTo>
                  <a:lnTo>
                    <a:pt x="434" y="1668"/>
                  </a:lnTo>
                  <a:cubicBezTo>
                    <a:pt x="522" y="1821"/>
                    <a:pt x="682" y="1902"/>
                    <a:pt x="856" y="1902"/>
                  </a:cubicBezTo>
                  <a:cubicBezTo>
                    <a:pt x="948" y="1902"/>
                    <a:pt x="1043" y="1880"/>
                    <a:pt x="1135" y="1834"/>
                  </a:cubicBezTo>
                  <a:lnTo>
                    <a:pt x="1468" y="1668"/>
                  </a:lnTo>
                  <a:cubicBezTo>
                    <a:pt x="1669" y="1568"/>
                    <a:pt x="1769" y="1267"/>
                    <a:pt x="1635" y="1001"/>
                  </a:cubicBezTo>
                  <a:lnTo>
                    <a:pt x="835" y="167"/>
                  </a:lnTo>
                  <a:cubicBezTo>
                    <a:pt x="789" y="53"/>
                    <a:pt x="681" y="1"/>
                    <a:pt x="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2"/>
            <p:cNvSpPr/>
            <p:nvPr/>
          </p:nvSpPr>
          <p:spPr>
            <a:xfrm>
              <a:off x="7450200" y="3317850"/>
              <a:ext cx="50900" cy="40725"/>
            </a:xfrm>
            <a:custGeom>
              <a:avLst/>
              <a:gdLst/>
              <a:ahLst/>
              <a:cxnLst/>
              <a:rect l="l" t="t" r="r" b="b"/>
              <a:pathLst>
                <a:path w="2036" h="1629" extrusionOk="0">
                  <a:moveTo>
                    <a:pt x="501" y="1"/>
                  </a:moveTo>
                  <a:cubicBezTo>
                    <a:pt x="383" y="1"/>
                    <a:pt x="274" y="63"/>
                    <a:pt x="200" y="161"/>
                  </a:cubicBezTo>
                  <a:lnTo>
                    <a:pt x="67" y="361"/>
                  </a:lnTo>
                  <a:cubicBezTo>
                    <a:pt x="0" y="527"/>
                    <a:pt x="67" y="694"/>
                    <a:pt x="200" y="794"/>
                  </a:cubicBezTo>
                  <a:lnTo>
                    <a:pt x="1034" y="1562"/>
                  </a:lnTo>
                  <a:cubicBezTo>
                    <a:pt x="1112" y="1606"/>
                    <a:pt x="1197" y="1628"/>
                    <a:pt x="1281" y="1628"/>
                  </a:cubicBezTo>
                  <a:cubicBezTo>
                    <a:pt x="1450" y="1628"/>
                    <a:pt x="1613" y="1539"/>
                    <a:pt x="1702" y="1361"/>
                  </a:cubicBezTo>
                  <a:lnTo>
                    <a:pt x="1868" y="1028"/>
                  </a:lnTo>
                  <a:cubicBezTo>
                    <a:pt x="2035" y="828"/>
                    <a:pt x="1968" y="494"/>
                    <a:pt x="1702" y="361"/>
                  </a:cubicBezTo>
                  <a:lnTo>
                    <a:pt x="634" y="27"/>
                  </a:lnTo>
                  <a:cubicBezTo>
                    <a:pt x="589" y="9"/>
                    <a:pt x="545"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42"/>
            <p:cNvSpPr/>
            <p:nvPr/>
          </p:nvSpPr>
          <p:spPr>
            <a:xfrm>
              <a:off x="7187500" y="2522125"/>
              <a:ext cx="85925" cy="141775"/>
            </a:xfrm>
            <a:custGeom>
              <a:avLst/>
              <a:gdLst/>
              <a:ahLst/>
              <a:cxnLst/>
              <a:rect l="l" t="t" r="r" b="b"/>
              <a:pathLst>
                <a:path w="3437" h="5671" extrusionOk="0">
                  <a:moveTo>
                    <a:pt x="2836" y="0"/>
                  </a:moveTo>
                  <a:cubicBezTo>
                    <a:pt x="1302" y="0"/>
                    <a:pt x="1" y="1268"/>
                    <a:pt x="1" y="2835"/>
                  </a:cubicBezTo>
                  <a:cubicBezTo>
                    <a:pt x="1" y="4370"/>
                    <a:pt x="1235" y="5671"/>
                    <a:pt x="2836" y="5671"/>
                  </a:cubicBezTo>
                  <a:cubicBezTo>
                    <a:pt x="3036" y="5671"/>
                    <a:pt x="3236" y="5637"/>
                    <a:pt x="3437" y="5604"/>
                  </a:cubicBezTo>
                  <a:lnTo>
                    <a:pt x="3437" y="100"/>
                  </a:lnTo>
                  <a:cubicBezTo>
                    <a:pt x="3236" y="33"/>
                    <a:pt x="3036" y="0"/>
                    <a:pt x="2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42"/>
            <p:cNvSpPr/>
            <p:nvPr/>
          </p:nvSpPr>
          <p:spPr>
            <a:xfrm>
              <a:off x="5969975" y="2524625"/>
              <a:ext cx="1331800" cy="738050"/>
            </a:xfrm>
            <a:custGeom>
              <a:avLst/>
              <a:gdLst/>
              <a:ahLst/>
              <a:cxnLst/>
              <a:rect l="l" t="t" r="r" b="b"/>
              <a:pathLst>
                <a:path w="53272" h="29522" extrusionOk="0">
                  <a:moveTo>
                    <a:pt x="47768" y="0"/>
                  </a:moveTo>
                  <a:lnTo>
                    <a:pt x="46767" y="5237"/>
                  </a:lnTo>
                  <a:cubicBezTo>
                    <a:pt x="46767" y="5237"/>
                    <a:pt x="49669" y="7505"/>
                    <a:pt x="49002" y="14510"/>
                  </a:cubicBezTo>
                  <a:cubicBezTo>
                    <a:pt x="48318" y="21600"/>
                    <a:pt x="43821" y="23936"/>
                    <a:pt x="39065" y="23936"/>
                  </a:cubicBezTo>
                  <a:cubicBezTo>
                    <a:pt x="36168" y="23936"/>
                    <a:pt x="33175" y="23069"/>
                    <a:pt x="30889" y="21882"/>
                  </a:cubicBezTo>
                  <a:cubicBezTo>
                    <a:pt x="24851" y="18747"/>
                    <a:pt x="24384" y="10074"/>
                    <a:pt x="24384" y="10074"/>
                  </a:cubicBezTo>
                  <a:lnTo>
                    <a:pt x="9040" y="10074"/>
                  </a:lnTo>
                  <a:cubicBezTo>
                    <a:pt x="9040" y="10074"/>
                    <a:pt x="0" y="16679"/>
                    <a:pt x="0" y="29521"/>
                  </a:cubicBezTo>
                  <a:lnTo>
                    <a:pt x="49636" y="29521"/>
                  </a:lnTo>
                  <a:lnTo>
                    <a:pt x="53272" y="14510"/>
                  </a:lnTo>
                  <a:lnTo>
                    <a:pt x="50203" y="3903"/>
                  </a:lnTo>
                  <a:lnTo>
                    <a:pt x="51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2"/>
            <p:cNvSpPr/>
            <p:nvPr/>
          </p:nvSpPr>
          <p:spPr>
            <a:xfrm>
              <a:off x="6633775" y="2134325"/>
              <a:ext cx="100925" cy="108450"/>
            </a:xfrm>
            <a:custGeom>
              <a:avLst/>
              <a:gdLst/>
              <a:ahLst/>
              <a:cxnLst/>
              <a:rect l="l" t="t" r="r" b="b"/>
              <a:pathLst>
                <a:path w="4037" h="4338" extrusionOk="0">
                  <a:moveTo>
                    <a:pt x="1969" y="1"/>
                  </a:moveTo>
                  <a:lnTo>
                    <a:pt x="1" y="2136"/>
                  </a:lnTo>
                  <a:lnTo>
                    <a:pt x="2769" y="4337"/>
                  </a:lnTo>
                  <a:lnTo>
                    <a:pt x="4037" y="1702"/>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42"/>
            <p:cNvSpPr/>
            <p:nvPr/>
          </p:nvSpPr>
          <p:spPr>
            <a:xfrm>
              <a:off x="6682975" y="2133500"/>
              <a:ext cx="51725" cy="80925"/>
            </a:xfrm>
            <a:custGeom>
              <a:avLst/>
              <a:gdLst/>
              <a:ahLst/>
              <a:cxnLst/>
              <a:rect l="l" t="t" r="r" b="b"/>
              <a:pathLst>
                <a:path w="2069" h="3237" extrusionOk="0">
                  <a:moveTo>
                    <a:pt x="1" y="1"/>
                  </a:moveTo>
                  <a:lnTo>
                    <a:pt x="1" y="1"/>
                  </a:lnTo>
                  <a:cubicBezTo>
                    <a:pt x="34" y="301"/>
                    <a:pt x="134" y="634"/>
                    <a:pt x="234" y="901"/>
                  </a:cubicBezTo>
                  <a:cubicBezTo>
                    <a:pt x="334" y="1902"/>
                    <a:pt x="735" y="2702"/>
                    <a:pt x="1335" y="3236"/>
                  </a:cubicBezTo>
                  <a:lnTo>
                    <a:pt x="2069" y="17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42"/>
            <p:cNvSpPr/>
            <p:nvPr/>
          </p:nvSpPr>
          <p:spPr>
            <a:xfrm>
              <a:off x="6662975" y="2010075"/>
              <a:ext cx="168475" cy="169325"/>
            </a:xfrm>
            <a:custGeom>
              <a:avLst/>
              <a:gdLst/>
              <a:ahLst/>
              <a:cxnLst/>
              <a:rect l="l" t="t" r="r" b="b"/>
              <a:pathLst>
                <a:path w="6739" h="6773" extrusionOk="0">
                  <a:moveTo>
                    <a:pt x="3369" y="1"/>
                  </a:moveTo>
                  <a:cubicBezTo>
                    <a:pt x="1501" y="1"/>
                    <a:pt x="0" y="1535"/>
                    <a:pt x="0" y="3403"/>
                  </a:cubicBezTo>
                  <a:cubicBezTo>
                    <a:pt x="0" y="5238"/>
                    <a:pt x="1501" y="6772"/>
                    <a:pt x="3369" y="6772"/>
                  </a:cubicBezTo>
                  <a:cubicBezTo>
                    <a:pt x="5237" y="6772"/>
                    <a:pt x="6738" y="5238"/>
                    <a:pt x="6738" y="3403"/>
                  </a:cubicBezTo>
                  <a:cubicBezTo>
                    <a:pt x="6738" y="1535"/>
                    <a:pt x="5237" y="1"/>
                    <a:pt x="3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2"/>
            <p:cNvSpPr/>
            <p:nvPr/>
          </p:nvSpPr>
          <p:spPr>
            <a:xfrm>
              <a:off x="6676800" y="2086525"/>
              <a:ext cx="35400" cy="46575"/>
            </a:xfrm>
            <a:custGeom>
              <a:avLst/>
              <a:gdLst/>
              <a:ahLst/>
              <a:cxnLst/>
              <a:rect l="l" t="t" r="r" b="b"/>
              <a:pathLst>
                <a:path w="1416" h="1863" extrusionOk="0">
                  <a:moveTo>
                    <a:pt x="805" y="1"/>
                  </a:moveTo>
                  <a:cubicBezTo>
                    <a:pt x="623" y="1"/>
                    <a:pt x="439" y="97"/>
                    <a:pt x="314" y="345"/>
                  </a:cubicBezTo>
                  <a:cubicBezTo>
                    <a:pt x="0" y="945"/>
                    <a:pt x="224" y="1863"/>
                    <a:pt x="819" y="1863"/>
                  </a:cubicBezTo>
                  <a:cubicBezTo>
                    <a:pt x="918" y="1863"/>
                    <a:pt x="1029" y="1837"/>
                    <a:pt x="1148" y="1779"/>
                  </a:cubicBezTo>
                  <a:lnTo>
                    <a:pt x="1415" y="545"/>
                  </a:lnTo>
                  <a:cubicBezTo>
                    <a:pt x="1415" y="273"/>
                    <a:pt x="1113" y="1"/>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2"/>
            <p:cNvSpPr/>
            <p:nvPr/>
          </p:nvSpPr>
          <p:spPr>
            <a:xfrm>
              <a:off x="6657125" y="2003700"/>
              <a:ext cx="156800" cy="148175"/>
            </a:xfrm>
            <a:custGeom>
              <a:avLst/>
              <a:gdLst/>
              <a:ahLst/>
              <a:cxnLst/>
              <a:rect l="l" t="t" r="r" b="b"/>
              <a:pathLst>
                <a:path w="6272" h="5927" extrusionOk="0">
                  <a:moveTo>
                    <a:pt x="3545" y="0"/>
                  </a:moveTo>
                  <a:cubicBezTo>
                    <a:pt x="3276" y="0"/>
                    <a:pt x="2985" y="28"/>
                    <a:pt x="2669" y="89"/>
                  </a:cubicBezTo>
                  <a:cubicBezTo>
                    <a:pt x="434" y="656"/>
                    <a:pt x="1" y="2924"/>
                    <a:pt x="1" y="2924"/>
                  </a:cubicBezTo>
                  <a:lnTo>
                    <a:pt x="334" y="5926"/>
                  </a:lnTo>
                  <a:lnTo>
                    <a:pt x="1602" y="5159"/>
                  </a:lnTo>
                  <a:cubicBezTo>
                    <a:pt x="868" y="5026"/>
                    <a:pt x="1001" y="4025"/>
                    <a:pt x="1001" y="4025"/>
                  </a:cubicBezTo>
                  <a:cubicBezTo>
                    <a:pt x="1164" y="3320"/>
                    <a:pt x="1547" y="3254"/>
                    <a:pt x="1685" y="3254"/>
                  </a:cubicBezTo>
                  <a:cubicBezTo>
                    <a:pt x="1716" y="3254"/>
                    <a:pt x="1735" y="3258"/>
                    <a:pt x="1735" y="3258"/>
                  </a:cubicBezTo>
                  <a:cubicBezTo>
                    <a:pt x="2436" y="3525"/>
                    <a:pt x="2236" y="4259"/>
                    <a:pt x="2236" y="4259"/>
                  </a:cubicBezTo>
                  <a:lnTo>
                    <a:pt x="3003" y="2657"/>
                  </a:lnTo>
                  <a:lnTo>
                    <a:pt x="3737" y="2657"/>
                  </a:lnTo>
                  <a:lnTo>
                    <a:pt x="4404" y="1557"/>
                  </a:lnTo>
                  <a:lnTo>
                    <a:pt x="6272" y="1557"/>
                  </a:lnTo>
                  <a:cubicBezTo>
                    <a:pt x="5985" y="1012"/>
                    <a:pt x="5182" y="0"/>
                    <a:pt x="3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42"/>
            <p:cNvSpPr/>
            <p:nvPr/>
          </p:nvSpPr>
          <p:spPr>
            <a:xfrm>
              <a:off x="6641275" y="1953600"/>
              <a:ext cx="181000" cy="127400"/>
            </a:xfrm>
            <a:custGeom>
              <a:avLst/>
              <a:gdLst/>
              <a:ahLst/>
              <a:cxnLst/>
              <a:rect l="l" t="t" r="r" b="b"/>
              <a:pathLst>
                <a:path w="7240" h="5096" extrusionOk="0">
                  <a:moveTo>
                    <a:pt x="4155" y="0"/>
                  </a:moveTo>
                  <a:cubicBezTo>
                    <a:pt x="3745" y="0"/>
                    <a:pt x="3275" y="49"/>
                    <a:pt x="2736" y="158"/>
                  </a:cubicBezTo>
                  <a:cubicBezTo>
                    <a:pt x="1" y="692"/>
                    <a:pt x="234" y="3360"/>
                    <a:pt x="234" y="3360"/>
                  </a:cubicBezTo>
                  <a:lnTo>
                    <a:pt x="635" y="5095"/>
                  </a:lnTo>
                  <a:lnTo>
                    <a:pt x="7239" y="4094"/>
                  </a:lnTo>
                  <a:cubicBezTo>
                    <a:pt x="7239" y="4094"/>
                    <a:pt x="6973" y="2160"/>
                    <a:pt x="6806" y="1693"/>
                  </a:cubicBezTo>
                  <a:cubicBezTo>
                    <a:pt x="6536" y="857"/>
                    <a:pt x="5875"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2"/>
            <p:cNvSpPr/>
            <p:nvPr/>
          </p:nvSpPr>
          <p:spPr>
            <a:xfrm>
              <a:off x="6733025" y="1955050"/>
              <a:ext cx="89250" cy="112600"/>
            </a:xfrm>
            <a:custGeom>
              <a:avLst/>
              <a:gdLst/>
              <a:ahLst/>
              <a:cxnLst/>
              <a:rect l="l" t="t" r="r" b="b"/>
              <a:pathLst>
                <a:path w="3570" h="4504" extrusionOk="0">
                  <a:moveTo>
                    <a:pt x="1401" y="0"/>
                  </a:moveTo>
                  <a:cubicBezTo>
                    <a:pt x="0" y="967"/>
                    <a:pt x="134" y="2702"/>
                    <a:pt x="134" y="2702"/>
                  </a:cubicBezTo>
                  <a:lnTo>
                    <a:pt x="467" y="4503"/>
                  </a:lnTo>
                  <a:lnTo>
                    <a:pt x="3536" y="4036"/>
                  </a:lnTo>
                  <a:cubicBezTo>
                    <a:pt x="3569" y="4036"/>
                    <a:pt x="3303" y="2102"/>
                    <a:pt x="3136" y="1601"/>
                  </a:cubicBezTo>
                  <a:cubicBezTo>
                    <a:pt x="2902" y="934"/>
                    <a:pt x="2469" y="267"/>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2"/>
            <p:cNvSpPr/>
            <p:nvPr/>
          </p:nvSpPr>
          <p:spPr>
            <a:xfrm>
              <a:off x="6799725" y="2024250"/>
              <a:ext cx="80925" cy="35050"/>
            </a:xfrm>
            <a:custGeom>
              <a:avLst/>
              <a:gdLst/>
              <a:ahLst/>
              <a:cxnLst/>
              <a:rect l="l" t="t" r="r" b="b"/>
              <a:pathLst>
                <a:path w="3237" h="1402" extrusionOk="0">
                  <a:moveTo>
                    <a:pt x="735" y="1"/>
                  </a:moveTo>
                  <a:lnTo>
                    <a:pt x="1" y="1402"/>
                  </a:lnTo>
                  <a:lnTo>
                    <a:pt x="3236" y="868"/>
                  </a:lnTo>
                  <a:lnTo>
                    <a:pt x="3070" y="601"/>
                  </a:lnTo>
                  <a:lnTo>
                    <a:pt x="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42"/>
            <p:cNvSpPr/>
            <p:nvPr/>
          </p:nvSpPr>
          <p:spPr>
            <a:xfrm>
              <a:off x="6342750" y="2181025"/>
              <a:ext cx="416975" cy="475375"/>
            </a:xfrm>
            <a:custGeom>
              <a:avLst/>
              <a:gdLst/>
              <a:ahLst/>
              <a:cxnLst/>
              <a:rect l="l" t="t" r="r" b="b"/>
              <a:pathLst>
                <a:path w="16679" h="19015" extrusionOk="0">
                  <a:moveTo>
                    <a:pt x="11808" y="1"/>
                  </a:moveTo>
                  <a:cubicBezTo>
                    <a:pt x="11808" y="1"/>
                    <a:pt x="7605" y="2169"/>
                    <a:pt x="3769" y="7740"/>
                  </a:cubicBezTo>
                  <a:cubicBezTo>
                    <a:pt x="2402" y="9741"/>
                    <a:pt x="1067" y="12143"/>
                    <a:pt x="0" y="15078"/>
                  </a:cubicBezTo>
                  <a:lnTo>
                    <a:pt x="12742" y="19015"/>
                  </a:lnTo>
                  <a:cubicBezTo>
                    <a:pt x="12742" y="19015"/>
                    <a:pt x="12609" y="12510"/>
                    <a:pt x="14644" y="8874"/>
                  </a:cubicBezTo>
                  <a:cubicBezTo>
                    <a:pt x="16679" y="5305"/>
                    <a:pt x="14977" y="2569"/>
                    <a:pt x="14977" y="2569"/>
                  </a:cubicBezTo>
                  <a:lnTo>
                    <a:pt x="11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42"/>
            <p:cNvSpPr/>
            <p:nvPr/>
          </p:nvSpPr>
          <p:spPr>
            <a:xfrm>
              <a:off x="5856325" y="2090525"/>
              <a:ext cx="152025" cy="163925"/>
            </a:xfrm>
            <a:custGeom>
              <a:avLst/>
              <a:gdLst/>
              <a:ahLst/>
              <a:cxnLst/>
              <a:rect l="l" t="t" r="r" b="b"/>
              <a:pathLst>
                <a:path w="6081" h="6557" extrusionOk="0">
                  <a:moveTo>
                    <a:pt x="2363" y="0"/>
                  </a:moveTo>
                  <a:cubicBezTo>
                    <a:pt x="2284" y="0"/>
                    <a:pt x="2201" y="16"/>
                    <a:pt x="2111" y="52"/>
                  </a:cubicBezTo>
                  <a:cubicBezTo>
                    <a:pt x="1044" y="519"/>
                    <a:pt x="2412" y="3221"/>
                    <a:pt x="2412" y="3221"/>
                  </a:cubicBezTo>
                  <a:cubicBezTo>
                    <a:pt x="2412" y="3221"/>
                    <a:pt x="1666" y="2413"/>
                    <a:pt x="1040" y="2413"/>
                  </a:cubicBezTo>
                  <a:cubicBezTo>
                    <a:pt x="871" y="2413"/>
                    <a:pt x="711" y="2472"/>
                    <a:pt x="577" y="2620"/>
                  </a:cubicBezTo>
                  <a:cubicBezTo>
                    <a:pt x="0" y="3288"/>
                    <a:pt x="1826" y="4453"/>
                    <a:pt x="2160" y="4657"/>
                  </a:cubicBezTo>
                  <a:lnTo>
                    <a:pt x="2160" y="4657"/>
                  </a:lnTo>
                  <a:cubicBezTo>
                    <a:pt x="2053" y="4596"/>
                    <a:pt x="1797" y="4465"/>
                    <a:pt x="1558" y="4465"/>
                  </a:cubicBezTo>
                  <a:cubicBezTo>
                    <a:pt x="1345" y="4465"/>
                    <a:pt x="1145" y="4569"/>
                    <a:pt x="1077" y="4922"/>
                  </a:cubicBezTo>
                  <a:cubicBezTo>
                    <a:pt x="910" y="5789"/>
                    <a:pt x="4079" y="6556"/>
                    <a:pt x="4079" y="6556"/>
                  </a:cubicBezTo>
                  <a:cubicBezTo>
                    <a:pt x="4079" y="6556"/>
                    <a:pt x="6081" y="3888"/>
                    <a:pt x="5414" y="3421"/>
                  </a:cubicBezTo>
                  <a:cubicBezTo>
                    <a:pt x="5305" y="3345"/>
                    <a:pt x="5202" y="3313"/>
                    <a:pt x="5105" y="3313"/>
                  </a:cubicBezTo>
                  <a:cubicBezTo>
                    <a:pt x="4851" y="3313"/>
                    <a:pt x="4641" y="3532"/>
                    <a:pt x="4497" y="3747"/>
                  </a:cubicBezTo>
                  <a:lnTo>
                    <a:pt x="4497" y="3747"/>
                  </a:lnTo>
                  <a:cubicBezTo>
                    <a:pt x="4834" y="3073"/>
                    <a:pt x="5383" y="1782"/>
                    <a:pt x="4747" y="1586"/>
                  </a:cubicBezTo>
                  <a:cubicBezTo>
                    <a:pt x="4684" y="1569"/>
                    <a:pt x="4624" y="1561"/>
                    <a:pt x="4567" y="1561"/>
                  </a:cubicBezTo>
                  <a:cubicBezTo>
                    <a:pt x="3828" y="1561"/>
                    <a:pt x="3512" y="2854"/>
                    <a:pt x="3512" y="2854"/>
                  </a:cubicBezTo>
                  <a:cubicBezTo>
                    <a:pt x="3512" y="2854"/>
                    <a:pt x="3397"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42"/>
            <p:cNvSpPr/>
            <p:nvPr/>
          </p:nvSpPr>
          <p:spPr>
            <a:xfrm>
              <a:off x="5903250" y="2229100"/>
              <a:ext cx="171000" cy="276225"/>
            </a:xfrm>
            <a:custGeom>
              <a:avLst/>
              <a:gdLst/>
              <a:ahLst/>
              <a:cxnLst/>
              <a:rect l="l" t="t" r="r" b="b"/>
              <a:pathLst>
                <a:path w="6840" h="11049" extrusionOk="0">
                  <a:moveTo>
                    <a:pt x="2766" y="1"/>
                  </a:moveTo>
                  <a:cubicBezTo>
                    <a:pt x="2503" y="1"/>
                    <a:pt x="2237" y="57"/>
                    <a:pt x="1969" y="146"/>
                  </a:cubicBezTo>
                  <a:cubicBezTo>
                    <a:pt x="735" y="546"/>
                    <a:pt x="1" y="1480"/>
                    <a:pt x="1002" y="4482"/>
                  </a:cubicBezTo>
                  <a:cubicBezTo>
                    <a:pt x="1986" y="7342"/>
                    <a:pt x="4182" y="11049"/>
                    <a:pt x="5426" y="11049"/>
                  </a:cubicBezTo>
                  <a:cubicBezTo>
                    <a:pt x="5488" y="11049"/>
                    <a:pt x="5548" y="11040"/>
                    <a:pt x="5605" y="11020"/>
                  </a:cubicBezTo>
                  <a:cubicBezTo>
                    <a:pt x="6839" y="10587"/>
                    <a:pt x="6339" y="6017"/>
                    <a:pt x="5338" y="3015"/>
                  </a:cubicBezTo>
                  <a:cubicBezTo>
                    <a:pt x="4560" y="682"/>
                    <a:pt x="3682"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42"/>
            <p:cNvSpPr/>
            <p:nvPr/>
          </p:nvSpPr>
          <p:spPr>
            <a:xfrm>
              <a:off x="6025000" y="2266925"/>
              <a:ext cx="117625" cy="134225"/>
            </a:xfrm>
            <a:custGeom>
              <a:avLst/>
              <a:gdLst/>
              <a:ahLst/>
              <a:cxnLst/>
              <a:rect l="l" t="t" r="r" b="b"/>
              <a:pathLst>
                <a:path w="4705" h="5369" extrusionOk="0">
                  <a:moveTo>
                    <a:pt x="1969" y="334"/>
                  </a:moveTo>
                  <a:lnTo>
                    <a:pt x="3704" y="634"/>
                  </a:lnTo>
                  <a:cubicBezTo>
                    <a:pt x="3704" y="634"/>
                    <a:pt x="3347" y="1882"/>
                    <a:pt x="2662" y="1882"/>
                  </a:cubicBezTo>
                  <a:cubicBezTo>
                    <a:pt x="2621" y="1882"/>
                    <a:pt x="2579" y="1878"/>
                    <a:pt x="2536" y="1869"/>
                  </a:cubicBezTo>
                  <a:cubicBezTo>
                    <a:pt x="1769" y="1669"/>
                    <a:pt x="1969" y="334"/>
                    <a:pt x="1969" y="334"/>
                  </a:cubicBezTo>
                  <a:close/>
                  <a:moveTo>
                    <a:pt x="1002" y="1"/>
                  </a:moveTo>
                  <a:lnTo>
                    <a:pt x="1002" y="1"/>
                  </a:lnTo>
                  <a:cubicBezTo>
                    <a:pt x="1002" y="1"/>
                    <a:pt x="1469" y="1202"/>
                    <a:pt x="1168" y="2336"/>
                  </a:cubicBezTo>
                  <a:cubicBezTo>
                    <a:pt x="868" y="3470"/>
                    <a:pt x="268" y="3737"/>
                    <a:pt x="134" y="4204"/>
                  </a:cubicBezTo>
                  <a:cubicBezTo>
                    <a:pt x="1" y="4671"/>
                    <a:pt x="802" y="5004"/>
                    <a:pt x="1669" y="5204"/>
                  </a:cubicBezTo>
                  <a:cubicBezTo>
                    <a:pt x="2071" y="5297"/>
                    <a:pt x="2465" y="5368"/>
                    <a:pt x="2786" y="5368"/>
                  </a:cubicBezTo>
                  <a:cubicBezTo>
                    <a:pt x="3158" y="5368"/>
                    <a:pt x="3432" y="5273"/>
                    <a:pt x="3503" y="5004"/>
                  </a:cubicBezTo>
                  <a:cubicBezTo>
                    <a:pt x="3637" y="4537"/>
                    <a:pt x="3170" y="3970"/>
                    <a:pt x="3470" y="2869"/>
                  </a:cubicBezTo>
                  <a:cubicBezTo>
                    <a:pt x="3770" y="1802"/>
                    <a:pt x="4704" y="868"/>
                    <a:pt x="4704" y="868"/>
                  </a:cubicBezTo>
                  <a:lnTo>
                    <a:pt x="2970" y="34"/>
                  </a:lnTo>
                  <a:lnTo>
                    <a:pt x="1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42"/>
            <p:cNvSpPr/>
            <p:nvPr/>
          </p:nvSpPr>
          <p:spPr>
            <a:xfrm>
              <a:off x="6005000" y="2170850"/>
              <a:ext cx="193500" cy="141700"/>
            </a:xfrm>
            <a:custGeom>
              <a:avLst/>
              <a:gdLst/>
              <a:ahLst/>
              <a:cxnLst/>
              <a:rect l="l" t="t" r="r" b="b"/>
              <a:pathLst>
                <a:path w="7740" h="5668" extrusionOk="0">
                  <a:moveTo>
                    <a:pt x="3295" y="1"/>
                  </a:moveTo>
                  <a:cubicBezTo>
                    <a:pt x="2775" y="1"/>
                    <a:pt x="2308" y="344"/>
                    <a:pt x="2169" y="875"/>
                  </a:cubicBezTo>
                  <a:cubicBezTo>
                    <a:pt x="2135" y="875"/>
                    <a:pt x="2102" y="842"/>
                    <a:pt x="2069" y="842"/>
                  </a:cubicBezTo>
                  <a:cubicBezTo>
                    <a:pt x="1971" y="816"/>
                    <a:pt x="1873" y="804"/>
                    <a:pt x="1777" y="804"/>
                  </a:cubicBezTo>
                  <a:cubicBezTo>
                    <a:pt x="1251" y="804"/>
                    <a:pt x="775" y="1173"/>
                    <a:pt x="634" y="1709"/>
                  </a:cubicBezTo>
                  <a:cubicBezTo>
                    <a:pt x="601" y="1876"/>
                    <a:pt x="601" y="2042"/>
                    <a:pt x="634" y="2176"/>
                  </a:cubicBezTo>
                  <a:cubicBezTo>
                    <a:pt x="401" y="2309"/>
                    <a:pt x="167" y="2509"/>
                    <a:pt x="134" y="2810"/>
                  </a:cubicBezTo>
                  <a:cubicBezTo>
                    <a:pt x="0" y="3310"/>
                    <a:pt x="301" y="3810"/>
                    <a:pt x="801" y="3910"/>
                  </a:cubicBezTo>
                  <a:lnTo>
                    <a:pt x="934" y="3910"/>
                  </a:lnTo>
                  <a:cubicBezTo>
                    <a:pt x="834" y="4511"/>
                    <a:pt x="1235" y="5078"/>
                    <a:pt x="1802" y="5245"/>
                  </a:cubicBezTo>
                  <a:cubicBezTo>
                    <a:pt x="1905" y="5272"/>
                    <a:pt x="2008" y="5286"/>
                    <a:pt x="2109" y="5286"/>
                  </a:cubicBezTo>
                  <a:cubicBezTo>
                    <a:pt x="2499" y="5286"/>
                    <a:pt x="2857" y="5088"/>
                    <a:pt x="3069" y="4744"/>
                  </a:cubicBezTo>
                  <a:cubicBezTo>
                    <a:pt x="3236" y="4911"/>
                    <a:pt x="3403" y="5045"/>
                    <a:pt x="3636" y="5078"/>
                  </a:cubicBezTo>
                  <a:cubicBezTo>
                    <a:pt x="3720" y="5111"/>
                    <a:pt x="3795" y="5128"/>
                    <a:pt x="3870" y="5128"/>
                  </a:cubicBezTo>
                  <a:cubicBezTo>
                    <a:pt x="3945" y="5128"/>
                    <a:pt x="4020" y="5111"/>
                    <a:pt x="4103" y="5078"/>
                  </a:cubicBezTo>
                  <a:cubicBezTo>
                    <a:pt x="4270" y="5345"/>
                    <a:pt x="4504" y="5545"/>
                    <a:pt x="4804" y="5645"/>
                  </a:cubicBezTo>
                  <a:cubicBezTo>
                    <a:pt x="4885" y="5660"/>
                    <a:pt x="4968" y="5668"/>
                    <a:pt x="5051" y="5668"/>
                  </a:cubicBezTo>
                  <a:cubicBezTo>
                    <a:pt x="5511" y="5668"/>
                    <a:pt x="5968" y="5435"/>
                    <a:pt x="6138" y="5011"/>
                  </a:cubicBezTo>
                  <a:cubicBezTo>
                    <a:pt x="6272" y="5078"/>
                    <a:pt x="6372" y="5178"/>
                    <a:pt x="6505" y="5211"/>
                  </a:cubicBezTo>
                  <a:cubicBezTo>
                    <a:pt x="6585" y="5233"/>
                    <a:pt x="6666" y="5243"/>
                    <a:pt x="6745" y="5243"/>
                  </a:cubicBezTo>
                  <a:cubicBezTo>
                    <a:pt x="7157" y="5243"/>
                    <a:pt x="7527" y="4964"/>
                    <a:pt x="7639" y="4544"/>
                  </a:cubicBezTo>
                  <a:cubicBezTo>
                    <a:pt x="7739" y="4044"/>
                    <a:pt x="7439" y="3543"/>
                    <a:pt x="6939" y="3410"/>
                  </a:cubicBezTo>
                  <a:lnTo>
                    <a:pt x="6839" y="3410"/>
                  </a:lnTo>
                  <a:cubicBezTo>
                    <a:pt x="6905" y="3343"/>
                    <a:pt x="6905" y="3310"/>
                    <a:pt x="6939" y="3210"/>
                  </a:cubicBezTo>
                  <a:cubicBezTo>
                    <a:pt x="7105" y="2576"/>
                    <a:pt x="6672" y="1976"/>
                    <a:pt x="6071" y="1809"/>
                  </a:cubicBezTo>
                  <a:cubicBezTo>
                    <a:pt x="5955" y="1776"/>
                    <a:pt x="5855" y="1759"/>
                    <a:pt x="5763" y="1759"/>
                  </a:cubicBezTo>
                  <a:cubicBezTo>
                    <a:pt x="5671" y="1759"/>
                    <a:pt x="5588" y="1776"/>
                    <a:pt x="5504" y="1809"/>
                  </a:cubicBezTo>
                  <a:cubicBezTo>
                    <a:pt x="5404" y="1475"/>
                    <a:pt x="5104" y="1175"/>
                    <a:pt x="4737" y="1075"/>
                  </a:cubicBezTo>
                  <a:cubicBezTo>
                    <a:pt x="4637" y="1042"/>
                    <a:pt x="4570" y="1042"/>
                    <a:pt x="4470" y="1042"/>
                  </a:cubicBezTo>
                  <a:cubicBezTo>
                    <a:pt x="4437" y="575"/>
                    <a:pt x="4103" y="174"/>
                    <a:pt x="3603" y="41"/>
                  </a:cubicBezTo>
                  <a:cubicBezTo>
                    <a:pt x="3500" y="14"/>
                    <a:pt x="3396" y="1"/>
                    <a:pt x="3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42"/>
            <p:cNvSpPr/>
            <p:nvPr/>
          </p:nvSpPr>
          <p:spPr>
            <a:xfrm>
              <a:off x="6102575" y="2186525"/>
              <a:ext cx="207675" cy="275575"/>
            </a:xfrm>
            <a:custGeom>
              <a:avLst/>
              <a:gdLst/>
              <a:ahLst/>
              <a:cxnLst/>
              <a:rect l="l" t="t" r="r" b="b"/>
              <a:pathLst>
                <a:path w="8307" h="11023" extrusionOk="0">
                  <a:moveTo>
                    <a:pt x="6280" y="0"/>
                  </a:moveTo>
                  <a:cubicBezTo>
                    <a:pt x="5446" y="0"/>
                    <a:pt x="4488" y="529"/>
                    <a:pt x="3736" y="1849"/>
                  </a:cubicBezTo>
                  <a:cubicBezTo>
                    <a:pt x="2002" y="4918"/>
                    <a:pt x="0" y="8454"/>
                    <a:pt x="0" y="8454"/>
                  </a:cubicBezTo>
                  <a:lnTo>
                    <a:pt x="5704" y="11022"/>
                  </a:lnTo>
                  <a:cubicBezTo>
                    <a:pt x="5704" y="11022"/>
                    <a:pt x="7906" y="4518"/>
                    <a:pt x="8173" y="2249"/>
                  </a:cubicBezTo>
                  <a:cubicBezTo>
                    <a:pt x="8307" y="965"/>
                    <a:pt x="7406" y="0"/>
                    <a:pt x="6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42"/>
            <p:cNvSpPr/>
            <p:nvPr/>
          </p:nvSpPr>
          <p:spPr>
            <a:xfrm>
              <a:off x="6228500" y="2187150"/>
              <a:ext cx="82150" cy="274950"/>
            </a:xfrm>
            <a:custGeom>
              <a:avLst/>
              <a:gdLst/>
              <a:ahLst/>
              <a:cxnLst/>
              <a:rect l="l" t="t" r="r" b="b"/>
              <a:pathLst>
                <a:path w="3286" h="10998" extrusionOk="0">
                  <a:moveTo>
                    <a:pt x="1238" y="1"/>
                  </a:moveTo>
                  <a:cubicBezTo>
                    <a:pt x="852" y="1"/>
                    <a:pt x="440" y="111"/>
                    <a:pt x="33" y="356"/>
                  </a:cubicBezTo>
                  <a:cubicBezTo>
                    <a:pt x="142" y="340"/>
                    <a:pt x="249" y="331"/>
                    <a:pt x="354" y="331"/>
                  </a:cubicBezTo>
                  <a:cubicBezTo>
                    <a:pt x="1504" y="331"/>
                    <a:pt x="2388" y="1305"/>
                    <a:pt x="2235" y="2558"/>
                  </a:cubicBezTo>
                  <a:cubicBezTo>
                    <a:pt x="2035" y="4359"/>
                    <a:pt x="567" y="8996"/>
                    <a:pt x="0" y="10697"/>
                  </a:cubicBezTo>
                  <a:lnTo>
                    <a:pt x="667" y="10997"/>
                  </a:lnTo>
                  <a:cubicBezTo>
                    <a:pt x="667" y="10997"/>
                    <a:pt x="2835" y="4493"/>
                    <a:pt x="3136" y="2224"/>
                  </a:cubicBezTo>
                  <a:cubicBezTo>
                    <a:pt x="3285" y="955"/>
                    <a:pt x="2375" y="1"/>
                    <a:pt x="1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42"/>
            <p:cNvSpPr/>
            <p:nvPr/>
          </p:nvSpPr>
          <p:spPr>
            <a:xfrm>
              <a:off x="6204300" y="2247575"/>
              <a:ext cx="62575" cy="68750"/>
            </a:xfrm>
            <a:custGeom>
              <a:avLst/>
              <a:gdLst/>
              <a:ahLst/>
              <a:cxnLst/>
              <a:rect l="l" t="t" r="r" b="b"/>
              <a:pathLst>
                <a:path w="2503" h="2750" extrusionOk="0">
                  <a:moveTo>
                    <a:pt x="542" y="1"/>
                  </a:moveTo>
                  <a:cubicBezTo>
                    <a:pt x="442" y="1"/>
                    <a:pt x="335" y="35"/>
                    <a:pt x="234" y="108"/>
                  </a:cubicBezTo>
                  <a:cubicBezTo>
                    <a:pt x="34" y="241"/>
                    <a:pt x="1" y="508"/>
                    <a:pt x="168" y="741"/>
                  </a:cubicBezTo>
                  <a:lnTo>
                    <a:pt x="1635" y="2576"/>
                  </a:lnTo>
                  <a:cubicBezTo>
                    <a:pt x="1711" y="2690"/>
                    <a:pt x="1830" y="2749"/>
                    <a:pt x="1961" y="2749"/>
                  </a:cubicBezTo>
                  <a:cubicBezTo>
                    <a:pt x="2061" y="2749"/>
                    <a:pt x="2168" y="2715"/>
                    <a:pt x="2269" y="2643"/>
                  </a:cubicBezTo>
                  <a:cubicBezTo>
                    <a:pt x="2469" y="2476"/>
                    <a:pt x="2503" y="2176"/>
                    <a:pt x="2336" y="2009"/>
                  </a:cubicBezTo>
                  <a:lnTo>
                    <a:pt x="868" y="174"/>
                  </a:lnTo>
                  <a:cubicBezTo>
                    <a:pt x="792" y="61"/>
                    <a:pt x="674"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42"/>
            <p:cNvSpPr/>
            <p:nvPr/>
          </p:nvSpPr>
          <p:spPr>
            <a:xfrm>
              <a:off x="6178450" y="2285100"/>
              <a:ext cx="62575" cy="68750"/>
            </a:xfrm>
            <a:custGeom>
              <a:avLst/>
              <a:gdLst/>
              <a:ahLst/>
              <a:cxnLst/>
              <a:rect l="l" t="t" r="r" b="b"/>
              <a:pathLst>
                <a:path w="2503" h="2750" extrusionOk="0">
                  <a:moveTo>
                    <a:pt x="528" y="1"/>
                  </a:moveTo>
                  <a:cubicBezTo>
                    <a:pt x="426" y="1"/>
                    <a:pt x="321" y="36"/>
                    <a:pt x="234" y="108"/>
                  </a:cubicBezTo>
                  <a:cubicBezTo>
                    <a:pt x="34" y="241"/>
                    <a:pt x="1" y="508"/>
                    <a:pt x="167" y="741"/>
                  </a:cubicBezTo>
                  <a:lnTo>
                    <a:pt x="1635" y="2576"/>
                  </a:lnTo>
                  <a:cubicBezTo>
                    <a:pt x="1692" y="2690"/>
                    <a:pt x="1813" y="2750"/>
                    <a:pt x="1944" y="2750"/>
                  </a:cubicBezTo>
                  <a:cubicBezTo>
                    <a:pt x="2044" y="2750"/>
                    <a:pt x="2149" y="2715"/>
                    <a:pt x="2236" y="2643"/>
                  </a:cubicBezTo>
                  <a:cubicBezTo>
                    <a:pt x="2469" y="2509"/>
                    <a:pt x="2502" y="2242"/>
                    <a:pt x="2336" y="2009"/>
                  </a:cubicBezTo>
                  <a:lnTo>
                    <a:pt x="868" y="174"/>
                  </a:lnTo>
                  <a:cubicBezTo>
                    <a:pt x="792" y="61"/>
                    <a:pt x="66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42"/>
            <p:cNvSpPr/>
            <p:nvPr/>
          </p:nvSpPr>
          <p:spPr>
            <a:xfrm>
              <a:off x="6152600" y="2323525"/>
              <a:ext cx="62575" cy="68675"/>
            </a:xfrm>
            <a:custGeom>
              <a:avLst/>
              <a:gdLst/>
              <a:ahLst/>
              <a:cxnLst/>
              <a:rect l="l" t="t" r="r" b="b"/>
              <a:pathLst>
                <a:path w="2503" h="2747" extrusionOk="0">
                  <a:moveTo>
                    <a:pt x="517" y="1"/>
                  </a:moveTo>
                  <a:cubicBezTo>
                    <a:pt x="418" y="1"/>
                    <a:pt x="317" y="36"/>
                    <a:pt x="234" y="105"/>
                  </a:cubicBezTo>
                  <a:cubicBezTo>
                    <a:pt x="34" y="238"/>
                    <a:pt x="1" y="539"/>
                    <a:pt x="167" y="739"/>
                  </a:cubicBezTo>
                  <a:lnTo>
                    <a:pt x="1602" y="2573"/>
                  </a:lnTo>
                  <a:cubicBezTo>
                    <a:pt x="1678" y="2687"/>
                    <a:pt x="1807" y="2747"/>
                    <a:pt x="1941" y="2747"/>
                  </a:cubicBezTo>
                  <a:cubicBezTo>
                    <a:pt x="2044" y="2747"/>
                    <a:pt x="2149" y="2712"/>
                    <a:pt x="2236" y="2640"/>
                  </a:cubicBezTo>
                  <a:cubicBezTo>
                    <a:pt x="2436" y="2540"/>
                    <a:pt x="2502" y="2240"/>
                    <a:pt x="2302" y="2040"/>
                  </a:cubicBezTo>
                  <a:lnTo>
                    <a:pt x="868" y="205"/>
                  </a:lnTo>
                  <a:cubicBezTo>
                    <a:pt x="790" y="69"/>
                    <a:pt x="655"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42"/>
            <p:cNvSpPr/>
            <p:nvPr/>
          </p:nvSpPr>
          <p:spPr>
            <a:xfrm>
              <a:off x="5885750" y="2339475"/>
              <a:ext cx="439500" cy="391150"/>
            </a:xfrm>
            <a:custGeom>
              <a:avLst/>
              <a:gdLst/>
              <a:ahLst/>
              <a:cxnLst/>
              <a:rect l="l" t="t" r="r" b="b"/>
              <a:pathLst>
                <a:path w="17580" h="15646" extrusionOk="0">
                  <a:moveTo>
                    <a:pt x="34" y="1"/>
                  </a:moveTo>
                  <a:lnTo>
                    <a:pt x="0" y="15645"/>
                  </a:lnTo>
                  <a:lnTo>
                    <a:pt x="17580" y="15645"/>
                  </a:lnTo>
                  <a:lnTo>
                    <a:pt x="17580" y="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42"/>
            <p:cNvSpPr/>
            <p:nvPr/>
          </p:nvSpPr>
          <p:spPr>
            <a:xfrm>
              <a:off x="6077550" y="2339475"/>
              <a:ext cx="55900" cy="391150"/>
            </a:xfrm>
            <a:custGeom>
              <a:avLst/>
              <a:gdLst/>
              <a:ahLst/>
              <a:cxnLst/>
              <a:rect l="l" t="t" r="r" b="b"/>
              <a:pathLst>
                <a:path w="2236" h="15646" extrusionOk="0">
                  <a:moveTo>
                    <a:pt x="34" y="1"/>
                  </a:moveTo>
                  <a:lnTo>
                    <a:pt x="0" y="15645"/>
                  </a:lnTo>
                  <a:lnTo>
                    <a:pt x="2235" y="15645"/>
                  </a:lnTo>
                  <a:lnTo>
                    <a:pt x="2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42"/>
            <p:cNvSpPr/>
            <p:nvPr/>
          </p:nvSpPr>
          <p:spPr>
            <a:xfrm>
              <a:off x="6260175" y="2340325"/>
              <a:ext cx="66750" cy="391125"/>
            </a:xfrm>
            <a:custGeom>
              <a:avLst/>
              <a:gdLst/>
              <a:ahLst/>
              <a:cxnLst/>
              <a:rect l="l" t="t" r="r" b="b"/>
              <a:pathLst>
                <a:path w="2670" h="15645" extrusionOk="0">
                  <a:moveTo>
                    <a:pt x="34" y="0"/>
                  </a:moveTo>
                  <a:lnTo>
                    <a:pt x="1" y="15645"/>
                  </a:lnTo>
                  <a:lnTo>
                    <a:pt x="2636" y="15645"/>
                  </a:lnTo>
                  <a:lnTo>
                    <a:pt x="2669" y="33"/>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42"/>
            <p:cNvSpPr/>
            <p:nvPr/>
          </p:nvSpPr>
          <p:spPr>
            <a:xfrm>
              <a:off x="5885750" y="2339475"/>
              <a:ext cx="74250" cy="391150"/>
            </a:xfrm>
            <a:custGeom>
              <a:avLst/>
              <a:gdLst/>
              <a:ahLst/>
              <a:cxnLst/>
              <a:rect l="l" t="t" r="r" b="b"/>
              <a:pathLst>
                <a:path w="2970" h="15646" extrusionOk="0">
                  <a:moveTo>
                    <a:pt x="34" y="1"/>
                  </a:moveTo>
                  <a:lnTo>
                    <a:pt x="0" y="15645"/>
                  </a:lnTo>
                  <a:lnTo>
                    <a:pt x="2936" y="15645"/>
                  </a:lnTo>
                  <a:lnTo>
                    <a:pt x="2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2"/>
            <p:cNvSpPr/>
            <p:nvPr/>
          </p:nvSpPr>
          <p:spPr>
            <a:xfrm>
              <a:off x="6588750" y="2328650"/>
              <a:ext cx="127625" cy="327750"/>
            </a:xfrm>
            <a:custGeom>
              <a:avLst/>
              <a:gdLst/>
              <a:ahLst/>
              <a:cxnLst/>
              <a:rect l="l" t="t" r="r" b="b"/>
              <a:pathLst>
                <a:path w="5105" h="13110" extrusionOk="0">
                  <a:moveTo>
                    <a:pt x="0" y="0"/>
                  </a:moveTo>
                  <a:lnTo>
                    <a:pt x="768" y="12442"/>
                  </a:lnTo>
                  <a:lnTo>
                    <a:pt x="2902" y="13109"/>
                  </a:lnTo>
                  <a:lnTo>
                    <a:pt x="2902" y="13109"/>
                  </a:lnTo>
                  <a:cubicBezTo>
                    <a:pt x="2835" y="13068"/>
                    <a:pt x="2742" y="6593"/>
                    <a:pt x="4770" y="3002"/>
                  </a:cubicBezTo>
                  <a:cubicBezTo>
                    <a:pt x="4904" y="2769"/>
                    <a:pt x="4971" y="2569"/>
                    <a:pt x="5104" y="2368"/>
                  </a:cubicBezTo>
                  <a:lnTo>
                    <a:pt x="0" y="0"/>
                  </a:lnTo>
                  <a:close/>
                  <a:moveTo>
                    <a:pt x="2902" y="13109"/>
                  </a:moveTo>
                  <a:cubicBezTo>
                    <a:pt x="2902" y="13109"/>
                    <a:pt x="2902" y="13110"/>
                    <a:pt x="2902" y="13110"/>
                  </a:cubicBezTo>
                  <a:lnTo>
                    <a:pt x="2902" y="131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42"/>
            <p:cNvSpPr/>
            <p:nvPr/>
          </p:nvSpPr>
          <p:spPr>
            <a:xfrm>
              <a:off x="6713000" y="2307800"/>
              <a:ext cx="403650" cy="268550"/>
            </a:xfrm>
            <a:custGeom>
              <a:avLst/>
              <a:gdLst/>
              <a:ahLst/>
              <a:cxnLst/>
              <a:rect l="l" t="t" r="r" b="b"/>
              <a:pathLst>
                <a:path w="16146" h="10742" extrusionOk="0">
                  <a:moveTo>
                    <a:pt x="1302" y="0"/>
                  </a:moveTo>
                  <a:lnTo>
                    <a:pt x="1" y="4537"/>
                  </a:lnTo>
                  <a:cubicBezTo>
                    <a:pt x="7339" y="9941"/>
                    <a:pt x="15278" y="10741"/>
                    <a:pt x="15278" y="10741"/>
                  </a:cubicBezTo>
                  <a:lnTo>
                    <a:pt x="16145" y="9007"/>
                  </a:lnTo>
                  <a:cubicBezTo>
                    <a:pt x="7272" y="5904"/>
                    <a:pt x="13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42"/>
            <p:cNvSpPr/>
            <p:nvPr/>
          </p:nvSpPr>
          <p:spPr>
            <a:xfrm>
              <a:off x="6573725" y="2240225"/>
              <a:ext cx="247725" cy="230200"/>
            </a:xfrm>
            <a:custGeom>
              <a:avLst/>
              <a:gdLst/>
              <a:ahLst/>
              <a:cxnLst/>
              <a:rect l="l" t="t" r="r" b="b"/>
              <a:pathLst>
                <a:path w="9909" h="9208" extrusionOk="0">
                  <a:moveTo>
                    <a:pt x="3300" y="1"/>
                  </a:moveTo>
                  <a:cubicBezTo>
                    <a:pt x="2468" y="1"/>
                    <a:pt x="1637" y="357"/>
                    <a:pt x="1068" y="1035"/>
                  </a:cubicBezTo>
                  <a:cubicBezTo>
                    <a:pt x="1" y="2236"/>
                    <a:pt x="168" y="4104"/>
                    <a:pt x="1369" y="5138"/>
                  </a:cubicBezTo>
                  <a:lnTo>
                    <a:pt x="6072" y="9208"/>
                  </a:lnTo>
                  <a:lnTo>
                    <a:pt x="9908" y="4771"/>
                  </a:lnTo>
                  <a:lnTo>
                    <a:pt x="5205" y="735"/>
                  </a:lnTo>
                  <a:cubicBezTo>
                    <a:pt x="4664" y="240"/>
                    <a:pt x="3981" y="1"/>
                    <a:pt x="3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2"/>
            <p:cNvSpPr/>
            <p:nvPr/>
          </p:nvSpPr>
          <p:spPr>
            <a:xfrm>
              <a:off x="7076600" y="2523175"/>
              <a:ext cx="124275" cy="74100"/>
            </a:xfrm>
            <a:custGeom>
              <a:avLst/>
              <a:gdLst/>
              <a:ahLst/>
              <a:cxnLst/>
              <a:rect l="l" t="t" r="r" b="b"/>
              <a:pathLst>
                <a:path w="4971" h="2964" extrusionOk="0">
                  <a:moveTo>
                    <a:pt x="2090" y="0"/>
                  </a:moveTo>
                  <a:cubicBezTo>
                    <a:pt x="1162" y="0"/>
                    <a:pt x="393" y="437"/>
                    <a:pt x="234" y="1126"/>
                  </a:cubicBezTo>
                  <a:cubicBezTo>
                    <a:pt x="0" y="1959"/>
                    <a:pt x="934" y="2493"/>
                    <a:pt x="2169" y="2793"/>
                  </a:cubicBezTo>
                  <a:cubicBezTo>
                    <a:pt x="2614" y="2899"/>
                    <a:pt x="3039" y="2963"/>
                    <a:pt x="3412" y="2963"/>
                  </a:cubicBezTo>
                  <a:cubicBezTo>
                    <a:pt x="4102" y="2963"/>
                    <a:pt x="4619" y="2744"/>
                    <a:pt x="4770" y="2160"/>
                  </a:cubicBezTo>
                  <a:cubicBezTo>
                    <a:pt x="4971" y="1292"/>
                    <a:pt x="4103" y="392"/>
                    <a:pt x="2836" y="91"/>
                  </a:cubicBezTo>
                  <a:cubicBezTo>
                    <a:pt x="2582" y="30"/>
                    <a:pt x="2331"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42"/>
            <p:cNvSpPr/>
            <p:nvPr/>
          </p:nvSpPr>
          <p:spPr>
            <a:xfrm>
              <a:off x="6341075" y="2692225"/>
              <a:ext cx="334425" cy="85100"/>
            </a:xfrm>
            <a:custGeom>
              <a:avLst/>
              <a:gdLst/>
              <a:ahLst/>
              <a:cxnLst/>
              <a:rect l="l" t="t" r="r" b="b"/>
              <a:pathLst>
                <a:path w="13377" h="3404" extrusionOk="0">
                  <a:moveTo>
                    <a:pt x="801" y="1"/>
                  </a:moveTo>
                  <a:cubicBezTo>
                    <a:pt x="367" y="1"/>
                    <a:pt x="0" y="334"/>
                    <a:pt x="0" y="735"/>
                  </a:cubicBezTo>
                  <a:lnTo>
                    <a:pt x="0" y="2669"/>
                  </a:lnTo>
                  <a:cubicBezTo>
                    <a:pt x="0" y="3070"/>
                    <a:pt x="334" y="3403"/>
                    <a:pt x="734" y="3403"/>
                  </a:cubicBezTo>
                  <a:lnTo>
                    <a:pt x="12643" y="3403"/>
                  </a:lnTo>
                  <a:cubicBezTo>
                    <a:pt x="13043" y="3403"/>
                    <a:pt x="13377" y="3070"/>
                    <a:pt x="13377" y="2669"/>
                  </a:cubicBezTo>
                  <a:lnTo>
                    <a:pt x="13377" y="1435"/>
                  </a:lnTo>
                  <a:cubicBezTo>
                    <a:pt x="13377" y="1035"/>
                    <a:pt x="13043" y="735"/>
                    <a:pt x="12676" y="701"/>
                  </a:cubicBez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42"/>
            <p:cNvSpPr/>
            <p:nvPr/>
          </p:nvSpPr>
          <p:spPr>
            <a:xfrm>
              <a:off x="5873225" y="2763125"/>
              <a:ext cx="424500" cy="13350"/>
            </a:xfrm>
            <a:custGeom>
              <a:avLst/>
              <a:gdLst/>
              <a:ahLst/>
              <a:cxnLst/>
              <a:rect l="l" t="t" r="r" b="b"/>
              <a:pathLst>
                <a:path w="16980" h="534" extrusionOk="0">
                  <a:moveTo>
                    <a:pt x="1" y="0"/>
                  </a:moveTo>
                  <a:lnTo>
                    <a:pt x="1" y="534"/>
                  </a:lnTo>
                  <a:lnTo>
                    <a:pt x="16980" y="534"/>
                  </a:lnTo>
                  <a:lnTo>
                    <a:pt x="16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42"/>
            <p:cNvSpPr/>
            <p:nvPr/>
          </p:nvSpPr>
          <p:spPr>
            <a:xfrm>
              <a:off x="5845725" y="2729750"/>
              <a:ext cx="466175" cy="37575"/>
            </a:xfrm>
            <a:custGeom>
              <a:avLst/>
              <a:gdLst/>
              <a:ahLst/>
              <a:cxnLst/>
              <a:rect l="l" t="t" r="r" b="b"/>
              <a:pathLst>
                <a:path w="18647" h="1503" extrusionOk="0">
                  <a:moveTo>
                    <a:pt x="0" y="1"/>
                  </a:moveTo>
                  <a:lnTo>
                    <a:pt x="0" y="1502"/>
                  </a:lnTo>
                  <a:lnTo>
                    <a:pt x="18647" y="1502"/>
                  </a:lnTo>
                  <a:lnTo>
                    <a:pt x="18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42"/>
            <p:cNvSpPr/>
            <p:nvPr/>
          </p:nvSpPr>
          <p:spPr>
            <a:xfrm>
              <a:off x="5913275" y="2901550"/>
              <a:ext cx="771400" cy="361125"/>
            </a:xfrm>
            <a:custGeom>
              <a:avLst/>
              <a:gdLst/>
              <a:ahLst/>
              <a:cxnLst/>
              <a:rect l="l" t="t" r="r" b="b"/>
              <a:pathLst>
                <a:path w="30856" h="14445" extrusionOk="0">
                  <a:moveTo>
                    <a:pt x="15444" y="1"/>
                  </a:moveTo>
                  <a:cubicBezTo>
                    <a:pt x="7272" y="1"/>
                    <a:pt x="567" y="6372"/>
                    <a:pt x="0" y="14444"/>
                  </a:cubicBezTo>
                  <a:lnTo>
                    <a:pt x="30855" y="14444"/>
                  </a:lnTo>
                  <a:cubicBezTo>
                    <a:pt x="30322" y="6372"/>
                    <a:pt x="23617" y="1"/>
                    <a:pt x="15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2"/>
            <p:cNvSpPr/>
            <p:nvPr/>
          </p:nvSpPr>
          <p:spPr>
            <a:xfrm>
              <a:off x="6012500" y="2901550"/>
              <a:ext cx="673850" cy="361125"/>
            </a:xfrm>
            <a:custGeom>
              <a:avLst/>
              <a:gdLst/>
              <a:ahLst/>
              <a:cxnLst/>
              <a:rect l="l" t="t" r="r" b="b"/>
              <a:pathLst>
                <a:path w="26954" h="14445" extrusionOk="0">
                  <a:moveTo>
                    <a:pt x="11509" y="1"/>
                  </a:moveTo>
                  <a:cubicBezTo>
                    <a:pt x="6939" y="1"/>
                    <a:pt x="2836" y="2002"/>
                    <a:pt x="1" y="5171"/>
                  </a:cubicBezTo>
                  <a:cubicBezTo>
                    <a:pt x="2703" y="2702"/>
                    <a:pt x="6305" y="1201"/>
                    <a:pt x="10308" y="1201"/>
                  </a:cubicBezTo>
                  <a:cubicBezTo>
                    <a:pt x="18114" y="1201"/>
                    <a:pt x="24518" y="6972"/>
                    <a:pt x="25619" y="14444"/>
                  </a:cubicBezTo>
                  <a:lnTo>
                    <a:pt x="26953" y="14444"/>
                  </a:lnTo>
                  <a:cubicBezTo>
                    <a:pt x="26386" y="6372"/>
                    <a:pt x="19681" y="1"/>
                    <a:pt x="11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42"/>
            <p:cNvSpPr/>
            <p:nvPr/>
          </p:nvSpPr>
          <p:spPr>
            <a:xfrm>
              <a:off x="6292700" y="2559650"/>
              <a:ext cx="644650" cy="611275"/>
            </a:xfrm>
            <a:custGeom>
              <a:avLst/>
              <a:gdLst/>
              <a:ahLst/>
              <a:cxnLst/>
              <a:rect l="l" t="t" r="r" b="b"/>
              <a:pathLst>
                <a:path w="25786" h="24451" extrusionOk="0">
                  <a:moveTo>
                    <a:pt x="2469" y="0"/>
                  </a:moveTo>
                  <a:cubicBezTo>
                    <a:pt x="2469" y="0"/>
                    <a:pt x="1" y="6538"/>
                    <a:pt x="4737" y="8540"/>
                  </a:cubicBezTo>
                  <a:cubicBezTo>
                    <a:pt x="10475" y="11008"/>
                    <a:pt x="15678" y="11508"/>
                    <a:pt x="17346" y="11675"/>
                  </a:cubicBezTo>
                  <a:cubicBezTo>
                    <a:pt x="18514" y="16612"/>
                    <a:pt x="19481" y="19814"/>
                    <a:pt x="22183" y="24451"/>
                  </a:cubicBezTo>
                  <a:lnTo>
                    <a:pt x="24985" y="24451"/>
                  </a:lnTo>
                  <a:cubicBezTo>
                    <a:pt x="24985" y="24451"/>
                    <a:pt x="25786" y="14377"/>
                    <a:pt x="22183" y="8273"/>
                  </a:cubicBezTo>
                  <a:cubicBezTo>
                    <a:pt x="18480" y="4770"/>
                    <a:pt x="11809" y="2802"/>
                    <a:pt x="11809" y="2802"/>
                  </a:cubicBezTo>
                  <a:lnTo>
                    <a:pt x="2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42"/>
            <p:cNvSpPr/>
            <p:nvPr/>
          </p:nvSpPr>
          <p:spPr>
            <a:xfrm>
              <a:off x="6833925" y="3168400"/>
              <a:ext cx="199325" cy="82600"/>
            </a:xfrm>
            <a:custGeom>
              <a:avLst/>
              <a:gdLst/>
              <a:ahLst/>
              <a:cxnLst/>
              <a:rect l="l" t="t" r="r" b="b"/>
              <a:pathLst>
                <a:path w="7973" h="3304" extrusionOk="0">
                  <a:moveTo>
                    <a:pt x="3003" y="1"/>
                  </a:moveTo>
                  <a:lnTo>
                    <a:pt x="701" y="34"/>
                  </a:lnTo>
                  <a:lnTo>
                    <a:pt x="0" y="3303"/>
                  </a:lnTo>
                  <a:lnTo>
                    <a:pt x="7973" y="3303"/>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42"/>
            <p:cNvSpPr/>
            <p:nvPr/>
          </p:nvSpPr>
          <p:spPr>
            <a:xfrm>
              <a:off x="7076600" y="2959925"/>
              <a:ext cx="487025" cy="302750"/>
            </a:xfrm>
            <a:custGeom>
              <a:avLst/>
              <a:gdLst/>
              <a:ahLst/>
              <a:cxnLst/>
              <a:rect l="l" t="t" r="r" b="b"/>
              <a:pathLst>
                <a:path w="19481" h="12110" extrusionOk="0">
                  <a:moveTo>
                    <a:pt x="11008" y="1"/>
                  </a:moveTo>
                  <a:cubicBezTo>
                    <a:pt x="4937" y="1"/>
                    <a:pt x="0" y="4937"/>
                    <a:pt x="0" y="11008"/>
                  </a:cubicBezTo>
                  <a:cubicBezTo>
                    <a:pt x="0" y="11375"/>
                    <a:pt x="67" y="11709"/>
                    <a:pt x="67" y="12109"/>
                  </a:cubicBezTo>
                  <a:lnTo>
                    <a:pt x="7005" y="12109"/>
                  </a:lnTo>
                  <a:lnTo>
                    <a:pt x="19481" y="3970"/>
                  </a:lnTo>
                  <a:cubicBezTo>
                    <a:pt x="17479" y="1535"/>
                    <a:pt x="14444" y="1"/>
                    <a:pt x="1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2"/>
            <p:cNvSpPr/>
            <p:nvPr/>
          </p:nvSpPr>
          <p:spPr>
            <a:xfrm>
              <a:off x="7116625" y="2548800"/>
              <a:ext cx="51725" cy="52550"/>
            </a:xfrm>
            <a:custGeom>
              <a:avLst/>
              <a:gdLst/>
              <a:ahLst/>
              <a:cxnLst/>
              <a:rect l="l" t="t" r="r" b="b"/>
              <a:pathLst>
                <a:path w="2069" h="2102" extrusionOk="0">
                  <a:moveTo>
                    <a:pt x="1035" y="0"/>
                  </a:moveTo>
                  <a:cubicBezTo>
                    <a:pt x="467" y="0"/>
                    <a:pt x="0" y="467"/>
                    <a:pt x="0" y="1068"/>
                  </a:cubicBezTo>
                  <a:cubicBezTo>
                    <a:pt x="0" y="1635"/>
                    <a:pt x="467" y="2102"/>
                    <a:pt x="1035" y="2102"/>
                  </a:cubicBezTo>
                  <a:cubicBezTo>
                    <a:pt x="1602" y="2102"/>
                    <a:pt x="2069" y="1635"/>
                    <a:pt x="2069" y="1068"/>
                  </a:cubicBezTo>
                  <a:cubicBezTo>
                    <a:pt x="2069"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42"/>
            <p:cNvSpPr/>
            <p:nvPr/>
          </p:nvSpPr>
          <p:spPr>
            <a:xfrm>
              <a:off x="7273400" y="2524625"/>
              <a:ext cx="16700" cy="135950"/>
            </a:xfrm>
            <a:custGeom>
              <a:avLst/>
              <a:gdLst/>
              <a:ahLst/>
              <a:cxnLst/>
              <a:rect l="l" t="t" r="r" b="b"/>
              <a:pathLst>
                <a:path w="668" h="5438" extrusionOk="0">
                  <a:moveTo>
                    <a:pt x="1" y="0"/>
                  </a:moveTo>
                  <a:lnTo>
                    <a:pt x="1" y="5437"/>
                  </a:lnTo>
                  <a:lnTo>
                    <a:pt x="668" y="5437"/>
                  </a:lnTo>
                  <a:lnTo>
                    <a:pt x="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42"/>
            <p:cNvSpPr/>
            <p:nvPr/>
          </p:nvSpPr>
          <p:spPr>
            <a:xfrm>
              <a:off x="6011675" y="3092525"/>
              <a:ext cx="147625" cy="35050"/>
            </a:xfrm>
            <a:custGeom>
              <a:avLst/>
              <a:gdLst/>
              <a:ahLst/>
              <a:cxnLst/>
              <a:rect l="l" t="t" r="r" b="b"/>
              <a:pathLst>
                <a:path w="5905" h="1402" extrusionOk="0">
                  <a:moveTo>
                    <a:pt x="701" y="0"/>
                  </a:moveTo>
                  <a:cubicBezTo>
                    <a:pt x="334" y="0"/>
                    <a:pt x="0" y="301"/>
                    <a:pt x="0" y="701"/>
                  </a:cubicBezTo>
                  <a:cubicBezTo>
                    <a:pt x="0" y="1068"/>
                    <a:pt x="300" y="1401"/>
                    <a:pt x="701" y="1401"/>
                  </a:cubicBezTo>
                  <a:lnTo>
                    <a:pt x="5171" y="1401"/>
                  </a:lnTo>
                  <a:cubicBezTo>
                    <a:pt x="5571" y="1401"/>
                    <a:pt x="5904" y="1134"/>
                    <a:pt x="5904" y="701"/>
                  </a:cubicBezTo>
                  <a:cubicBezTo>
                    <a:pt x="5904" y="334"/>
                    <a:pt x="5638" y="0"/>
                    <a:pt x="5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42"/>
            <p:cNvSpPr/>
            <p:nvPr/>
          </p:nvSpPr>
          <p:spPr>
            <a:xfrm>
              <a:off x="6011675" y="3142550"/>
              <a:ext cx="147625" cy="35050"/>
            </a:xfrm>
            <a:custGeom>
              <a:avLst/>
              <a:gdLst/>
              <a:ahLst/>
              <a:cxnLst/>
              <a:rect l="l" t="t" r="r" b="b"/>
              <a:pathLst>
                <a:path w="5905" h="1402" extrusionOk="0">
                  <a:moveTo>
                    <a:pt x="701" y="1"/>
                  </a:moveTo>
                  <a:cubicBezTo>
                    <a:pt x="334" y="1"/>
                    <a:pt x="0" y="301"/>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42"/>
            <p:cNvSpPr/>
            <p:nvPr/>
          </p:nvSpPr>
          <p:spPr>
            <a:xfrm>
              <a:off x="6011675" y="3191750"/>
              <a:ext cx="147625" cy="35050"/>
            </a:xfrm>
            <a:custGeom>
              <a:avLst/>
              <a:gdLst/>
              <a:ahLst/>
              <a:cxnLst/>
              <a:rect l="l" t="t" r="r" b="b"/>
              <a:pathLst>
                <a:path w="5905" h="1402" extrusionOk="0">
                  <a:moveTo>
                    <a:pt x="701" y="1"/>
                  </a:moveTo>
                  <a:cubicBezTo>
                    <a:pt x="334" y="1"/>
                    <a:pt x="0" y="268"/>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42"/>
            <p:cNvSpPr/>
            <p:nvPr/>
          </p:nvSpPr>
          <p:spPr>
            <a:xfrm>
              <a:off x="6015000" y="3092525"/>
              <a:ext cx="144300" cy="133450"/>
            </a:xfrm>
            <a:custGeom>
              <a:avLst/>
              <a:gdLst/>
              <a:ahLst/>
              <a:cxnLst/>
              <a:rect l="l" t="t" r="r" b="b"/>
              <a:pathLst>
                <a:path w="5772" h="5338" extrusionOk="0">
                  <a:moveTo>
                    <a:pt x="568" y="0"/>
                  </a:moveTo>
                  <a:cubicBezTo>
                    <a:pt x="334" y="0"/>
                    <a:pt x="101" y="134"/>
                    <a:pt x="1" y="301"/>
                  </a:cubicBezTo>
                  <a:cubicBezTo>
                    <a:pt x="67" y="234"/>
                    <a:pt x="167" y="234"/>
                    <a:pt x="201" y="234"/>
                  </a:cubicBezTo>
                  <a:lnTo>
                    <a:pt x="4704" y="234"/>
                  </a:lnTo>
                  <a:cubicBezTo>
                    <a:pt x="5104" y="234"/>
                    <a:pt x="5405" y="567"/>
                    <a:pt x="5405" y="968"/>
                  </a:cubicBezTo>
                  <a:cubicBezTo>
                    <a:pt x="5405" y="1134"/>
                    <a:pt x="5371" y="1235"/>
                    <a:pt x="5271" y="1368"/>
                  </a:cubicBezTo>
                  <a:cubicBezTo>
                    <a:pt x="5571" y="1301"/>
                    <a:pt x="5771" y="1001"/>
                    <a:pt x="5771" y="701"/>
                  </a:cubicBezTo>
                  <a:cubicBezTo>
                    <a:pt x="5771" y="301"/>
                    <a:pt x="5438" y="0"/>
                    <a:pt x="5071" y="0"/>
                  </a:cubicBezTo>
                  <a:close/>
                  <a:moveTo>
                    <a:pt x="568" y="1968"/>
                  </a:moveTo>
                  <a:cubicBezTo>
                    <a:pt x="334" y="1968"/>
                    <a:pt x="101" y="2068"/>
                    <a:pt x="1" y="2235"/>
                  </a:cubicBezTo>
                  <a:cubicBezTo>
                    <a:pt x="67" y="2202"/>
                    <a:pt x="167" y="2202"/>
                    <a:pt x="201" y="2202"/>
                  </a:cubicBezTo>
                  <a:lnTo>
                    <a:pt x="4704" y="2202"/>
                  </a:lnTo>
                  <a:cubicBezTo>
                    <a:pt x="5104" y="2202"/>
                    <a:pt x="5405" y="2535"/>
                    <a:pt x="5405" y="2902"/>
                  </a:cubicBezTo>
                  <a:cubicBezTo>
                    <a:pt x="5405" y="3069"/>
                    <a:pt x="5371" y="3203"/>
                    <a:pt x="5271" y="3336"/>
                  </a:cubicBezTo>
                  <a:cubicBezTo>
                    <a:pt x="5571" y="3236"/>
                    <a:pt x="5771" y="2936"/>
                    <a:pt x="5771" y="2669"/>
                  </a:cubicBezTo>
                  <a:cubicBezTo>
                    <a:pt x="5771" y="2302"/>
                    <a:pt x="5438" y="1968"/>
                    <a:pt x="5038" y="1968"/>
                  </a:cubicBezTo>
                  <a:close/>
                  <a:moveTo>
                    <a:pt x="568" y="3970"/>
                  </a:moveTo>
                  <a:cubicBezTo>
                    <a:pt x="334" y="3970"/>
                    <a:pt x="101" y="4070"/>
                    <a:pt x="1" y="4237"/>
                  </a:cubicBezTo>
                  <a:cubicBezTo>
                    <a:pt x="67" y="4203"/>
                    <a:pt x="167" y="4203"/>
                    <a:pt x="201" y="4203"/>
                  </a:cubicBezTo>
                  <a:lnTo>
                    <a:pt x="4704" y="4203"/>
                  </a:lnTo>
                  <a:cubicBezTo>
                    <a:pt x="5104" y="4203"/>
                    <a:pt x="5405" y="4537"/>
                    <a:pt x="5405" y="4904"/>
                  </a:cubicBezTo>
                  <a:cubicBezTo>
                    <a:pt x="5405" y="5071"/>
                    <a:pt x="5371" y="5204"/>
                    <a:pt x="5271" y="5337"/>
                  </a:cubicBezTo>
                  <a:cubicBezTo>
                    <a:pt x="5571" y="5237"/>
                    <a:pt x="5771" y="4937"/>
                    <a:pt x="5771" y="4670"/>
                  </a:cubicBezTo>
                  <a:cubicBezTo>
                    <a:pt x="5771" y="4237"/>
                    <a:pt x="5438" y="3970"/>
                    <a:pt x="5038" y="39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8" name="Google Shape;428;p42"/>
          <p:cNvSpPr/>
          <p:nvPr/>
        </p:nvSpPr>
        <p:spPr>
          <a:xfrm>
            <a:off x="8183225" y="2959775"/>
            <a:ext cx="225175" cy="328775"/>
          </a:xfrm>
          <a:custGeom>
            <a:avLst/>
            <a:gdLst/>
            <a:ahLst/>
            <a:cxnLst/>
            <a:rect l="l" t="t" r="r" b="b"/>
            <a:pathLst>
              <a:path w="9007" h="13151" extrusionOk="0">
                <a:moveTo>
                  <a:pt x="4606" y="0"/>
                </a:moveTo>
                <a:cubicBezTo>
                  <a:pt x="4528" y="0"/>
                  <a:pt x="4449" y="2"/>
                  <a:pt x="4370" y="7"/>
                </a:cubicBezTo>
                <a:cubicBezTo>
                  <a:pt x="2202" y="73"/>
                  <a:pt x="334" y="1841"/>
                  <a:pt x="134" y="4009"/>
                </a:cubicBezTo>
                <a:cubicBezTo>
                  <a:pt x="0" y="5844"/>
                  <a:pt x="934" y="7479"/>
                  <a:pt x="2402" y="8312"/>
                </a:cubicBezTo>
                <a:cubicBezTo>
                  <a:pt x="3102" y="8713"/>
                  <a:pt x="3569" y="9413"/>
                  <a:pt x="3569" y="10247"/>
                </a:cubicBezTo>
                <a:lnTo>
                  <a:pt x="3569" y="12082"/>
                </a:lnTo>
                <a:cubicBezTo>
                  <a:pt x="3569" y="12582"/>
                  <a:pt x="3936" y="13083"/>
                  <a:pt x="4437" y="13149"/>
                </a:cubicBezTo>
                <a:cubicBezTo>
                  <a:pt x="4457" y="13150"/>
                  <a:pt x="4477" y="13151"/>
                  <a:pt x="4497" y="13151"/>
                </a:cubicBezTo>
                <a:cubicBezTo>
                  <a:pt x="5070" y="13151"/>
                  <a:pt x="5538" y="12698"/>
                  <a:pt x="5538" y="12182"/>
                </a:cubicBezTo>
                <a:lnTo>
                  <a:pt x="5538" y="10314"/>
                </a:lnTo>
                <a:cubicBezTo>
                  <a:pt x="5538" y="9513"/>
                  <a:pt x="6005" y="8746"/>
                  <a:pt x="6705" y="8379"/>
                </a:cubicBezTo>
                <a:cubicBezTo>
                  <a:pt x="8073" y="7545"/>
                  <a:pt x="9007" y="6078"/>
                  <a:pt x="9007" y="4410"/>
                </a:cubicBezTo>
                <a:cubicBezTo>
                  <a:pt x="9007" y="1986"/>
                  <a:pt x="703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2"/>
          <p:cNvSpPr/>
          <p:nvPr/>
        </p:nvSpPr>
        <p:spPr>
          <a:xfrm>
            <a:off x="5193575" y="2959775"/>
            <a:ext cx="225200" cy="328775"/>
          </a:xfrm>
          <a:custGeom>
            <a:avLst/>
            <a:gdLst/>
            <a:ahLst/>
            <a:cxnLst/>
            <a:rect l="l" t="t" r="r" b="b"/>
            <a:pathLst>
              <a:path w="9008" h="13151" extrusionOk="0">
                <a:moveTo>
                  <a:pt x="4606" y="0"/>
                </a:moveTo>
                <a:cubicBezTo>
                  <a:pt x="4528" y="0"/>
                  <a:pt x="4450" y="2"/>
                  <a:pt x="4371" y="7"/>
                </a:cubicBezTo>
                <a:cubicBezTo>
                  <a:pt x="2202" y="73"/>
                  <a:pt x="334" y="1841"/>
                  <a:pt x="168" y="4009"/>
                </a:cubicBezTo>
                <a:cubicBezTo>
                  <a:pt x="1" y="5844"/>
                  <a:pt x="935" y="7479"/>
                  <a:pt x="2403" y="8312"/>
                </a:cubicBezTo>
                <a:cubicBezTo>
                  <a:pt x="3103" y="8713"/>
                  <a:pt x="3570" y="9413"/>
                  <a:pt x="3570" y="10247"/>
                </a:cubicBezTo>
                <a:lnTo>
                  <a:pt x="3570" y="12082"/>
                </a:lnTo>
                <a:cubicBezTo>
                  <a:pt x="3570" y="12582"/>
                  <a:pt x="3937" y="13083"/>
                  <a:pt x="4437" y="13149"/>
                </a:cubicBezTo>
                <a:cubicBezTo>
                  <a:pt x="4458" y="13150"/>
                  <a:pt x="4478" y="13151"/>
                  <a:pt x="4498" y="13151"/>
                </a:cubicBezTo>
                <a:cubicBezTo>
                  <a:pt x="5071" y="13151"/>
                  <a:pt x="5538" y="12698"/>
                  <a:pt x="5538" y="12182"/>
                </a:cubicBezTo>
                <a:lnTo>
                  <a:pt x="5538" y="10314"/>
                </a:lnTo>
                <a:cubicBezTo>
                  <a:pt x="5538" y="9513"/>
                  <a:pt x="6005" y="8746"/>
                  <a:pt x="6706" y="8379"/>
                </a:cubicBezTo>
                <a:cubicBezTo>
                  <a:pt x="8073" y="7545"/>
                  <a:pt x="9007" y="6078"/>
                  <a:pt x="9007" y="4410"/>
                </a:cubicBezTo>
                <a:cubicBezTo>
                  <a:pt x="9007" y="1986"/>
                  <a:pt x="7035" y="0"/>
                  <a:pt x="4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42"/>
          <p:cNvSpPr/>
          <p:nvPr/>
        </p:nvSpPr>
        <p:spPr>
          <a:xfrm>
            <a:off x="8259950" y="2847550"/>
            <a:ext cx="20875" cy="20675"/>
          </a:xfrm>
          <a:custGeom>
            <a:avLst/>
            <a:gdLst/>
            <a:ahLst/>
            <a:cxnLst/>
            <a:rect l="l" t="t" r="r" b="b"/>
            <a:pathLst>
              <a:path w="835" h="827" extrusionOk="0">
                <a:moveTo>
                  <a:pt x="417" y="1"/>
                </a:moveTo>
                <a:cubicBezTo>
                  <a:pt x="317" y="1"/>
                  <a:pt x="217" y="42"/>
                  <a:pt x="134" y="126"/>
                </a:cubicBezTo>
                <a:cubicBezTo>
                  <a:pt x="33" y="192"/>
                  <a:pt x="0" y="293"/>
                  <a:pt x="0" y="426"/>
                </a:cubicBezTo>
                <a:cubicBezTo>
                  <a:pt x="0" y="526"/>
                  <a:pt x="33" y="626"/>
                  <a:pt x="134" y="693"/>
                </a:cubicBezTo>
                <a:cubicBezTo>
                  <a:pt x="200" y="793"/>
                  <a:pt x="300" y="826"/>
                  <a:pt x="434" y="826"/>
                </a:cubicBezTo>
                <a:cubicBezTo>
                  <a:pt x="534" y="826"/>
                  <a:pt x="667" y="793"/>
                  <a:pt x="701" y="693"/>
                </a:cubicBezTo>
                <a:cubicBezTo>
                  <a:pt x="801" y="626"/>
                  <a:pt x="834" y="526"/>
                  <a:pt x="834" y="426"/>
                </a:cubicBezTo>
                <a:cubicBezTo>
                  <a:pt x="834" y="293"/>
                  <a:pt x="801" y="192"/>
                  <a:pt x="701" y="126"/>
                </a:cubicBezTo>
                <a:cubicBezTo>
                  <a:pt x="617" y="42"/>
                  <a:pt x="517" y="1"/>
                  <a:pt x="417"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1" name="Google Shape;431;p42"/>
          <p:cNvGrpSpPr/>
          <p:nvPr/>
        </p:nvGrpSpPr>
        <p:grpSpPr>
          <a:xfrm>
            <a:off x="4860025" y="1446350"/>
            <a:ext cx="3936150" cy="2250800"/>
            <a:chOff x="4860025" y="1446350"/>
            <a:chExt cx="3936150" cy="2250800"/>
          </a:xfrm>
        </p:grpSpPr>
        <p:sp>
          <p:nvSpPr>
            <p:cNvPr id="432" name="Google Shape;432;p42"/>
            <p:cNvSpPr/>
            <p:nvPr/>
          </p:nvSpPr>
          <p:spPr>
            <a:xfrm>
              <a:off x="4942575" y="2471250"/>
              <a:ext cx="257700" cy="1135000"/>
            </a:xfrm>
            <a:custGeom>
              <a:avLst/>
              <a:gdLst/>
              <a:ahLst/>
              <a:cxnLst/>
              <a:rect l="l" t="t" r="r" b="b"/>
              <a:pathLst>
                <a:path w="10308" h="45400" extrusionOk="0">
                  <a:moveTo>
                    <a:pt x="7939" y="0"/>
                  </a:moveTo>
                  <a:cubicBezTo>
                    <a:pt x="2669" y="10408"/>
                    <a:pt x="0" y="21682"/>
                    <a:pt x="0" y="33424"/>
                  </a:cubicBezTo>
                  <a:cubicBezTo>
                    <a:pt x="0" y="37427"/>
                    <a:pt x="334" y="41430"/>
                    <a:pt x="968" y="45399"/>
                  </a:cubicBezTo>
                  <a:lnTo>
                    <a:pt x="3670" y="45399"/>
                  </a:lnTo>
                  <a:cubicBezTo>
                    <a:pt x="3036" y="41430"/>
                    <a:pt x="2669" y="37427"/>
                    <a:pt x="2669" y="33424"/>
                  </a:cubicBezTo>
                  <a:cubicBezTo>
                    <a:pt x="2669" y="22083"/>
                    <a:pt x="5271" y="11242"/>
                    <a:pt x="10308" y="1201"/>
                  </a:cubicBezTo>
                  <a:lnTo>
                    <a:pt x="79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2"/>
            <p:cNvSpPr/>
            <p:nvPr/>
          </p:nvSpPr>
          <p:spPr>
            <a:xfrm>
              <a:off x="5166900" y="1446350"/>
              <a:ext cx="1780450" cy="1005725"/>
            </a:xfrm>
            <a:custGeom>
              <a:avLst/>
              <a:gdLst/>
              <a:ahLst/>
              <a:cxnLst/>
              <a:rect l="l" t="t" r="r" b="b"/>
              <a:pathLst>
                <a:path w="71218" h="40229" extrusionOk="0">
                  <a:moveTo>
                    <a:pt x="65481" y="0"/>
                  </a:moveTo>
                  <a:cubicBezTo>
                    <a:pt x="38161" y="0"/>
                    <a:pt x="13076" y="14911"/>
                    <a:pt x="0" y="38995"/>
                  </a:cubicBezTo>
                  <a:lnTo>
                    <a:pt x="2335" y="40229"/>
                  </a:lnTo>
                  <a:cubicBezTo>
                    <a:pt x="14944" y="17046"/>
                    <a:pt x="39128" y="2669"/>
                    <a:pt x="65481" y="2669"/>
                  </a:cubicBezTo>
                  <a:cubicBezTo>
                    <a:pt x="67349" y="2669"/>
                    <a:pt x="69183" y="2735"/>
                    <a:pt x="71018" y="2869"/>
                  </a:cubicBezTo>
                  <a:lnTo>
                    <a:pt x="71218" y="200"/>
                  </a:lnTo>
                  <a:cubicBezTo>
                    <a:pt x="69317" y="67"/>
                    <a:pt x="67382" y="0"/>
                    <a:pt x="65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2"/>
            <p:cNvSpPr/>
            <p:nvPr/>
          </p:nvSpPr>
          <p:spPr>
            <a:xfrm>
              <a:off x="7044900" y="1463850"/>
              <a:ext cx="1513600" cy="1245100"/>
            </a:xfrm>
            <a:custGeom>
              <a:avLst/>
              <a:gdLst/>
              <a:ahLst/>
              <a:cxnLst/>
              <a:rect l="l" t="t" r="r" b="b"/>
              <a:pathLst>
                <a:path w="60544" h="49804" extrusionOk="0">
                  <a:moveTo>
                    <a:pt x="368" y="1"/>
                  </a:moveTo>
                  <a:lnTo>
                    <a:pt x="1" y="2636"/>
                  </a:lnTo>
                  <a:cubicBezTo>
                    <a:pt x="26753" y="6205"/>
                    <a:pt x="49036" y="24285"/>
                    <a:pt x="58042" y="49803"/>
                  </a:cubicBezTo>
                  <a:lnTo>
                    <a:pt x="60544" y="48902"/>
                  </a:lnTo>
                  <a:cubicBezTo>
                    <a:pt x="56007" y="36160"/>
                    <a:pt x="48068" y="24818"/>
                    <a:pt x="37528" y="16179"/>
                  </a:cubicBezTo>
                  <a:cubicBezTo>
                    <a:pt x="26853" y="7439"/>
                    <a:pt x="14011" y="1835"/>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42"/>
            <p:cNvSpPr/>
            <p:nvPr/>
          </p:nvSpPr>
          <p:spPr>
            <a:xfrm>
              <a:off x="8534300" y="2814825"/>
              <a:ext cx="130125" cy="791425"/>
            </a:xfrm>
            <a:custGeom>
              <a:avLst/>
              <a:gdLst/>
              <a:ahLst/>
              <a:cxnLst/>
              <a:rect l="l" t="t" r="r" b="b"/>
              <a:pathLst>
                <a:path w="5205" h="31657" extrusionOk="0">
                  <a:moveTo>
                    <a:pt x="2569" y="0"/>
                  </a:moveTo>
                  <a:lnTo>
                    <a:pt x="1" y="734"/>
                  </a:lnTo>
                  <a:cubicBezTo>
                    <a:pt x="1668" y="6839"/>
                    <a:pt x="2536" y="13243"/>
                    <a:pt x="2536" y="19681"/>
                  </a:cubicBezTo>
                  <a:cubicBezTo>
                    <a:pt x="2536" y="23684"/>
                    <a:pt x="2202" y="27687"/>
                    <a:pt x="1535" y="31656"/>
                  </a:cubicBezTo>
                  <a:lnTo>
                    <a:pt x="4237" y="31656"/>
                  </a:lnTo>
                  <a:cubicBezTo>
                    <a:pt x="4871" y="27687"/>
                    <a:pt x="5204" y="23684"/>
                    <a:pt x="5204" y="19681"/>
                  </a:cubicBezTo>
                  <a:cubicBezTo>
                    <a:pt x="5204" y="13010"/>
                    <a:pt x="4337" y="6405"/>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42"/>
            <p:cNvSpPr/>
            <p:nvPr/>
          </p:nvSpPr>
          <p:spPr>
            <a:xfrm>
              <a:off x="5581350" y="3359375"/>
              <a:ext cx="596300" cy="246875"/>
            </a:xfrm>
            <a:custGeom>
              <a:avLst/>
              <a:gdLst/>
              <a:ahLst/>
              <a:cxnLst/>
              <a:rect l="l" t="t" r="r" b="b"/>
              <a:pathLst>
                <a:path w="23852" h="9875" extrusionOk="0">
                  <a:moveTo>
                    <a:pt x="15178" y="1"/>
                  </a:moveTo>
                  <a:cubicBezTo>
                    <a:pt x="13577" y="1"/>
                    <a:pt x="12210" y="901"/>
                    <a:pt x="11509" y="2202"/>
                  </a:cubicBezTo>
                  <a:cubicBezTo>
                    <a:pt x="10875" y="1835"/>
                    <a:pt x="10175" y="1635"/>
                    <a:pt x="9408" y="1635"/>
                  </a:cubicBezTo>
                  <a:cubicBezTo>
                    <a:pt x="7273" y="1635"/>
                    <a:pt x="5572" y="3203"/>
                    <a:pt x="5271" y="5204"/>
                  </a:cubicBezTo>
                  <a:cubicBezTo>
                    <a:pt x="4904" y="5138"/>
                    <a:pt x="4538" y="5038"/>
                    <a:pt x="4171" y="5038"/>
                  </a:cubicBezTo>
                  <a:cubicBezTo>
                    <a:pt x="1869" y="5038"/>
                    <a:pt x="1" y="6906"/>
                    <a:pt x="1" y="9207"/>
                  </a:cubicBezTo>
                  <a:cubicBezTo>
                    <a:pt x="1" y="9407"/>
                    <a:pt x="1" y="9641"/>
                    <a:pt x="34" y="9841"/>
                  </a:cubicBezTo>
                  <a:lnTo>
                    <a:pt x="23785" y="9841"/>
                  </a:lnTo>
                  <a:lnTo>
                    <a:pt x="23785" y="9874"/>
                  </a:lnTo>
                  <a:cubicBezTo>
                    <a:pt x="23851" y="9674"/>
                    <a:pt x="23851" y="9474"/>
                    <a:pt x="23851" y="9241"/>
                  </a:cubicBezTo>
                  <a:cubicBezTo>
                    <a:pt x="23851" y="6972"/>
                    <a:pt x="21950" y="5071"/>
                    <a:pt x="19682" y="5071"/>
                  </a:cubicBezTo>
                  <a:cubicBezTo>
                    <a:pt x="19515" y="5071"/>
                    <a:pt x="19381" y="5071"/>
                    <a:pt x="19215" y="5138"/>
                  </a:cubicBezTo>
                  <a:cubicBezTo>
                    <a:pt x="19281" y="4837"/>
                    <a:pt x="19348" y="4504"/>
                    <a:pt x="19348" y="4170"/>
                  </a:cubicBezTo>
                  <a:cubicBezTo>
                    <a:pt x="19348" y="1869"/>
                    <a:pt x="17447" y="1"/>
                    <a:pt x="15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42"/>
            <p:cNvSpPr/>
            <p:nvPr/>
          </p:nvSpPr>
          <p:spPr>
            <a:xfrm>
              <a:off x="6096725" y="3422750"/>
              <a:ext cx="441175" cy="183500"/>
            </a:xfrm>
            <a:custGeom>
              <a:avLst/>
              <a:gdLst/>
              <a:ahLst/>
              <a:cxnLst/>
              <a:rect l="l" t="t" r="r" b="b"/>
              <a:pathLst>
                <a:path w="17647" h="7340" extrusionOk="0">
                  <a:moveTo>
                    <a:pt x="6439" y="1"/>
                  </a:moveTo>
                  <a:cubicBezTo>
                    <a:pt x="4737" y="1"/>
                    <a:pt x="3336" y="1368"/>
                    <a:pt x="3336" y="3103"/>
                  </a:cubicBezTo>
                  <a:cubicBezTo>
                    <a:pt x="3336" y="3337"/>
                    <a:pt x="3403" y="3537"/>
                    <a:pt x="3436" y="3804"/>
                  </a:cubicBezTo>
                  <a:lnTo>
                    <a:pt x="3103" y="3804"/>
                  </a:lnTo>
                  <a:cubicBezTo>
                    <a:pt x="1402" y="3804"/>
                    <a:pt x="1" y="5171"/>
                    <a:pt x="1" y="6872"/>
                  </a:cubicBezTo>
                  <a:cubicBezTo>
                    <a:pt x="1" y="7039"/>
                    <a:pt x="1" y="7173"/>
                    <a:pt x="67" y="7339"/>
                  </a:cubicBezTo>
                  <a:lnTo>
                    <a:pt x="17613" y="7339"/>
                  </a:lnTo>
                  <a:cubicBezTo>
                    <a:pt x="17647" y="7173"/>
                    <a:pt x="17647" y="7039"/>
                    <a:pt x="17647" y="6872"/>
                  </a:cubicBezTo>
                  <a:cubicBezTo>
                    <a:pt x="17647" y="5171"/>
                    <a:pt x="16279" y="3804"/>
                    <a:pt x="14578" y="3804"/>
                  </a:cubicBezTo>
                  <a:cubicBezTo>
                    <a:pt x="14278" y="3804"/>
                    <a:pt x="13977" y="3837"/>
                    <a:pt x="13744" y="3937"/>
                  </a:cubicBezTo>
                  <a:cubicBezTo>
                    <a:pt x="13510" y="2436"/>
                    <a:pt x="12276" y="1268"/>
                    <a:pt x="10675" y="1268"/>
                  </a:cubicBezTo>
                  <a:cubicBezTo>
                    <a:pt x="10141" y="1268"/>
                    <a:pt x="9608" y="1435"/>
                    <a:pt x="9141" y="1669"/>
                  </a:cubicBezTo>
                  <a:cubicBezTo>
                    <a:pt x="8640" y="668"/>
                    <a:pt x="7606"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42"/>
            <p:cNvSpPr/>
            <p:nvPr/>
          </p:nvSpPr>
          <p:spPr>
            <a:xfrm>
              <a:off x="7429350" y="3359375"/>
              <a:ext cx="596275" cy="246875"/>
            </a:xfrm>
            <a:custGeom>
              <a:avLst/>
              <a:gdLst/>
              <a:ahLst/>
              <a:cxnLst/>
              <a:rect l="l" t="t" r="r" b="b"/>
              <a:pathLst>
                <a:path w="23851" h="9875" extrusionOk="0">
                  <a:moveTo>
                    <a:pt x="8673" y="1"/>
                  </a:moveTo>
                  <a:cubicBezTo>
                    <a:pt x="6372" y="1"/>
                    <a:pt x="4504" y="1869"/>
                    <a:pt x="4504" y="4170"/>
                  </a:cubicBezTo>
                  <a:cubicBezTo>
                    <a:pt x="4504" y="4504"/>
                    <a:pt x="4537" y="4837"/>
                    <a:pt x="4604" y="5138"/>
                  </a:cubicBezTo>
                  <a:cubicBezTo>
                    <a:pt x="4437" y="5071"/>
                    <a:pt x="4337" y="5071"/>
                    <a:pt x="4170" y="5071"/>
                  </a:cubicBezTo>
                  <a:cubicBezTo>
                    <a:pt x="1868" y="5071"/>
                    <a:pt x="0" y="6972"/>
                    <a:pt x="0" y="9241"/>
                  </a:cubicBezTo>
                  <a:cubicBezTo>
                    <a:pt x="0" y="9474"/>
                    <a:pt x="0" y="9674"/>
                    <a:pt x="34" y="9874"/>
                  </a:cubicBezTo>
                  <a:lnTo>
                    <a:pt x="34" y="9841"/>
                  </a:lnTo>
                  <a:lnTo>
                    <a:pt x="23784" y="9841"/>
                  </a:lnTo>
                  <a:cubicBezTo>
                    <a:pt x="23851" y="9641"/>
                    <a:pt x="23851" y="9407"/>
                    <a:pt x="23851" y="9207"/>
                  </a:cubicBezTo>
                  <a:cubicBezTo>
                    <a:pt x="23851" y="6906"/>
                    <a:pt x="21949" y="5038"/>
                    <a:pt x="19681" y="5038"/>
                  </a:cubicBezTo>
                  <a:cubicBezTo>
                    <a:pt x="19314" y="5038"/>
                    <a:pt x="18914" y="5138"/>
                    <a:pt x="18547" y="5204"/>
                  </a:cubicBezTo>
                  <a:cubicBezTo>
                    <a:pt x="18247" y="3203"/>
                    <a:pt x="16546" y="1635"/>
                    <a:pt x="14411" y="1635"/>
                  </a:cubicBezTo>
                  <a:cubicBezTo>
                    <a:pt x="13677" y="1635"/>
                    <a:pt x="12976" y="1835"/>
                    <a:pt x="12343" y="2202"/>
                  </a:cubicBezTo>
                  <a:cubicBezTo>
                    <a:pt x="11642" y="901"/>
                    <a:pt x="10241"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42"/>
            <p:cNvSpPr/>
            <p:nvPr/>
          </p:nvSpPr>
          <p:spPr>
            <a:xfrm>
              <a:off x="7069925" y="3422750"/>
              <a:ext cx="440350" cy="183500"/>
            </a:xfrm>
            <a:custGeom>
              <a:avLst/>
              <a:gdLst/>
              <a:ahLst/>
              <a:cxnLst/>
              <a:rect l="l" t="t" r="r" b="b"/>
              <a:pathLst>
                <a:path w="17614" h="7340" extrusionOk="0">
                  <a:moveTo>
                    <a:pt x="11208" y="1"/>
                  </a:moveTo>
                  <a:cubicBezTo>
                    <a:pt x="10041" y="1"/>
                    <a:pt x="9007" y="668"/>
                    <a:pt x="8507" y="1669"/>
                  </a:cubicBezTo>
                  <a:cubicBezTo>
                    <a:pt x="8040" y="1435"/>
                    <a:pt x="7506" y="1268"/>
                    <a:pt x="6939" y="1268"/>
                  </a:cubicBezTo>
                  <a:cubicBezTo>
                    <a:pt x="5371" y="1268"/>
                    <a:pt x="4103" y="2436"/>
                    <a:pt x="3903" y="3937"/>
                  </a:cubicBezTo>
                  <a:cubicBezTo>
                    <a:pt x="3670" y="3837"/>
                    <a:pt x="3370" y="3804"/>
                    <a:pt x="3069" y="3804"/>
                  </a:cubicBezTo>
                  <a:cubicBezTo>
                    <a:pt x="1368" y="3804"/>
                    <a:pt x="0" y="5171"/>
                    <a:pt x="0" y="6872"/>
                  </a:cubicBezTo>
                  <a:cubicBezTo>
                    <a:pt x="0" y="7039"/>
                    <a:pt x="0" y="7173"/>
                    <a:pt x="34" y="7339"/>
                  </a:cubicBezTo>
                  <a:lnTo>
                    <a:pt x="17580" y="7339"/>
                  </a:lnTo>
                  <a:cubicBezTo>
                    <a:pt x="17613" y="7173"/>
                    <a:pt x="17613" y="7039"/>
                    <a:pt x="17613" y="6872"/>
                  </a:cubicBezTo>
                  <a:cubicBezTo>
                    <a:pt x="17613" y="5171"/>
                    <a:pt x="16245" y="3804"/>
                    <a:pt x="14544" y="3804"/>
                  </a:cubicBezTo>
                  <a:lnTo>
                    <a:pt x="14211" y="3804"/>
                  </a:lnTo>
                  <a:cubicBezTo>
                    <a:pt x="14244" y="3537"/>
                    <a:pt x="14277" y="3337"/>
                    <a:pt x="14277" y="3103"/>
                  </a:cubicBezTo>
                  <a:cubicBezTo>
                    <a:pt x="14277" y="1368"/>
                    <a:pt x="12910" y="1"/>
                    <a:pt x="11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42"/>
            <p:cNvSpPr/>
            <p:nvPr/>
          </p:nvSpPr>
          <p:spPr>
            <a:xfrm>
              <a:off x="4860025" y="3605400"/>
              <a:ext cx="3936150" cy="91750"/>
            </a:xfrm>
            <a:custGeom>
              <a:avLst/>
              <a:gdLst/>
              <a:ahLst/>
              <a:cxnLst/>
              <a:rect l="l" t="t" r="r" b="b"/>
              <a:pathLst>
                <a:path w="157446" h="3670" extrusionOk="0">
                  <a:moveTo>
                    <a:pt x="1835" y="0"/>
                  </a:moveTo>
                  <a:cubicBezTo>
                    <a:pt x="834" y="0"/>
                    <a:pt x="0" y="834"/>
                    <a:pt x="0" y="1835"/>
                  </a:cubicBezTo>
                  <a:cubicBezTo>
                    <a:pt x="0" y="2835"/>
                    <a:pt x="834" y="3669"/>
                    <a:pt x="1835" y="3669"/>
                  </a:cubicBezTo>
                  <a:lnTo>
                    <a:pt x="155611" y="3669"/>
                  </a:lnTo>
                  <a:cubicBezTo>
                    <a:pt x="156612" y="3669"/>
                    <a:pt x="157446" y="2869"/>
                    <a:pt x="157446" y="1835"/>
                  </a:cubicBezTo>
                  <a:cubicBezTo>
                    <a:pt x="157446" y="834"/>
                    <a:pt x="156612" y="0"/>
                    <a:pt x="15561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42"/>
            <p:cNvSpPr/>
            <p:nvPr/>
          </p:nvSpPr>
          <p:spPr>
            <a:xfrm>
              <a:off x="82466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42"/>
            <p:cNvSpPr/>
            <p:nvPr/>
          </p:nvSpPr>
          <p:spPr>
            <a:xfrm>
              <a:off x="52578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42"/>
            <p:cNvSpPr/>
            <p:nvPr/>
          </p:nvSpPr>
          <p:spPr>
            <a:xfrm>
              <a:off x="5335350" y="1734875"/>
              <a:ext cx="2928775" cy="1079150"/>
            </a:xfrm>
            <a:custGeom>
              <a:avLst/>
              <a:gdLst/>
              <a:ahLst/>
              <a:cxnLst/>
              <a:rect l="l" t="t" r="r" b="b"/>
              <a:pathLst>
                <a:path w="117151" h="43166" extrusionOk="0">
                  <a:moveTo>
                    <a:pt x="57241" y="1"/>
                  </a:moveTo>
                  <a:cubicBezTo>
                    <a:pt x="56975" y="1"/>
                    <a:pt x="56808" y="168"/>
                    <a:pt x="56808" y="434"/>
                  </a:cubicBezTo>
                  <a:cubicBezTo>
                    <a:pt x="56808" y="668"/>
                    <a:pt x="56975" y="835"/>
                    <a:pt x="57241" y="835"/>
                  </a:cubicBezTo>
                  <a:cubicBezTo>
                    <a:pt x="57475" y="835"/>
                    <a:pt x="57642" y="635"/>
                    <a:pt x="57642" y="434"/>
                  </a:cubicBezTo>
                  <a:cubicBezTo>
                    <a:pt x="57642" y="168"/>
                    <a:pt x="57475" y="1"/>
                    <a:pt x="57241" y="1"/>
                  </a:cubicBezTo>
                  <a:close/>
                  <a:moveTo>
                    <a:pt x="59743" y="1"/>
                  </a:moveTo>
                  <a:cubicBezTo>
                    <a:pt x="59543" y="1"/>
                    <a:pt x="59310" y="168"/>
                    <a:pt x="59310" y="434"/>
                  </a:cubicBezTo>
                  <a:cubicBezTo>
                    <a:pt x="59310" y="635"/>
                    <a:pt x="59543" y="835"/>
                    <a:pt x="59743" y="835"/>
                  </a:cubicBezTo>
                  <a:cubicBezTo>
                    <a:pt x="59943" y="835"/>
                    <a:pt x="60144" y="635"/>
                    <a:pt x="60144" y="434"/>
                  </a:cubicBezTo>
                  <a:cubicBezTo>
                    <a:pt x="60144" y="234"/>
                    <a:pt x="59977" y="1"/>
                    <a:pt x="59743" y="1"/>
                  </a:cubicBezTo>
                  <a:close/>
                  <a:moveTo>
                    <a:pt x="54640" y="101"/>
                  </a:moveTo>
                  <a:cubicBezTo>
                    <a:pt x="54439" y="134"/>
                    <a:pt x="54273" y="334"/>
                    <a:pt x="54273" y="568"/>
                  </a:cubicBezTo>
                  <a:cubicBezTo>
                    <a:pt x="54306" y="768"/>
                    <a:pt x="54473" y="935"/>
                    <a:pt x="54706" y="935"/>
                  </a:cubicBezTo>
                  <a:lnTo>
                    <a:pt x="54740" y="935"/>
                  </a:lnTo>
                  <a:cubicBezTo>
                    <a:pt x="54940" y="901"/>
                    <a:pt x="55107" y="668"/>
                    <a:pt x="55107" y="468"/>
                  </a:cubicBezTo>
                  <a:cubicBezTo>
                    <a:pt x="55073" y="268"/>
                    <a:pt x="54873" y="101"/>
                    <a:pt x="54640" y="101"/>
                  </a:cubicBezTo>
                  <a:close/>
                  <a:moveTo>
                    <a:pt x="62260" y="97"/>
                  </a:moveTo>
                  <a:cubicBezTo>
                    <a:pt x="62050" y="97"/>
                    <a:pt x="61878" y="282"/>
                    <a:pt x="61878" y="468"/>
                  </a:cubicBezTo>
                  <a:cubicBezTo>
                    <a:pt x="61811" y="735"/>
                    <a:pt x="62045" y="935"/>
                    <a:pt x="62245" y="935"/>
                  </a:cubicBezTo>
                  <a:cubicBezTo>
                    <a:pt x="62479" y="935"/>
                    <a:pt x="62645" y="768"/>
                    <a:pt x="62712" y="568"/>
                  </a:cubicBezTo>
                  <a:cubicBezTo>
                    <a:pt x="62745" y="301"/>
                    <a:pt x="62545" y="101"/>
                    <a:pt x="62312" y="101"/>
                  </a:cubicBezTo>
                  <a:cubicBezTo>
                    <a:pt x="62294" y="98"/>
                    <a:pt x="62277" y="97"/>
                    <a:pt x="62260" y="97"/>
                  </a:cubicBezTo>
                  <a:close/>
                  <a:moveTo>
                    <a:pt x="52138" y="301"/>
                  </a:moveTo>
                  <a:cubicBezTo>
                    <a:pt x="51904" y="334"/>
                    <a:pt x="51738" y="501"/>
                    <a:pt x="51771" y="768"/>
                  </a:cubicBezTo>
                  <a:cubicBezTo>
                    <a:pt x="51804" y="1002"/>
                    <a:pt x="51971" y="1135"/>
                    <a:pt x="52205" y="1135"/>
                  </a:cubicBezTo>
                  <a:lnTo>
                    <a:pt x="52238" y="1135"/>
                  </a:lnTo>
                  <a:cubicBezTo>
                    <a:pt x="52471" y="1102"/>
                    <a:pt x="52638" y="901"/>
                    <a:pt x="52605" y="668"/>
                  </a:cubicBezTo>
                  <a:cubicBezTo>
                    <a:pt x="52571" y="434"/>
                    <a:pt x="52405" y="301"/>
                    <a:pt x="52138" y="301"/>
                  </a:cubicBezTo>
                  <a:close/>
                  <a:moveTo>
                    <a:pt x="64722" y="297"/>
                  </a:moveTo>
                  <a:cubicBezTo>
                    <a:pt x="64519" y="297"/>
                    <a:pt x="64374" y="454"/>
                    <a:pt x="64313" y="668"/>
                  </a:cubicBezTo>
                  <a:cubicBezTo>
                    <a:pt x="64313" y="901"/>
                    <a:pt x="64480" y="1102"/>
                    <a:pt x="64713" y="1135"/>
                  </a:cubicBezTo>
                  <a:lnTo>
                    <a:pt x="64747" y="1135"/>
                  </a:lnTo>
                  <a:cubicBezTo>
                    <a:pt x="64947" y="1135"/>
                    <a:pt x="65114" y="968"/>
                    <a:pt x="65147" y="768"/>
                  </a:cubicBezTo>
                  <a:cubicBezTo>
                    <a:pt x="65214" y="501"/>
                    <a:pt x="64980" y="334"/>
                    <a:pt x="64780" y="301"/>
                  </a:cubicBezTo>
                  <a:cubicBezTo>
                    <a:pt x="64760" y="298"/>
                    <a:pt x="64741" y="297"/>
                    <a:pt x="64722" y="297"/>
                  </a:cubicBezTo>
                  <a:close/>
                  <a:moveTo>
                    <a:pt x="67315" y="601"/>
                  </a:moveTo>
                  <a:cubicBezTo>
                    <a:pt x="67115" y="601"/>
                    <a:pt x="66915" y="768"/>
                    <a:pt x="66882" y="968"/>
                  </a:cubicBezTo>
                  <a:cubicBezTo>
                    <a:pt x="66815" y="1168"/>
                    <a:pt x="66982" y="1402"/>
                    <a:pt x="67215" y="1435"/>
                  </a:cubicBezTo>
                  <a:lnTo>
                    <a:pt x="67249" y="1435"/>
                  </a:lnTo>
                  <a:cubicBezTo>
                    <a:pt x="67449" y="1435"/>
                    <a:pt x="67616" y="1268"/>
                    <a:pt x="67649" y="1068"/>
                  </a:cubicBezTo>
                  <a:cubicBezTo>
                    <a:pt x="67716" y="835"/>
                    <a:pt x="67549" y="635"/>
                    <a:pt x="67315" y="601"/>
                  </a:cubicBezTo>
                  <a:close/>
                  <a:moveTo>
                    <a:pt x="49696" y="630"/>
                  </a:moveTo>
                  <a:cubicBezTo>
                    <a:pt x="49676" y="630"/>
                    <a:pt x="49656" y="632"/>
                    <a:pt x="49636" y="635"/>
                  </a:cubicBezTo>
                  <a:cubicBezTo>
                    <a:pt x="49403" y="635"/>
                    <a:pt x="49236" y="901"/>
                    <a:pt x="49269" y="1102"/>
                  </a:cubicBezTo>
                  <a:cubicBezTo>
                    <a:pt x="49300" y="1284"/>
                    <a:pt x="49441" y="1439"/>
                    <a:pt x="49644" y="1439"/>
                  </a:cubicBezTo>
                  <a:cubicBezTo>
                    <a:pt x="49663" y="1439"/>
                    <a:pt x="49683" y="1438"/>
                    <a:pt x="49703" y="1435"/>
                  </a:cubicBezTo>
                  <a:lnTo>
                    <a:pt x="49736" y="1435"/>
                  </a:lnTo>
                  <a:cubicBezTo>
                    <a:pt x="49970" y="1435"/>
                    <a:pt x="50136" y="1168"/>
                    <a:pt x="50103" y="968"/>
                  </a:cubicBezTo>
                  <a:cubicBezTo>
                    <a:pt x="50073" y="785"/>
                    <a:pt x="49903" y="630"/>
                    <a:pt x="49696" y="630"/>
                  </a:cubicBezTo>
                  <a:close/>
                  <a:moveTo>
                    <a:pt x="69747" y="996"/>
                  </a:moveTo>
                  <a:cubicBezTo>
                    <a:pt x="69544" y="996"/>
                    <a:pt x="69377" y="1125"/>
                    <a:pt x="69317" y="1335"/>
                  </a:cubicBezTo>
                  <a:cubicBezTo>
                    <a:pt x="69283" y="1602"/>
                    <a:pt x="69450" y="1802"/>
                    <a:pt x="69650" y="1835"/>
                  </a:cubicBezTo>
                  <a:lnTo>
                    <a:pt x="69750" y="1835"/>
                  </a:lnTo>
                  <a:cubicBezTo>
                    <a:pt x="69951" y="1835"/>
                    <a:pt x="70117" y="1702"/>
                    <a:pt x="70151" y="1502"/>
                  </a:cubicBezTo>
                  <a:cubicBezTo>
                    <a:pt x="70184" y="1268"/>
                    <a:pt x="70017" y="1068"/>
                    <a:pt x="69817" y="1002"/>
                  </a:cubicBezTo>
                  <a:cubicBezTo>
                    <a:pt x="69793" y="998"/>
                    <a:pt x="69770" y="996"/>
                    <a:pt x="69747" y="996"/>
                  </a:cubicBezTo>
                  <a:close/>
                  <a:moveTo>
                    <a:pt x="47239" y="1053"/>
                  </a:moveTo>
                  <a:cubicBezTo>
                    <a:pt x="47205" y="1053"/>
                    <a:pt x="47170" y="1058"/>
                    <a:pt x="47134" y="1068"/>
                  </a:cubicBezTo>
                  <a:cubicBezTo>
                    <a:pt x="46934" y="1102"/>
                    <a:pt x="46767" y="1335"/>
                    <a:pt x="46801" y="1569"/>
                  </a:cubicBezTo>
                  <a:cubicBezTo>
                    <a:pt x="46867" y="1769"/>
                    <a:pt x="47034" y="1902"/>
                    <a:pt x="47234" y="1902"/>
                  </a:cubicBezTo>
                  <a:lnTo>
                    <a:pt x="47301" y="1902"/>
                  </a:lnTo>
                  <a:cubicBezTo>
                    <a:pt x="47501" y="1835"/>
                    <a:pt x="47701" y="1602"/>
                    <a:pt x="47635" y="1402"/>
                  </a:cubicBezTo>
                  <a:cubicBezTo>
                    <a:pt x="47606" y="1204"/>
                    <a:pt x="47434" y="1053"/>
                    <a:pt x="47239" y="1053"/>
                  </a:cubicBezTo>
                  <a:close/>
                  <a:moveTo>
                    <a:pt x="72232" y="1498"/>
                  </a:moveTo>
                  <a:cubicBezTo>
                    <a:pt x="72041" y="1498"/>
                    <a:pt x="71816" y="1653"/>
                    <a:pt x="71785" y="1835"/>
                  </a:cubicBezTo>
                  <a:cubicBezTo>
                    <a:pt x="71752" y="2069"/>
                    <a:pt x="71919" y="2302"/>
                    <a:pt x="72119" y="2336"/>
                  </a:cubicBezTo>
                  <a:lnTo>
                    <a:pt x="72185" y="2336"/>
                  </a:lnTo>
                  <a:cubicBezTo>
                    <a:pt x="72419" y="2336"/>
                    <a:pt x="72586" y="2236"/>
                    <a:pt x="72619" y="2002"/>
                  </a:cubicBezTo>
                  <a:cubicBezTo>
                    <a:pt x="72652" y="1802"/>
                    <a:pt x="72486" y="1569"/>
                    <a:pt x="72286" y="1502"/>
                  </a:cubicBezTo>
                  <a:cubicBezTo>
                    <a:pt x="72268" y="1499"/>
                    <a:pt x="72250" y="1498"/>
                    <a:pt x="72232" y="1498"/>
                  </a:cubicBezTo>
                  <a:close/>
                  <a:moveTo>
                    <a:pt x="44774" y="1596"/>
                  </a:moveTo>
                  <a:cubicBezTo>
                    <a:pt x="44749" y="1596"/>
                    <a:pt x="44724" y="1598"/>
                    <a:pt x="44699" y="1602"/>
                  </a:cubicBezTo>
                  <a:cubicBezTo>
                    <a:pt x="44432" y="1635"/>
                    <a:pt x="44299" y="1902"/>
                    <a:pt x="44366" y="2102"/>
                  </a:cubicBezTo>
                  <a:cubicBezTo>
                    <a:pt x="44399" y="2269"/>
                    <a:pt x="44566" y="2403"/>
                    <a:pt x="44766" y="2436"/>
                  </a:cubicBezTo>
                  <a:lnTo>
                    <a:pt x="44866" y="2436"/>
                  </a:lnTo>
                  <a:cubicBezTo>
                    <a:pt x="45099" y="2403"/>
                    <a:pt x="45233" y="2136"/>
                    <a:pt x="45200" y="1936"/>
                  </a:cubicBezTo>
                  <a:cubicBezTo>
                    <a:pt x="45141" y="1702"/>
                    <a:pt x="44954" y="1596"/>
                    <a:pt x="44774" y="1596"/>
                  </a:cubicBezTo>
                  <a:close/>
                  <a:moveTo>
                    <a:pt x="74661" y="2121"/>
                  </a:moveTo>
                  <a:cubicBezTo>
                    <a:pt x="74486" y="2121"/>
                    <a:pt x="74310" y="2266"/>
                    <a:pt x="74254" y="2436"/>
                  </a:cubicBezTo>
                  <a:cubicBezTo>
                    <a:pt x="74154" y="2636"/>
                    <a:pt x="74320" y="2903"/>
                    <a:pt x="74554" y="2936"/>
                  </a:cubicBezTo>
                  <a:cubicBezTo>
                    <a:pt x="74576" y="2936"/>
                    <a:pt x="74598" y="2951"/>
                    <a:pt x="74611" y="2951"/>
                  </a:cubicBezTo>
                  <a:cubicBezTo>
                    <a:pt x="74617" y="2951"/>
                    <a:pt x="74621" y="2947"/>
                    <a:pt x="74621" y="2936"/>
                  </a:cubicBezTo>
                  <a:cubicBezTo>
                    <a:pt x="74821" y="2936"/>
                    <a:pt x="74987" y="2803"/>
                    <a:pt x="75021" y="2636"/>
                  </a:cubicBezTo>
                  <a:cubicBezTo>
                    <a:pt x="75088" y="2436"/>
                    <a:pt x="74954" y="2169"/>
                    <a:pt x="74754" y="2136"/>
                  </a:cubicBezTo>
                  <a:cubicBezTo>
                    <a:pt x="74723" y="2125"/>
                    <a:pt x="74692" y="2121"/>
                    <a:pt x="74661" y="2121"/>
                  </a:cubicBezTo>
                  <a:close/>
                  <a:moveTo>
                    <a:pt x="42324" y="2206"/>
                  </a:moveTo>
                  <a:cubicBezTo>
                    <a:pt x="42281" y="2206"/>
                    <a:pt x="42239" y="2215"/>
                    <a:pt x="42197" y="2236"/>
                  </a:cubicBezTo>
                  <a:cubicBezTo>
                    <a:pt x="41964" y="2269"/>
                    <a:pt x="41864" y="2503"/>
                    <a:pt x="41897" y="2736"/>
                  </a:cubicBezTo>
                  <a:cubicBezTo>
                    <a:pt x="41964" y="2903"/>
                    <a:pt x="42131" y="3003"/>
                    <a:pt x="42264" y="3003"/>
                  </a:cubicBezTo>
                  <a:lnTo>
                    <a:pt x="42398" y="3003"/>
                  </a:lnTo>
                  <a:cubicBezTo>
                    <a:pt x="42598" y="2970"/>
                    <a:pt x="42731" y="2736"/>
                    <a:pt x="42698" y="2503"/>
                  </a:cubicBezTo>
                  <a:cubicBezTo>
                    <a:pt x="42645" y="2344"/>
                    <a:pt x="42487" y="2206"/>
                    <a:pt x="42324" y="2206"/>
                  </a:cubicBezTo>
                  <a:close/>
                  <a:moveTo>
                    <a:pt x="77094" y="2831"/>
                  </a:moveTo>
                  <a:cubicBezTo>
                    <a:pt x="76915" y="2831"/>
                    <a:pt x="76745" y="2957"/>
                    <a:pt x="76655" y="3136"/>
                  </a:cubicBezTo>
                  <a:cubicBezTo>
                    <a:pt x="76622" y="3337"/>
                    <a:pt x="76755" y="3570"/>
                    <a:pt x="76956" y="3637"/>
                  </a:cubicBezTo>
                  <a:cubicBezTo>
                    <a:pt x="76989" y="3637"/>
                    <a:pt x="77056" y="3670"/>
                    <a:pt x="77056" y="3670"/>
                  </a:cubicBezTo>
                  <a:cubicBezTo>
                    <a:pt x="77256" y="3670"/>
                    <a:pt x="77423" y="3570"/>
                    <a:pt x="77456" y="3403"/>
                  </a:cubicBezTo>
                  <a:cubicBezTo>
                    <a:pt x="77489" y="3136"/>
                    <a:pt x="77389" y="2936"/>
                    <a:pt x="77156" y="2836"/>
                  </a:cubicBezTo>
                  <a:cubicBezTo>
                    <a:pt x="77135" y="2833"/>
                    <a:pt x="77114" y="2831"/>
                    <a:pt x="77094" y="2831"/>
                  </a:cubicBezTo>
                  <a:close/>
                  <a:moveTo>
                    <a:pt x="39858" y="2949"/>
                  </a:moveTo>
                  <a:cubicBezTo>
                    <a:pt x="39813" y="2949"/>
                    <a:pt x="39770" y="2956"/>
                    <a:pt x="39729" y="2970"/>
                  </a:cubicBezTo>
                  <a:cubicBezTo>
                    <a:pt x="39529" y="3003"/>
                    <a:pt x="39395" y="3270"/>
                    <a:pt x="39462" y="3470"/>
                  </a:cubicBezTo>
                  <a:cubicBezTo>
                    <a:pt x="39562" y="3637"/>
                    <a:pt x="39729" y="3770"/>
                    <a:pt x="39862" y="3770"/>
                  </a:cubicBezTo>
                  <a:lnTo>
                    <a:pt x="39962" y="3770"/>
                  </a:lnTo>
                  <a:cubicBezTo>
                    <a:pt x="40229" y="3670"/>
                    <a:pt x="40363" y="3437"/>
                    <a:pt x="40263" y="3236"/>
                  </a:cubicBezTo>
                  <a:cubicBezTo>
                    <a:pt x="40210" y="3051"/>
                    <a:pt x="40030" y="2949"/>
                    <a:pt x="39858" y="2949"/>
                  </a:cubicBezTo>
                  <a:close/>
                  <a:moveTo>
                    <a:pt x="79462" y="3616"/>
                  </a:moveTo>
                  <a:cubicBezTo>
                    <a:pt x="79290" y="3616"/>
                    <a:pt x="79110" y="3718"/>
                    <a:pt x="79057" y="3904"/>
                  </a:cubicBezTo>
                  <a:cubicBezTo>
                    <a:pt x="78957" y="4104"/>
                    <a:pt x="79090" y="4337"/>
                    <a:pt x="79291" y="4437"/>
                  </a:cubicBezTo>
                  <a:cubicBezTo>
                    <a:pt x="79324" y="4471"/>
                    <a:pt x="79424" y="4471"/>
                    <a:pt x="79457" y="4471"/>
                  </a:cubicBezTo>
                  <a:cubicBezTo>
                    <a:pt x="79624" y="4471"/>
                    <a:pt x="79791" y="4337"/>
                    <a:pt x="79824" y="4170"/>
                  </a:cubicBezTo>
                  <a:cubicBezTo>
                    <a:pt x="79924" y="3970"/>
                    <a:pt x="79791" y="3737"/>
                    <a:pt x="79591" y="3637"/>
                  </a:cubicBezTo>
                  <a:cubicBezTo>
                    <a:pt x="79550" y="3623"/>
                    <a:pt x="79506" y="3616"/>
                    <a:pt x="79462" y="3616"/>
                  </a:cubicBezTo>
                  <a:close/>
                  <a:moveTo>
                    <a:pt x="37504" y="3736"/>
                  </a:moveTo>
                  <a:cubicBezTo>
                    <a:pt x="37456" y="3736"/>
                    <a:pt x="37407" y="3747"/>
                    <a:pt x="37361" y="3770"/>
                  </a:cubicBezTo>
                  <a:cubicBezTo>
                    <a:pt x="37127" y="3837"/>
                    <a:pt x="37027" y="4104"/>
                    <a:pt x="37094" y="4304"/>
                  </a:cubicBezTo>
                  <a:cubicBezTo>
                    <a:pt x="37194" y="4471"/>
                    <a:pt x="37361" y="4571"/>
                    <a:pt x="37527" y="4604"/>
                  </a:cubicBezTo>
                  <a:cubicBezTo>
                    <a:pt x="37561" y="4604"/>
                    <a:pt x="37594" y="4571"/>
                    <a:pt x="37627" y="4571"/>
                  </a:cubicBezTo>
                  <a:cubicBezTo>
                    <a:pt x="37861" y="4471"/>
                    <a:pt x="37961" y="4204"/>
                    <a:pt x="37894" y="4004"/>
                  </a:cubicBezTo>
                  <a:cubicBezTo>
                    <a:pt x="37818" y="3850"/>
                    <a:pt x="37663" y="3736"/>
                    <a:pt x="37504" y="3736"/>
                  </a:cubicBezTo>
                  <a:close/>
                  <a:moveTo>
                    <a:pt x="81811" y="4537"/>
                  </a:moveTo>
                  <a:cubicBezTo>
                    <a:pt x="81645" y="4537"/>
                    <a:pt x="81477" y="4651"/>
                    <a:pt x="81425" y="4804"/>
                  </a:cubicBezTo>
                  <a:cubicBezTo>
                    <a:pt x="81292" y="5004"/>
                    <a:pt x="81425" y="5271"/>
                    <a:pt x="81626" y="5338"/>
                  </a:cubicBezTo>
                  <a:cubicBezTo>
                    <a:pt x="81648" y="5338"/>
                    <a:pt x="81700" y="5368"/>
                    <a:pt x="81742" y="5368"/>
                  </a:cubicBezTo>
                  <a:cubicBezTo>
                    <a:pt x="81763" y="5368"/>
                    <a:pt x="81781" y="5360"/>
                    <a:pt x="81792" y="5338"/>
                  </a:cubicBezTo>
                  <a:cubicBezTo>
                    <a:pt x="81959" y="5338"/>
                    <a:pt x="82093" y="5271"/>
                    <a:pt x="82159" y="5104"/>
                  </a:cubicBezTo>
                  <a:cubicBezTo>
                    <a:pt x="82293" y="4904"/>
                    <a:pt x="82159" y="4637"/>
                    <a:pt x="81959" y="4571"/>
                  </a:cubicBezTo>
                  <a:cubicBezTo>
                    <a:pt x="81912" y="4547"/>
                    <a:pt x="81862" y="4537"/>
                    <a:pt x="81811" y="4537"/>
                  </a:cubicBezTo>
                  <a:close/>
                  <a:moveTo>
                    <a:pt x="35127" y="4646"/>
                  </a:moveTo>
                  <a:cubicBezTo>
                    <a:pt x="35072" y="4646"/>
                    <a:pt x="35016" y="4655"/>
                    <a:pt x="34959" y="4671"/>
                  </a:cubicBezTo>
                  <a:cubicBezTo>
                    <a:pt x="34759" y="4771"/>
                    <a:pt x="34692" y="5004"/>
                    <a:pt x="34759" y="5238"/>
                  </a:cubicBezTo>
                  <a:cubicBezTo>
                    <a:pt x="34859" y="5405"/>
                    <a:pt x="35026" y="5471"/>
                    <a:pt x="35126" y="5471"/>
                  </a:cubicBezTo>
                  <a:cubicBezTo>
                    <a:pt x="35192" y="5471"/>
                    <a:pt x="35259" y="5438"/>
                    <a:pt x="35292" y="5438"/>
                  </a:cubicBezTo>
                  <a:cubicBezTo>
                    <a:pt x="35526" y="5338"/>
                    <a:pt x="35593" y="5104"/>
                    <a:pt x="35526" y="4904"/>
                  </a:cubicBezTo>
                  <a:cubicBezTo>
                    <a:pt x="35450" y="4727"/>
                    <a:pt x="35298" y="4646"/>
                    <a:pt x="35127" y="4646"/>
                  </a:cubicBezTo>
                  <a:close/>
                  <a:moveTo>
                    <a:pt x="84091" y="5566"/>
                  </a:moveTo>
                  <a:cubicBezTo>
                    <a:pt x="83932" y="5566"/>
                    <a:pt x="83776" y="5658"/>
                    <a:pt x="83727" y="5805"/>
                  </a:cubicBezTo>
                  <a:cubicBezTo>
                    <a:pt x="83627" y="6005"/>
                    <a:pt x="83727" y="6272"/>
                    <a:pt x="83927" y="6339"/>
                  </a:cubicBezTo>
                  <a:cubicBezTo>
                    <a:pt x="83961" y="6339"/>
                    <a:pt x="84061" y="6405"/>
                    <a:pt x="84094" y="6405"/>
                  </a:cubicBezTo>
                  <a:cubicBezTo>
                    <a:pt x="84261" y="6405"/>
                    <a:pt x="84394" y="6305"/>
                    <a:pt x="84461" y="6139"/>
                  </a:cubicBezTo>
                  <a:cubicBezTo>
                    <a:pt x="84561" y="5938"/>
                    <a:pt x="84461" y="5672"/>
                    <a:pt x="84261" y="5605"/>
                  </a:cubicBezTo>
                  <a:cubicBezTo>
                    <a:pt x="84207" y="5578"/>
                    <a:pt x="84149" y="5566"/>
                    <a:pt x="84091" y="5566"/>
                  </a:cubicBezTo>
                  <a:close/>
                  <a:moveTo>
                    <a:pt x="32855" y="5699"/>
                  </a:moveTo>
                  <a:cubicBezTo>
                    <a:pt x="32800" y="5699"/>
                    <a:pt x="32744" y="5711"/>
                    <a:pt x="32691" y="5738"/>
                  </a:cubicBezTo>
                  <a:cubicBezTo>
                    <a:pt x="32457" y="5805"/>
                    <a:pt x="32390" y="6072"/>
                    <a:pt x="32457" y="6272"/>
                  </a:cubicBezTo>
                  <a:cubicBezTo>
                    <a:pt x="32557" y="6439"/>
                    <a:pt x="32691" y="6505"/>
                    <a:pt x="32857" y="6505"/>
                  </a:cubicBezTo>
                  <a:cubicBezTo>
                    <a:pt x="32891" y="6505"/>
                    <a:pt x="32957" y="6505"/>
                    <a:pt x="33024" y="6472"/>
                  </a:cubicBezTo>
                  <a:cubicBezTo>
                    <a:pt x="33224" y="6405"/>
                    <a:pt x="33291" y="6139"/>
                    <a:pt x="33224" y="5938"/>
                  </a:cubicBezTo>
                  <a:cubicBezTo>
                    <a:pt x="33151" y="5792"/>
                    <a:pt x="33006" y="5699"/>
                    <a:pt x="32855" y="5699"/>
                  </a:cubicBezTo>
                  <a:close/>
                  <a:moveTo>
                    <a:pt x="86356" y="6661"/>
                  </a:moveTo>
                  <a:cubicBezTo>
                    <a:pt x="86201" y="6661"/>
                    <a:pt x="86065" y="6742"/>
                    <a:pt x="85995" y="6906"/>
                  </a:cubicBezTo>
                  <a:cubicBezTo>
                    <a:pt x="85895" y="7073"/>
                    <a:pt x="85962" y="7339"/>
                    <a:pt x="86162" y="7439"/>
                  </a:cubicBezTo>
                  <a:cubicBezTo>
                    <a:pt x="86229" y="7473"/>
                    <a:pt x="86296" y="7473"/>
                    <a:pt x="86329" y="7473"/>
                  </a:cubicBezTo>
                  <a:cubicBezTo>
                    <a:pt x="86496" y="7473"/>
                    <a:pt x="86629" y="7406"/>
                    <a:pt x="86729" y="7273"/>
                  </a:cubicBezTo>
                  <a:cubicBezTo>
                    <a:pt x="86829" y="7106"/>
                    <a:pt x="86763" y="6806"/>
                    <a:pt x="86562" y="6706"/>
                  </a:cubicBezTo>
                  <a:cubicBezTo>
                    <a:pt x="86492" y="6676"/>
                    <a:pt x="86422" y="6661"/>
                    <a:pt x="86356" y="6661"/>
                  </a:cubicBezTo>
                  <a:close/>
                  <a:moveTo>
                    <a:pt x="30583" y="6774"/>
                  </a:moveTo>
                  <a:cubicBezTo>
                    <a:pt x="30516" y="6774"/>
                    <a:pt x="30450" y="6785"/>
                    <a:pt x="30389" y="6806"/>
                  </a:cubicBezTo>
                  <a:cubicBezTo>
                    <a:pt x="30189" y="6939"/>
                    <a:pt x="30089" y="7173"/>
                    <a:pt x="30222" y="7406"/>
                  </a:cubicBezTo>
                  <a:cubicBezTo>
                    <a:pt x="30289" y="7506"/>
                    <a:pt x="30422" y="7606"/>
                    <a:pt x="30589" y="7606"/>
                  </a:cubicBezTo>
                  <a:cubicBezTo>
                    <a:pt x="30689" y="7606"/>
                    <a:pt x="30756" y="7606"/>
                    <a:pt x="30789" y="7573"/>
                  </a:cubicBezTo>
                  <a:cubicBezTo>
                    <a:pt x="31023" y="7439"/>
                    <a:pt x="31089" y="7173"/>
                    <a:pt x="30956" y="6972"/>
                  </a:cubicBezTo>
                  <a:cubicBezTo>
                    <a:pt x="30886" y="6833"/>
                    <a:pt x="30735" y="6774"/>
                    <a:pt x="30583" y="6774"/>
                  </a:cubicBezTo>
                  <a:close/>
                  <a:moveTo>
                    <a:pt x="88599" y="7794"/>
                  </a:moveTo>
                  <a:cubicBezTo>
                    <a:pt x="88448" y="7794"/>
                    <a:pt x="88299" y="7868"/>
                    <a:pt x="88230" y="8007"/>
                  </a:cubicBezTo>
                  <a:cubicBezTo>
                    <a:pt x="88097" y="8240"/>
                    <a:pt x="88164" y="8474"/>
                    <a:pt x="88364" y="8607"/>
                  </a:cubicBezTo>
                  <a:cubicBezTo>
                    <a:pt x="88411" y="8631"/>
                    <a:pt x="88458" y="8654"/>
                    <a:pt x="88517" y="8654"/>
                  </a:cubicBezTo>
                  <a:cubicBezTo>
                    <a:pt x="88541" y="8654"/>
                    <a:pt x="88568" y="8650"/>
                    <a:pt x="88597" y="8640"/>
                  </a:cubicBezTo>
                  <a:cubicBezTo>
                    <a:pt x="88764" y="8640"/>
                    <a:pt x="88864" y="8574"/>
                    <a:pt x="88964" y="8440"/>
                  </a:cubicBezTo>
                  <a:cubicBezTo>
                    <a:pt x="89098" y="8240"/>
                    <a:pt x="88997" y="7973"/>
                    <a:pt x="88797" y="7840"/>
                  </a:cubicBezTo>
                  <a:cubicBezTo>
                    <a:pt x="88735" y="7809"/>
                    <a:pt x="88667" y="7794"/>
                    <a:pt x="88599" y="7794"/>
                  </a:cubicBezTo>
                  <a:close/>
                  <a:moveTo>
                    <a:pt x="28379" y="7961"/>
                  </a:moveTo>
                  <a:cubicBezTo>
                    <a:pt x="28315" y="7961"/>
                    <a:pt x="28249" y="7976"/>
                    <a:pt x="28187" y="8007"/>
                  </a:cubicBezTo>
                  <a:cubicBezTo>
                    <a:pt x="27954" y="8140"/>
                    <a:pt x="27887" y="8407"/>
                    <a:pt x="28021" y="8607"/>
                  </a:cubicBezTo>
                  <a:cubicBezTo>
                    <a:pt x="28087" y="8740"/>
                    <a:pt x="28221" y="8807"/>
                    <a:pt x="28388" y="8807"/>
                  </a:cubicBezTo>
                  <a:cubicBezTo>
                    <a:pt x="28454" y="8807"/>
                    <a:pt x="28521" y="8807"/>
                    <a:pt x="28588" y="8774"/>
                  </a:cubicBezTo>
                  <a:cubicBezTo>
                    <a:pt x="28788" y="8640"/>
                    <a:pt x="28888" y="8407"/>
                    <a:pt x="28754" y="8173"/>
                  </a:cubicBezTo>
                  <a:cubicBezTo>
                    <a:pt x="28662" y="8035"/>
                    <a:pt x="28523" y="7961"/>
                    <a:pt x="28379" y="7961"/>
                  </a:cubicBezTo>
                  <a:close/>
                  <a:moveTo>
                    <a:pt x="90735" y="9119"/>
                  </a:moveTo>
                  <a:cubicBezTo>
                    <a:pt x="90595" y="9119"/>
                    <a:pt x="90463" y="9179"/>
                    <a:pt x="90398" y="9307"/>
                  </a:cubicBezTo>
                  <a:cubicBezTo>
                    <a:pt x="90265" y="9508"/>
                    <a:pt x="90298" y="9774"/>
                    <a:pt x="90499" y="9908"/>
                  </a:cubicBezTo>
                  <a:cubicBezTo>
                    <a:pt x="90599" y="9941"/>
                    <a:pt x="90665" y="9941"/>
                    <a:pt x="90732" y="9975"/>
                  </a:cubicBezTo>
                  <a:cubicBezTo>
                    <a:pt x="90865" y="9975"/>
                    <a:pt x="90999" y="9908"/>
                    <a:pt x="91099" y="9774"/>
                  </a:cubicBezTo>
                  <a:cubicBezTo>
                    <a:pt x="91232" y="9574"/>
                    <a:pt x="91166" y="9307"/>
                    <a:pt x="90966" y="9174"/>
                  </a:cubicBezTo>
                  <a:cubicBezTo>
                    <a:pt x="90894" y="9138"/>
                    <a:pt x="90813" y="9119"/>
                    <a:pt x="90735" y="9119"/>
                  </a:cubicBezTo>
                  <a:close/>
                  <a:moveTo>
                    <a:pt x="26175" y="9279"/>
                  </a:moveTo>
                  <a:cubicBezTo>
                    <a:pt x="26103" y="9279"/>
                    <a:pt x="26028" y="9298"/>
                    <a:pt x="25952" y="9341"/>
                  </a:cubicBezTo>
                  <a:cubicBezTo>
                    <a:pt x="25786" y="9474"/>
                    <a:pt x="25719" y="9741"/>
                    <a:pt x="25852" y="9941"/>
                  </a:cubicBezTo>
                  <a:cubicBezTo>
                    <a:pt x="25919" y="10075"/>
                    <a:pt x="26086" y="10108"/>
                    <a:pt x="26219" y="10108"/>
                  </a:cubicBezTo>
                  <a:cubicBezTo>
                    <a:pt x="26286" y="10108"/>
                    <a:pt x="26353" y="10108"/>
                    <a:pt x="26419" y="10075"/>
                  </a:cubicBezTo>
                  <a:cubicBezTo>
                    <a:pt x="26586" y="9941"/>
                    <a:pt x="26686" y="9674"/>
                    <a:pt x="26553" y="9474"/>
                  </a:cubicBezTo>
                  <a:cubicBezTo>
                    <a:pt x="26463" y="9361"/>
                    <a:pt x="26326" y="9279"/>
                    <a:pt x="26175" y="9279"/>
                  </a:cubicBezTo>
                  <a:close/>
                  <a:moveTo>
                    <a:pt x="92868" y="10454"/>
                  </a:moveTo>
                  <a:cubicBezTo>
                    <a:pt x="92726" y="10454"/>
                    <a:pt x="92586" y="10513"/>
                    <a:pt x="92500" y="10642"/>
                  </a:cubicBezTo>
                  <a:cubicBezTo>
                    <a:pt x="92400" y="10842"/>
                    <a:pt x="92433" y="11109"/>
                    <a:pt x="92633" y="11242"/>
                  </a:cubicBezTo>
                  <a:cubicBezTo>
                    <a:pt x="92653" y="11281"/>
                    <a:pt x="92695" y="11297"/>
                    <a:pt x="92754" y="11297"/>
                  </a:cubicBezTo>
                  <a:cubicBezTo>
                    <a:pt x="92795" y="11297"/>
                    <a:pt x="92845" y="11289"/>
                    <a:pt x="92900" y="11276"/>
                  </a:cubicBezTo>
                  <a:cubicBezTo>
                    <a:pt x="93000" y="11276"/>
                    <a:pt x="93134" y="11242"/>
                    <a:pt x="93234" y="11109"/>
                  </a:cubicBezTo>
                  <a:cubicBezTo>
                    <a:pt x="93334" y="10875"/>
                    <a:pt x="93301" y="10642"/>
                    <a:pt x="93100" y="10508"/>
                  </a:cubicBezTo>
                  <a:cubicBezTo>
                    <a:pt x="93029" y="10472"/>
                    <a:pt x="92948" y="10454"/>
                    <a:pt x="92868" y="10454"/>
                  </a:cubicBezTo>
                  <a:close/>
                  <a:moveTo>
                    <a:pt x="24142" y="10662"/>
                  </a:moveTo>
                  <a:cubicBezTo>
                    <a:pt x="24055" y="10662"/>
                    <a:pt x="23964" y="10688"/>
                    <a:pt x="23884" y="10742"/>
                  </a:cubicBezTo>
                  <a:cubicBezTo>
                    <a:pt x="23684" y="10842"/>
                    <a:pt x="23617" y="11142"/>
                    <a:pt x="23751" y="11309"/>
                  </a:cubicBezTo>
                  <a:cubicBezTo>
                    <a:pt x="23851" y="11442"/>
                    <a:pt x="23951" y="11476"/>
                    <a:pt x="24084" y="11509"/>
                  </a:cubicBezTo>
                  <a:cubicBezTo>
                    <a:pt x="24185" y="11509"/>
                    <a:pt x="24251" y="11476"/>
                    <a:pt x="24351" y="11442"/>
                  </a:cubicBezTo>
                  <a:cubicBezTo>
                    <a:pt x="24551" y="11309"/>
                    <a:pt x="24585" y="11075"/>
                    <a:pt x="24451" y="10842"/>
                  </a:cubicBezTo>
                  <a:cubicBezTo>
                    <a:pt x="24391" y="10722"/>
                    <a:pt x="24271" y="10662"/>
                    <a:pt x="24142" y="10662"/>
                  </a:cubicBezTo>
                  <a:close/>
                  <a:moveTo>
                    <a:pt x="94912" y="11944"/>
                  </a:moveTo>
                  <a:cubicBezTo>
                    <a:pt x="94792" y="11944"/>
                    <a:pt x="94680" y="11992"/>
                    <a:pt x="94601" y="12109"/>
                  </a:cubicBezTo>
                  <a:cubicBezTo>
                    <a:pt x="94468" y="12310"/>
                    <a:pt x="94468" y="12543"/>
                    <a:pt x="94668" y="12677"/>
                  </a:cubicBezTo>
                  <a:cubicBezTo>
                    <a:pt x="94735" y="12743"/>
                    <a:pt x="94802" y="12777"/>
                    <a:pt x="94935" y="12777"/>
                  </a:cubicBezTo>
                  <a:cubicBezTo>
                    <a:pt x="95068" y="12777"/>
                    <a:pt x="95169" y="12743"/>
                    <a:pt x="95269" y="12610"/>
                  </a:cubicBezTo>
                  <a:cubicBezTo>
                    <a:pt x="95402" y="12443"/>
                    <a:pt x="95335" y="12143"/>
                    <a:pt x="95169" y="12009"/>
                  </a:cubicBezTo>
                  <a:cubicBezTo>
                    <a:pt x="95086" y="11968"/>
                    <a:pt x="94997" y="11944"/>
                    <a:pt x="94912" y="11944"/>
                  </a:cubicBezTo>
                  <a:close/>
                  <a:moveTo>
                    <a:pt x="22040" y="12161"/>
                  </a:moveTo>
                  <a:cubicBezTo>
                    <a:pt x="21945" y="12161"/>
                    <a:pt x="21852" y="12187"/>
                    <a:pt x="21783" y="12243"/>
                  </a:cubicBezTo>
                  <a:cubicBezTo>
                    <a:pt x="21616" y="12343"/>
                    <a:pt x="21583" y="12643"/>
                    <a:pt x="21716" y="12810"/>
                  </a:cubicBezTo>
                  <a:cubicBezTo>
                    <a:pt x="21783" y="12910"/>
                    <a:pt x="21916" y="12977"/>
                    <a:pt x="22050" y="12977"/>
                  </a:cubicBezTo>
                  <a:cubicBezTo>
                    <a:pt x="22116" y="12977"/>
                    <a:pt x="22216" y="12943"/>
                    <a:pt x="22283" y="12910"/>
                  </a:cubicBezTo>
                  <a:cubicBezTo>
                    <a:pt x="22450" y="12777"/>
                    <a:pt x="22517" y="12510"/>
                    <a:pt x="22383" y="12310"/>
                  </a:cubicBezTo>
                  <a:cubicBezTo>
                    <a:pt x="22306" y="12212"/>
                    <a:pt x="22171" y="12161"/>
                    <a:pt x="22040" y="12161"/>
                  </a:cubicBezTo>
                  <a:close/>
                  <a:moveTo>
                    <a:pt x="96905" y="13501"/>
                  </a:moveTo>
                  <a:cubicBezTo>
                    <a:pt x="96790" y="13501"/>
                    <a:pt x="96676" y="13552"/>
                    <a:pt x="96603" y="13644"/>
                  </a:cubicBezTo>
                  <a:cubicBezTo>
                    <a:pt x="96436" y="13811"/>
                    <a:pt x="96469" y="14111"/>
                    <a:pt x="96636" y="14244"/>
                  </a:cubicBezTo>
                  <a:lnTo>
                    <a:pt x="96870" y="14344"/>
                  </a:lnTo>
                  <a:cubicBezTo>
                    <a:pt x="97003" y="14344"/>
                    <a:pt x="97137" y="14278"/>
                    <a:pt x="97237" y="14178"/>
                  </a:cubicBezTo>
                  <a:cubicBezTo>
                    <a:pt x="97370" y="14011"/>
                    <a:pt x="97337" y="13744"/>
                    <a:pt x="97170" y="13611"/>
                  </a:cubicBezTo>
                  <a:cubicBezTo>
                    <a:pt x="97095" y="13535"/>
                    <a:pt x="96999" y="13501"/>
                    <a:pt x="96905" y="13501"/>
                  </a:cubicBezTo>
                  <a:close/>
                  <a:moveTo>
                    <a:pt x="20061" y="13668"/>
                  </a:moveTo>
                  <a:cubicBezTo>
                    <a:pt x="19959" y="13668"/>
                    <a:pt x="19857" y="13702"/>
                    <a:pt x="19781" y="13777"/>
                  </a:cubicBezTo>
                  <a:cubicBezTo>
                    <a:pt x="19615" y="13911"/>
                    <a:pt x="19581" y="14178"/>
                    <a:pt x="19748" y="14344"/>
                  </a:cubicBezTo>
                  <a:cubicBezTo>
                    <a:pt x="19824" y="14446"/>
                    <a:pt x="19901" y="14490"/>
                    <a:pt x="19992" y="14490"/>
                  </a:cubicBezTo>
                  <a:cubicBezTo>
                    <a:pt x="20020" y="14490"/>
                    <a:pt x="20050" y="14486"/>
                    <a:pt x="20082" y="14478"/>
                  </a:cubicBezTo>
                  <a:cubicBezTo>
                    <a:pt x="20182" y="14478"/>
                    <a:pt x="20248" y="14444"/>
                    <a:pt x="20348" y="14411"/>
                  </a:cubicBezTo>
                  <a:cubicBezTo>
                    <a:pt x="20515" y="14278"/>
                    <a:pt x="20515" y="13977"/>
                    <a:pt x="20382" y="13811"/>
                  </a:cubicBezTo>
                  <a:cubicBezTo>
                    <a:pt x="20308" y="13719"/>
                    <a:pt x="20185" y="13668"/>
                    <a:pt x="20061" y="13668"/>
                  </a:cubicBezTo>
                  <a:close/>
                  <a:moveTo>
                    <a:pt x="98849" y="15072"/>
                  </a:moveTo>
                  <a:cubicBezTo>
                    <a:pt x="98726" y="15072"/>
                    <a:pt x="98599" y="15131"/>
                    <a:pt x="98504" y="15245"/>
                  </a:cubicBezTo>
                  <a:cubicBezTo>
                    <a:pt x="98337" y="15412"/>
                    <a:pt x="98404" y="15645"/>
                    <a:pt x="98571" y="15812"/>
                  </a:cubicBezTo>
                  <a:cubicBezTo>
                    <a:pt x="98621" y="15887"/>
                    <a:pt x="98690" y="15925"/>
                    <a:pt x="98749" y="15925"/>
                  </a:cubicBezTo>
                  <a:cubicBezTo>
                    <a:pt x="98769" y="15925"/>
                    <a:pt x="98788" y="15921"/>
                    <a:pt x="98804" y="15912"/>
                  </a:cubicBezTo>
                  <a:cubicBezTo>
                    <a:pt x="98938" y="15912"/>
                    <a:pt x="99071" y="15845"/>
                    <a:pt x="99138" y="15779"/>
                  </a:cubicBezTo>
                  <a:cubicBezTo>
                    <a:pt x="99305" y="15612"/>
                    <a:pt x="99271" y="15345"/>
                    <a:pt x="99105" y="15178"/>
                  </a:cubicBezTo>
                  <a:cubicBezTo>
                    <a:pt x="99033" y="15106"/>
                    <a:pt x="98942" y="15072"/>
                    <a:pt x="98849" y="15072"/>
                  </a:cubicBezTo>
                  <a:close/>
                  <a:moveTo>
                    <a:pt x="18134" y="15302"/>
                  </a:moveTo>
                  <a:cubicBezTo>
                    <a:pt x="18044" y="15302"/>
                    <a:pt x="17955" y="15337"/>
                    <a:pt x="17880" y="15412"/>
                  </a:cubicBezTo>
                  <a:cubicBezTo>
                    <a:pt x="17713" y="15579"/>
                    <a:pt x="17647" y="15812"/>
                    <a:pt x="17813" y="15979"/>
                  </a:cubicBezTo>
                  <a:cubicBezTo>
                    <a:pt x="17890" y="16081"/>
                    <a:pt x="17986" y="16124"/>
                    <a:pt x="18056" y="16124"/>
                  </a:cubicBezTo>
                  <a:cubicBezTo>
                    <a:pt x="18078" y="16124"/>
                    <a:pt x="18098" y="16120"/>
                    <a:pt x="18114" y="16112"/>
                  </a:cubicBezTo>
                  <a:cubicBezTo>
                    <a:pt x="18247" y="16112"/>
                    <a:pt x="18347" y="16112"/>
                    <a:pt x="18414" y="16012"/>
                  </a:cubicBezTo>
                  <a:cubicBezTo>
                    <a:pt x="18581" y="15845"/>
                    <a:pt x="18614" y="15612"/>
                    <a:pt x="18447" y="15445"/>
                  </a:cubicBezTo>
                  <a:cubicBezTo>
                    <a:pt x="18355" y="15354"/>
                    <a:pt x="18244" y="15302"/>
                    <a:pt x="18134" y="15302"/>
                  </a:cubicBezTo>
                  <a:close/>
                  <a:moveTo>
                    <a:pt x="100689" y="16821"/>
                  </a:moveTo>
                  <a:cubicBezTo>
                    <a:pt x="100589" y="16821"/>
                    <a:pt x="100489" y="16863"/>
                    <a:pt x="100406" y="16946"/>
                  </a:cubicBezTo>
                  <a:cubicBezTo>
                    <a:pt x="100239" y="17113"/>
                    <a:pt x="100239" y="17347"/>
                    <a:pt x="100406" y="17513"/>
                  </a:cubicBezTo>
                  <a:cubicBezTo>
                    <a:pt x="100472" y="17580"/>
                    <a:pt x="100606" y="17613"/>
                    <a:pt x="100672" y="17647"/>
                  </a:cubicBezTo>
                  <a:cubicBezTo>
                    <a:pt x="100773" y="17647"/>
                    <a:pt x="100906" y="17613"/>
                    <a:pt x="100973" y="17513"/>
                  </a:cubicBezTo>
                  <a:cubicBezTo>
                    <a:pt x="101139" y="17347"/>
                    <a:pt x="101139" y="17113"/>
                    <a:pt x="100973" y="16946"/>
                  </a:cubicBezTo>
                  <a:cubicBezTo>
                    <a:pt x="100889" y="16863"/>
                    <a:pt x="100789" y="16821"/>
                    <a:pt x="100689" y="16821"/>
                  </a:cubicBezTo>
                  <a:close/>
                  <a:moveTo>
                    <a:pt x="16296" y="17021"/>
                  </a:moveTo>
                  <a:cubicBezTo>
                    <a:pt x="16195" y="17021"/>
                    <a:pt x="16095" y="17063"/>
                    <a:pt x="16012" y="17146"/>
                  </a:cubicBezTo>
                  <a:cubicBezTo>
                    <a:pt x="15845" y="17313"/>
                    <a:pt x="15845" y="17580"/>
                    <a:pt x="16012" y="17747"/>
                  </a:cubicBezTo>
                  <a:cubicBezTo>
                    <a:pt x="16079" y="17814"/>
                    <a:pt x="16212" y="17847"/>
                    <a:pt x="16279" y="17847"/>
                  </a:cubicBezTo>
                  <a:cubicBezTo>
                    <a:pt x="16412" y="17847"/>
                    <a:pt x="16512" y="17814"/>
                    <a:pt x="16579" y="17747"/>
                  </a:cubicBezTo>
                  <a:cubicBezTo>
                    <a:pt x="16746" y="17580"/>
                    <a:pt x="16746" y="17313"/>
                    <a:pt x="16579" y="17146"/>
                  </a:cubicBezTo>
                  <a:cubicBezTo>
                    <a:pt x="16496" y="17063"/>
                    <a:pt x="16396" y="17021"/>
                    <a:pt x="16296" y="17021"/>
                  </a:cubicBezTo>
                  <a:close/>
                  <a:moveTo>
                    <a:pt x="102474" y="18556"/>
                  </a:moveTo>
                  <a:cubicBezTo>
                    <a:pt x="102365" y="18556"/>
                    <a:pt x="102257" y="18597"/>
                    <a:pt x="102174" y="18681"/>
                  </a:cubicBezTo>
                  <a:cubicBezTo>
                    <a:pt x="102007" y="18848"/>
                    <a:pt x="102007" y="19114"/>
                    <a:pt x="102174" y="19281"/>
                  </a:cubicBezTo>
                  <a:cubicBezTo>
                    <a:pt x="102274" y="19348"/>
                    <a:pt x="102340" y="19415"/>
                    <a:pt x="102474" y="19415"/>
                  </a:cubicBezTo>
                  <a:cubicBezTo>
                    <a:pt x="102574" y="19415"/>
                    <a:pt x="102674" y="19348"/>
                    <a:pt x="102774" y="19281"/>
                  </a:cubicBezTo>
                  <a:cubicBezTo>
                    <a:pt x="102941" y="19114"/>
                    <a:pt x="102941" y="18848"/>
                    <a:pt x="102774" y="18681"/>
                  </a:cubicBezTo>
                  <a:cubicBezTo>
                    <a:pt x="102691" y="18597"/>
                    <a:pt x="102582" y="18556"/>
                    <a:pt x="102474" y="18556"/>
                  </a:cubicBezTo>
                  <a:close/>
                  <a:moveTo>
                    <a:pt x="14544" y="18823"/>
                  </a:moveTo>
                  <a:cubicBezTo>
                    <a:pt x="14436" y="18823"/>
                    <a:pt x="14327" y="18864"/>
                    <a:pt x="14244" y="18948"/>
                  </a:cubicBezTo>
                  <a:cubicBezTo>
                    <a:pt x="14077" y="19114"/>
                    <a:pt x="14077" y="19348"/>
                    <a:pt x="14244" y="19515"/>
                  </a:cubicBezTo>
                  <a:cubicBezTo>
                    <a:pt x="14344" y="19615"/>
                    <a:pt x="14411" y="19615"/>
                    <a:pt x="14544" y="19648"/>
                  </a:cubicBezTo>
                  <a:cubicBezTo>
                    <a:pt x="14611" y="19648"/>
                    <a:pt x="14744" y="19615"/>
                    <a:pt x="14845" y="19515"/>
                  </a:cubicBezTo>
                  <a:cubicBezTo>
                    <a:pt x="15011" y="19348"/>
                    <a:pt x="15011" y="19114"/>
                    <a:pt x="14845" y="18948"/>
                  </a:cubicBezTo>
                  <a:cubicBezTo>
                    <a:pt x="14761" y="18864"/>
                    <a:pt x="14653" y="18823"/>
                    <a:pt x="14544" y="18823"/>
                  </a:cubicBezTo>
                  <a:close/>
                  <a:moveTo>
                    <a:pt x="104167" y="20419"/>
                  </a:moveTo>
                  <a:cubicBezTo>
                    <a:pt x="104087" y="20419"/>
                    <a:pt x="104009" y="20448"/>
                    <a:pt x="103941" y="20515"/>
                  </a:cubicBezTo>
                  <a:cubicBezTo>
                    <a:pt x="103775" y="20682"/>
                    <a:pt x="103741" y="20949"/>
                    <a:pt x="103908" y="21116"/>
                  </a:cubicBezTo>
                  <a:cubicBezTo>
                    <a:pt x="103975" y="21183"/>
                    <a:pt x="104075" y="21249"/>
                    <a:pt x="104175" y="21283"/>
                  </a:cubicBezTo>
                  <a:cubicBezTo>
                    <a:pt x="104308" y="21283"/>
                    <a:pt x="104408" y="21249"/>
                    <a:pt x="104475" y="21149"/>
                  </a:cubicBezTo>
                  <a:cubicBezTo>
                    <a:pt x="104642" y="20982"/>
                    <a:pt x="104675" y="20749"/>
                    <a:pt x="104509" y="20582"/>
                  </a:cubicBezTo>
                  <a:cubicBezTo>
                    <a:pt x="104409" y="20483"/>
                    <a:pt x="104286" y="20419"/>
                    <a:pt x="104167" y="20419"/>
                  </a:cubicBezTo>
                  <a:close/>
                  <a:moveTo>
                    <a:pt x="12823" y="20639"/>
                  </a:moveTo>
                  <a:cubicBezTo>
                    <a:pt x="12713" y="20639"/>
                    <a:pt x="12601" y="20691"/>
                    <a:pt x="12510" y="20782"/>
                  </a:cubicBezTo>
                  <a:cubicBezTo>
                    <a:pt x="12343" y="20949"/>
                    <a:pt x="12376" y="21183"/>
                    <a:pt x="12543" y="21349"/>
                  </a:cubicBezTo>
                  <a:cubicBezTo>
                    <a:pt x="12593" y="21424"/>
                    <a:pt x="12662" y="21462"/>
                    <a:pt x="12721" y="21462"/>
                  </a:cubicBezTo>
                  <a:cubicBezTo>
                    <a:pt x="12741" y="21462"/>
                    <a:pt x="12760" y="21458"/>
                    <a:pt x="12776" y="21449"/>
                  </a:cubicBezTo>
                  <a:cubicBezTo>
                    <a:pt x="12910" y="21449"/>
                    <a:pt x="13043" y="21416"/>
                    <a:pt x="13110" y="21316"/>
                  </a:cubicBezTo>
                  <a:cubicBezTo>
                    <a:pt x="13277" y="21149"/>
                    <a:pt x="13243" y="20916"/>
                    <a:pt x="13077" y="20749"/>
                  </a:cubicBezTo>
                  <a:cubicBezTo>
                    <a:pt x="13001" y="20674"/>
                    <a:pt x="12913" y="20639"/>
                    <a:pt x="12823" y="20639"/>
                  </a:cubicBezTo>
                  <a:close/>
                  <a:moveTo>
                    <a:pt x="105841" y="22307"/>
                  </a:moveTo>
                  <a:cubicBezTo>
                    <a:pt x="105747" y="22307"/>
                    <a:pt x="105651" y="22342"/>
                    <a:pt x="105576" y="22417"/>
                  </a:cubicBezTo>
                  <a:cubicBezTo>
                    <a:pt x="105409" y="22517"/>
                    <a:pt x="105342" y="22817"/>
                    <a:pt x="105509" y="22984"/>
                  </a:cubicBezTo>
                  <a:cubicBezTo>
                    <a:pt x="105586" y="23086"/>
                    <a:pt x="105682" y="23129"/>
                    <a:pt x="105767" y="23129"/>
                  </a:cubicBezTo>
                  <a:cubicBezTo>
                    <a:pt x="105794" y="23129"/>
                    <a:pt x="105819" y="23125"/>
                    <a:pt x="105843" y="23117"/>
                  </a:cubicBezTo>
                  <a:cubicBezTo>
                    <a:pt x="105943" y="23117"/>
                    <a:pt x="106010" y="23084"/>
                    <a:pt x="106110" y="23017"/>
                  </a:cubicBezTo>
                  <a:cubicBezTo>
                    <a:pt x="106276" y="22917"/>
                    <a:pt x="106276" y="22617"/>
                    <a:pt x="106143" y="22450"/>
                  </a:cubicBezTo>
                  <a:cubicBezTo>
                    <a:pt x="106070" y="22359"/>
                    <a:pt x="105956" y="22307"/>
                    <a:pt x="105841" y="22307"/>
                  </a:cubicBezTo>
                  <a:close/>
                  <a:moveTo>
                    <a:pt x="11199" y="22577"/>
                  </a:moveTo>
                  <a:cubicBezTo>
                    <a:pt x="11086" y="22577"/>
                    <a:pt x="10970" y="22637"/>
                    <a:pt x="10875" y="22750"/>
                  </a:cubicBezTo>
                  <a:cubicBezTo>
                    <a:pt x="10708" y="22917"/>
                    <a:pt x="10742" y="23151"/>
                    <a:pt x="10908" y="23317"/>
                  </a:cubicBezTo>
                  <a:lnTo>
                    <a:pt x="11142" y="23451"/>
                  </a:lnTo>
                  <a:cubicBezTo>
                    <a:pt x="11275" y="23451"/>
                    <a:pt x="11409" y="23351"/>
                    <a:pt x="11509" y="23284"/>
                  </a:cubicBezTo>
                  <a:cubicBezTo>
                    <a:pt x="11676" y="23117"/>
                    <a:pt x="11609" y="22817"/>
                    <a:pt x="11442" y="22684"/>
                  </a:cubicBezTo>
                  <a:cubicBezTo>
                    <a:pt x="11370" y="22612"/>
                    <a:pt x="11285" y="22577"/>
                    <a:pt x="11199" y="22577"/>
                  </a:cubicBezTo>
                  <a:close/>
                  <a:moveTo>
                    <a:pt x="107365" y="24281"/>
                  </a:moveTo>
                  <a:cubicBezTo>
                    <a:pt x="107284" y="24281"/>
                    <a:pt x="107205" y="24303"/>
                    <a:pt x="107144" y="24352"/>
                  </a:cubicBezTo>
                  <a:cubicBezTo>
                    <a:pt x="106977" y="24485"/>
                    <a:pt x="106944" y="24785"/>
                    <a:pt x="107077" y="24952"/>
                  </a:cubicBezTo>
                  <a:cubicBezTo>
                    <a:pt x="107144" y="25085"/>
                    <a:pt x="107277" y="25119"/>
                    <a:pt x="107377" y="25119"/>
                  </a:cubicBezTo>
                  <a:cubicBezTo>
                    <a:pt x="107477" y="25119"/>
                    <a:pt x="107577" y="25052"/>
                    <a:pt x="107644" y="25019"/>
                  </a:cubicBezTo>
                  <a:cubicBezTo>
                    <a:pt x="107811" y="24885"/>
                    <a:pt x="107844" y="24618"/>
                    <a:pt x="107711" y="24452"/>
                  </a:cubicBezTo>
                  <a:cubicBezTo>
                    <a:pt x="107648" y="24346"/>
                    <a:pt x="107504" y="24281"/>
                    <a:pt x="107365" y="24281"/>
                  </a:cubicBezTo>
                  <a:close/>
                  <a:moveTo>
                    <a:pt x="9687" y="24581"/>
                  </a:moveTo>
                  <a:cubicBezTo>
                    <a:pt x="9547" y="24581"/>
                    <a:pt x="9404" y="24646"/>
                    <a:pt x="9341" y="24752"/>
                  </a:cubicBezTo>
                  <a:cubicBezTo>
                    <a:pt x="9207" y="24919"/>
                    <a:pt x="9241" y="25185"/>
                    <a:pt x="9407" y="25319"/>
                  </a:cubicBezTo>
                  <a:cubicBezTo>
                    <a:pt x="9441" y="25352"/>
                    <a:pt x="9541" y="25419"/>
                    <a:pt x="9674" y="25419"/>
                  </a:cubicBezTo>
                  <a:cubicBezTo>
                    <a:pt x="9774" y="25419"/>
                    <a:pt x="9908" y="25352"/>
                    <a:pt x="10008" y="25252"/>
                  </a:cubicBezTo>
                  <a:cubicBezTo>
                    <a:pt x="10108" y="25085"/>
                    <a:pt x="10074" y="24785"/>
                    <a:pt x="9908" y="24652"/>
                  </a:cubicBezTo>
                  <a:cubicBezTo>
                    <a:pt x="9846" y="24603"/>
                    <a:pt x="9767" y="24581"/>
                    <a:pt x="9687" y="24581"/>
                  </a:cubicBezTo>
                  <a:close/>
                  <a:moveTo>
                    <a:pt x="108902" y="26337"/>
                  </a:moveTo>
                  <a:cubicBezTo>
                    <a:pt x="108807" y="26337"/>
                    <a:pt x="108714" y="26364"/>
                    <a:pt x="108645" y="26420"/>
                  </a:cubicBezTo>
                  <a:cubicBezTo>
                    <a:pt x="108445" y="26520"/>
                    <a:pt x="108411" y="26787"/>
                    <a:pt x="108511" y="26987"/>
                  </a:cubicBezTo>
                  <a:cubicBezTo>
                    <a:pt x="108611" y="27120"/>
                    <a:pt x="108745" y="27154"/>
                    <a:pt x="108912" y="27154"/>
                  </a:cubicBezTo>
                  <a:cubicBezTo>
                    <a:pt x="108978" y="27154"/>
                    <a:pt x="109078" y="27120"/>
                    <a:pt x="109145" y="27087"/>
                  </a:cubicBezTo>
                  <a:cubicBezTo>
                    <a:pt x="109312" y="26953"/>
                    <a:pt x="109345" y="26687"/>
                    <a:pt x="109245" y="26486"/>
                  </a:cubicBezTo>
                  <a:cubicBezTo>
                    <a:pt x="109168" y="26389"/>
                    <a:pt x="109033" y="26337"/>
                    <a:pt x="108902" y="26337"/>
                  </a:cubicBezTo>
                  <a:close/>
                  <a:moveTo>
                    <a:pt x="8154" y="26592"/>
                  </a:moveTo>
                  <a:cubicBezTo>
                    <a:pt x="8019" y="26592"/>
                    <a:pt x="7888" y="26664"/>
                    <a:pt x="7806" y="26787"/>
                  </a:cubicBezTo>
                  <a:cubicBezTo>
                    <a:pt x="7706" y="26987"/>
                    <a:pt x="7739" y="27254"/>
                    <a:pt x="7940" y="27354"/>
                  </a:cubicBezTo>
                  <a:cubicBezTo>
                    <a:pt x="8006" y="27420"/>
                    <a:pt x="8073" y="27454"/>
                    <a:pt x="8206" y="27454"/>
                  </a:cubicBezTo>
                  <a:cubicBezTo>
                    <a:pt x="8340" y="27454"/>
                    <a:pt x="8440" y="27420"/>
                    <a:pt x="8540" y="27287"/>
                  </a:cubicBezTo>
                  <a:cubicBezTo>
                    <a:pt x="8640" y="27087"/>
                    <a:pt x="8607" y="26820"/>
                    <a:pt x="8407" y="26687"/>
                  </a:cubicBezTo>
                  <a:cubicBezTo>
                    <a:pt x="8329" y="26622"/>
                    <a:pt x="8240" y="26592"/>
                    <a:pt x="8154" y="26592"/>
                  </a:cubicBezTo>
                  <a:close/>
                  <a:moveTo>
                    <a:pt x="110256" y="28418"/>
                  </a:moveTo>
                  <a:cubicBezTo>
                    <a:pt x="110178" y="28418"/>
                    <a:pt x="110095" y="28441"/>
                    <a:pt x="110012" y="28488"/>
                  </a:cubicBezTo>
                  <a:cubicBezTo>
                    <a:pt x="109812" y="28621"/>
                    <a:pt x="109779" y="28855"/>
                    <a:pt x="109912" y="29088"/>
                  </a:cubicBezTo>
                  <a:cubicBezTo>
                    <a:pt x="109979" y="29188"/>
                    <a:pt x="110113" y="29288"/>
                    <a:pt x="110279" y="29288"/>
                  </a:cubicBezTo>
                  <a:cubicBezTo>
                    <a:pt x="110346" y="29288"/>
                    <a:pt x="110413" y="29255"/>
                    <a:pt x="110479" y="29188"/>
                  </a:cubicBezTo>
                  <a:cubicBezTo>
                    <a:pt x="110680" y="29088"/>
                    <a:pt x="110746" y="28821"/>
                    <a:pt x="110613" y="28621"/>
                  </a:cubicBezTo>
                  <a:cubicBezTo>
                    <a:pt x="110527" y="28492"/>
                    <a:pt x="110399" y="28418"/>
                    <a:pt x="110256" y="28418"/>
                  </a:cubicBezTo>
                  <a:close/>
                  <a:moveTo>
                    <a:pt x="6789" y="28710"/>
                  </a:moveTo>
                  <a:cubicBezTo>
                    <a:pt x="6653" y="28710"/>
                    <a:pt x="6521" y="28778"/>
                    <a:pt x="6439" y="28921"/>
                  </a:cubicBezTo>
                  <a:cubicBezTo>
                    <a:pt x="6338" y="29122"/>
                    <a:pt x="6372" y="29355"/>
                    <a:pt x="6572" y="29489"/>
                  </a:cubicBezTo>
                  <a:cubicBezTo>
                    <a:pt x="6672" y="29522"/>
                    <a:pt x="6739" y="29522"/>
                    <a:pt x="6839" y="29589"/>
                  </a:cubicBezTo>
                  <a:cubicBezTo>
                    <a:pt x="6939" y="29589"/>
                    <a:pt x="7072" y="29489"/>
                    <a:pt x="7172" y="29355"/>
                  </a:cubicBezTo>
                  <a:cubicBezTo>
                    <a:pt x="7272" y="29155"/>
                    <a:pt x="7239" y="28921"/>
                    <a:pt x="7039" y="28788"/>
                  </a:cubicBezTo>
                  <a:cubicBezTo>
                    <a:pt x="6962" y="28737"/>
                    <a:pt x="6875" y="28710"/>
                    <a:pt x="6789" y="28710"/>
                  </a:cubicBezTo>
                  <a:close/>
                  <a:moveTo>
                    <a:pt x="111564" y="30562"/>
                  </a:moveTo>
                  <a:cubicBezTo>
                    <a:pt x="111493" y="30562"/>
                    <a:pt x="111420" y="30581"/>
                    <a:pt x="111347" y="30623"/>
                  </a:cubicBezTo>
                  <a:cubicBezTo>
                    <a:pt x="111147" y="30756"/>
                    <a:pt x="111080" y="30990"/>
                    <a:pt x="111180" y="31190"/>
                  </a:cubicBezTo>
                  <a:cubicBezTo>
                    <a:pt x="111280" y="31357"/>
                    <a:pt x="111413" y="31423"/>
                    <a:pt x="111580" y="31423"/>
                  </a:cubicBezTo>
                  <a:cubicBezTo>
                    <a:pt x="111647" y="31423"/>
                    <a:pt x="111680" y="31423"/>
                    <a:pt x="111780" y="31357"/>
                  </a:cubicBezTo>
                  <a:cubicBezTo>
                    <a:pt x="111981" y="31256"/>
                    <a:pt x="112081" y="30990"/>
                    <a:pt x="111947" y="30789"/>
                  </a:cubicBezTo>
                  <a:cubicBezTo>
                    <a:pt x="111856" y="30652"/>
                    <a:pt x="111717" y="30562"/>
                    <a:pt x="111564" y="30562"/>
                  </a:cubicBezTo>
                  <a:close/>
                  <a:moveTo>
                    <a:pt x="5518" y="30859"/>
                  </a:moveTo>
                  <a:cubicBezTo>
                    <a:pt x="5361" y="30859"/>
                    <a:pt x="5199" y="30924"/>
                    <a:pt x="5104" y="31090"/>
                  </a:cubicBezTo>
                  <a:cubicBezTo>
                    <a:pt x="5038" y="31290"/>
                    <a:pt x="5071" y="31523"/>
                    <a:pt x="5271" y="31657"/>
                  </a:cubicBezTo>
                  <a:cubicBezTo>
                    <a:pt x="5371" y="31657"/>
                    <a:pt x="5438" y="31690"/>
                    <a:pt x="5505" y="31690"/>
                  </a:cubicBezTo>
                  <a:cubicBezTo>
                    <a:pt x="5671" y="31690"/>
                    <a:pt x="5771" y="31623"/>
                    <a:pt x="5871" y="31490"/>
                  </a:cubicBezTo>
                  <a:cubicBezTo>
                    <a:pt x="6005" y="31290"/>
                    <a:pt x="5905" y="31023"/>
                    <a:pt x="5705" y="30890"/>
                  </a:cubicBezTo>
                  <a:cubicBezTo>
                    <a:pt x="5646" y="30870"/>
                    <a:pt x="5583" y="30859"/>
                    <a:pt x="5518" y="30859"/>
                  </a:cubicBezTo>
                  <a:close/>
                  <a:moveTo>
                    <a:pt x="112768" y="32826"/>
                  </a:moveTo>
                  <a:cubicBezTo>
                    <a:pt x="112705" y="32826"/>
                    <a:pt x="112642" y="32837"/>
                    <a:pt x="112581" y="32858"/>
                  </a:cubicBezTo>
                  <a:cubicBezTo>
                    <a:pt x="112347" y="32958"/>
                    <a:pt x="112281" y="33191"/>
                    <a:pt x="112414" y="33425"/>
                  </a:cubicBezTo>
                  <a:cubicBezTo>
                    <a:pt x="112481" y="33525"/>
                    <a:pt x="112614" y="33625"/>
                    <a:pt x="112781" y="33658"/>
                  </a:cubicBezTo>
                  <a:cubicBezTo>
                    <a:pt x="112848" y="33658"/>
                    <a:pt x="112948" y="33658"/>
                    <a:pt x="112981" y="33625"/>
                  </a:cubicBezTo>
                  <a:cubicBezTo>
                    <a:pt x="113181" y="33491"/>
                    <a:pt x="113281" y="33258"/>
                    <a:pt x="113148" y="33024"/>
                  </a:cubicBezTo>
                  <a:cubicBezTo>
                    <a:pt x="113055" y="32885"/>
                    <a:pt x="112913" y="32826"/>
                    <a:pt x="112768" y="32826"/>
                  </a:cubicBezTo>
                  <a:close/>
                  <a:moveTo>
                    <a:pt x="4307" y="33097"/>
                  </a:moveTo>
                  <a:cubicBezTo>
                    <a:pt x="4168" y="33097"/>
                    <a:pt x="4005" y="33187"/>
                    <a:pt x="3937" y="33325"/>
                  </a:cubicBezTo>
                  <a:cubicBezTo>
                    <a:pt x="3837" y="33525"/>
                    <a:pt x="3903" y="33792"/>
                    <a:pt x="4104" y="33858"/>
                  </a:cubicBezTo>
                  <a:cubicBezTo>
                    <a:pt x="4170" y="33925"/>
                    <a:pt x="4237" y="33925"/>
                    <a:pt x="4270" y="33925"/>
                  </a:cubicBezTo>
                  <a:cubicBezTo>
                    <a:pt x="4437" y="33925"/>
                    <a:pt x="4571" y="33825"/>
                    <a:pt x="4671" y="33692"/>
                  </a:cubicBezTo>
                  <a:cubicBezTo>
                    <a:pt x="4771" y="33491"/>
                    <a:pt x="4704" y="33225"/>
                    <a:pt x="4470" y="33158"/>
                  </a:cubicBezTo>
                  <a:cubicBezTo>
                    <a:pt x="4429" y="33116"/>
                    <a:pt x="4370" y="33097"/>
                    <a:pt x="4307" y="33097"/>
                  </a:cubicBezTo>
                  <a:close/>
                  <a:moveTo>
                    <a:pt x="113913" y="35087"/>
                  </a:moveTo>
                  <a:cubicBezTo>
                    <a:pt x="113858" y="35087"/>
                    <a:pt x="113802" y="35099"/>
                    <a:pt x="113748" y="35126"/>
                  </a:cubicBezTo>
                  <a:cubicBezTo>
                    <a:pt x="113515" y="35193"/>
                    <a:pt x="113448" y="35460"/>
                    <a:pt x="113515" y="35660"/>
                  </a:cubicBezTo>
                  <a:cubicBezTo>
                    <a:pt x="113582" y="35793"/>
                    <a:pt x="113748" y="35860"/>
                    <a:pt x="113915" y="35927"/>
                  </a:cubicBezTo>
                  <a:cubicBezTo>
                    <a:pt x="113949" y="35927"/>
                    <a:pt x="114015" y="35927"/>
                    <a:pt x="114082" y="35860"/>
                  </a:cubicBezTo>
                  <a:cubicBezTo>
                    <a:pt x="114282" y="35793"/>
                    <a:pt x="114349" y="35526"/>
                    <a:pt x="114282" y="35326"/>
                  </a:cubicBezTo>
                  <a:cubicBezTo>
                    <a:pt x="114209" y="35180"/>
                    <a:pt x="114064" y="35087"/>
                    <a:pt x="113913" y="35087"/>
                  </a:cubicBezTo>
                  <a:close/>
                  <a:moveTo>
                    <a:pt x="3211" y="35334"/>
                  </a:moveTo>
                  <a:cubicBezTo>
                    <a:pt x="3049" y="35334"/>
                    <a:pt x="2886" y="35409"/>
                    <a:pt x="2836" y="35560"/>
                  </a:cubicBezTo>
                  <a:cubicBezTo>
                    <a:pt x="2736" y="35793"/>
                    <a:pt x="2836" y="36027"/>
                    <a:pt x="3036" y="36127"/>
                  </a:cubicBezTo>
                  <a:cubicBezTo>
                    <a:pt x="3069" y="36160"/>
                    <a:pt x="3170" y="36160"/>
                    <a:pt x="3203" y="36160"/>
                  </a:cubicBezTo>
                  <a:cubicBezTo>
                    <a:pt x="3370" y="36160"/>
                    <a:pt x="3503" y="36060"/>
                    <a:pt x="3570" y="35893"/>
                  </a:cubicBezTo>
                  <a:cubicBezTo>
                    <a:pt x="3670" y="35693"/>
                    <a:pt x="3570" y="35460"/>
                    <a:pt x="3370" y="35359"/>
                  </a:cubicBezTo>
                  <a:cubicBezTo>
                    <a:pt x="3320" y="35343"/>
                    <a:pt x="3265" y="35334"/>
                    <a:pt x="3211" y="35334"/>
                  </a:cubicBezTo>
                  <a:close/>
                  <a:moveTo>
                    <a:pt x="114914" y="37388"/>
                  </a:moveTo>
                  <a:cubicBezTo>
                    <a:pt x="114859" y="37388"/>
                    <a:pt x="114803" y="37401"/>
                    <a:pt x="114749" y="37428"/>
                  </a:cubicBezTo>
                  <a:cubicBezTo>
                    <a:pt x="114516" y="37494"/>
                    <a:pt x="114449" y="37761"/>
                    <a:pt x="114516" y="37961"/>
                  </a:cubicBezTo>
                  <a:cubicBezTo>
                    <a:pt x="114616" y="38095"/>
                    <a:pt x="114783" y="38195"/>
                    <a:pt x="114916" y="38195"/>
                  </a:cubicBezTo>
                  <a:cubicBezTo>
                    <a:pt x="114949" y="38195"/>
                    <a:pt x="115016" y="38161"/>
                    <a:pt x="115083" y="38161"/>
                  </a:cubicBezTo>
                  <a:cubicBezTo>
                    <a:pt x="115283" y="38095"/>
                    <a:pt x="115350" y="37828"/>
                    <a:pt x="115283" y="37628"/>
                  </a:cubicBezTo>
                  <a:cubicBezTo>
                    <a:pt x="115210" y="37481"/>
                    <a:pt x="115065" y="37388"/>
                    <a:pt x="114914" y="37388"/>
                  </a:cubicBezTo>
                  <a:close/>
                  <a:moveTo>
                    <a:pt x="2195" y="37641"/>
                  </a:moveTo>
                  <a:cubicBezTo>
                    <a:pt x="2038" y="37641"/>
                    <a:pt x="1884" y="37758"/>
                    <a:pt x="1835" y="37928"/>
                  </a:cubicBezTo>
                  <a:cubicBezTo>
                    <a:pt x="1702" y="38128"/>
                    <a:pt x="1835" y="38362"/>
                    <a:pt x="2035" y="38462"/>
                  </a:cubicBezTo>
                  <a:cubicBezTo>
                    <a:pt x="2069" y="38462"/>
                    <a:pt x="2102" y="38462"/>
                    <a:pt x="2202" y="38495"/>
                  </a:cubicBezTo>
                  <a:cubicBezTo>
                    <a:pt x="2369" y="38495"/>
                    <a:pt x="2502" y="38395"/>
                    <a:pt x="2569" y="38262"/>
                  </a:cubicBezTo>
                  <a:cubicBezTo>
                    <a:pt x="2703" y="38028"/>
                    <a:pt x="2569" y="37795"/>
                    <a:pt x="2369" y="37694"/>
                  </a:cubicBezTo>
                  <a:cubicBezTo>
                    <a:pt x="2314" y="37658"/>
                    <a:pt x="2255" y="37641"/>
                    <a:pt x="2195" y="37641"/>
                  </a:cubicBezTo>
                  <a:close/>
                  <a:moveTo>
                    <a:pt x="115807" y="39679"/>
                  </a:moveTo>
                  <a:cubicBezTo>
                    <a:pt x="115766" y="39679"/>
                    <a:pt x="115725" y="39684"/>
                    <a:pt x="115683" y="39696"/>
                  </a:cubicBezTo>
                  <a:cubicBezTo>
                    <a:pt x="115483" y="39796"/>
                    <a:pt x="115350" y="40029"/>
                    <a:pt x="115450" y="40263"/>
                  </a:cubicBezTo>
                  <a:cubicBezTo>
                    <a:pt x="115516" y="40430"/>
                    <a:pt x="115683" y="40530"/>
                    <a:pt x="115850" y="40530"/>
                  </a:cubicBezTo>
                  <a:cubicBezTo>
                    <a:pt x="115917" y="40530"/>
                    <a:pt x="115950" y="40496"/>
                    <a:pt x="115983" y="40496"/>
                  </a:cubicBezTo>
                  <a:cubicBezTo>
                    <a:pt x="116184" y="40430"/>
                    <a:pt x="116317" y="40163"/>
                    <a:pt x="116250" y="39963"/>
                  </a:cubicBezTo>
                  <a:cubicBezTo>
                    <a:pt x="116168" y="39798"/>
                    <a:pt x="115995" y="39679"/>
                    <a:pt x="115807" y="39679"/>
                  </a:cubicBezTo>
                  <a:close/>
                  <a:moveTo>
                    <a:pt x="1273" y="39976"/>
                  </a:moveTo>
                  <a:cubicBezTo>
                    <a:pt x="1101" y="39976"/>
                    <a:pt x="921" y="40077"/>
                    <a:pt x="868" y="40263"/>
                  </a:cubicBezTo>
                  <a:cubicBezTo>
                    <a:pt x="768" y="40463"/>
                    <a:pt x="901" y="40697"/>
                    <a:pt x="1101" y="40797"/>
                  </a:cubicBezTo>
                  <a:cubicBezTo>
                    <a:pt x="1168" y="40797"/>
                    <a:pt x="1235" y="40797"/>
                    <a:pt x="1268" y="40830"/>
                  </a:cubicBezTo>
                  <a:cubicBezTo>
                    <a:pt x="1435" y="40830"/>
                    <a:pt x="1602" y="40697"/>
                    <a:pt x="1668" y="40530"/>
                  </a:cubicBezTo>
                  <a:cubicBezTo>
                    <a:pt x="1735" y="40330"/>
                    <a:pt x="1602" y="40063"/>
                    <a:pt x="1402" y="39996"/>
                  </a:cubicBezTo>
                  <a:cubicBezTo>
                    <a:pt x="1361" y="39982"/>
                    <a:pt x="1317" y="39976"/>
                    <a:pt x="1273" y="39976"/>
                  </a:cubicBezTo>
                  <a:close/>
                  <a:moveTo>
                    <a:pt x="116679" y="42064"/>
                  </a:moveTo>
                  <a:cubicBezTo>
                    <a:pt x="116626" y="42064"/>
                    <a:pt x="116572" y="42074"/>
                    <a:pt x="116517" y="42098"/>
                  </a:cubicBezTo>
                  <a:cubicBezTo>
                    <a:pt x="116317" y="42164"/>
                    <a:pt x="116184" y="42431"/>
                    <a:pt x="116284" y="42631"/>
                  </a:cubicBezTo>
                  <a:cubicBezTo>
                    <a:pt x="116338" y="42768"/>
                    <a:pt x="116460" y="42882"/>
                    <a:pt x="116594" y="42882"/>
                  </a:cubicBezTo>
                  <a:cubicBezTo>
                    <a:pt x="116624" y="42882"/>
                    <a:pt x="116654" y="42877"/>
                    <a:pt x="116684" y="42865"/>
                  </a:cubicBezTo>
                  <a:lnTo>
                    <a:pt x="116817" y="42865"/>
                  </a:lnTo>
                  <a:cubicBezTo>
                    <a:pt x="117017" y="42798"/>
                    <a:pt x="117151" y="42531"/>
                    <a:pt x="117084" y="42331"/>
                  </a:cubicBezTo>
                  <a:cubicBezTo>
                    <a:pt x="117008" y="42178"/>
                    <a:pt x="116853" y="42064"/>
                    <a:pt x="116679" y="42064"/>
                  </a:cubicBezTo>
                  <a:close/>
                  <a:moveTo>
                    <a:pt x="480" y="42347"/>
                  </a:moveTo>
                  <a:cubicBezTo>
                    <a:pt x="300" y="42347"/>
                    <a:pt x="150" y="42467"/>
                    <a:pt x="67" y="42631"/>
                  </a:cubicBezTo>
                  <a:cubicBezTo>
                    <a:pt x="1" y="42865"/>
                    <a:pt x="101" y="43098"/>
                    <a:pt x="334" y="43165"/>
                  </a:cubicBezTo>
                  <a:lnTo>
                    <a:pt x="434" y="43165"/>
                  </a:lnTo>
                  <a:cubicBezTo>
                    <a:pt x="668" y="43165"/>
                    <a:pt x="835" y="43032"/>
                    <a:pt x="868" y="42865"/>
                  </a:cubicBezTo>
                  <a:cubicBezTo>
                    <a:pt x="935" y="42665"/>
                    <a:pt x="835" y="42465"/>
                    <a:pt x="601" y="42364"/>
                  </a:cubicBezTo>
                  <a:cubicBezTo>
                    <a:pt x="560" y="42353"/>
                    <a:pt x="519" y="42347"/>
                    <a:pt x="480" y="423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4" name="Google Shape;444;p42"/>
          <p:cNvSpPr/>
          <p:nvPr/>
        </p:nvSpPr>
        <p:spPr>
          <a:xfrm>
            <a:off x="5318675" y="2855050"/>
            <a:ext cx="20875" cy="20675"/>
          </a:xfrm>
          <a:custGeom>
            <a:avLst/>
            <a:gdLst/>
            <a:ahLst/>
            <a:cxnLst/>
            <a:rect l="l" t="t" r="r" b="b"/>
            <a:pathLst>
              <a:path w="835" h="827" extrusionOk="0">
                <a:moveTo>
                  <a:pt x="401" y="1"/>
                </a:moveTo>
                <a:cubicBezTo>
                  <a:pt x="292" y="1"/>
                  <a:pt x="184" y="43"/>
                  <a:pt x="101" y="126"/>
                </a:cubicBezTo>
                <a:cubicBezTo>
                  <a:pt x="34" y="193"/>
                  <a:pt x="0" y="259"/>
                  <a:pt x="0" y="393"/>
                </a:cubicBezTo>
                <a:cubicBezTo>
                  <a:pt x="0" y="493"/>
                  <a:pt x="34" y="626"/>
                  <a:pt x="101" y="693"/>
                </a:cubicBezTo>
                <a:cubicBezTo>
                  <a:pt x="201" y="760"/>
                  <a:pt x="267" y="826"/>
                  <a:pt x="401" y="826"/>
                </a:cubicBezTo>
                <a:cubicBezTo>
                  <a:pt x="501" y="826"/>
                  <a:pt x="601" y="793"/>
                  <a:pt x="701" y="693"/>
                </a:cubicBezTo>
                <a:cubicBezTo>
                  <a:pt x="768" y="626"/>
                  <a:pt x="834" y="526"/>
                  <a:pt x="834" y="393"/>
                </a:cubicBezTo>
                <a:cubicBezTo>
                  <a:pt x="834" y="259"/>
                  <a:pt x="768" y="193"/>
                  <a:pt x="701" y="126"/>
                </a:cubicBezTo>
                <a:cubicBezTo>
                  <a:pt x="618" y="43"/>
                  <a:pt x="509" y="1"/>
                  <a:pt x="401"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 calcmode="lin" valueType="num">
                                      <p:cBhvr additive="base">
                                        <p:cTn id="7" dur="1000"/>
                                        <p:tgtEl>
                                          <p:spTgt spid="352"/>
                                        </p:tgtEl>
                                        <p:attrNameLst>
                                          <p:attrName>ppt_y</p:attrName>
                                        </p:attrNameLst>
                                      </p:cBhvr>
                                      <p:tavLst>
                                        <p:tav tm="0" fmla="">
                                          <p:val>
                                            <p:strVal val="#ppt_y+1"/>
                                          </p:val>
                                        </p:tav>
                                        <p:tav tm="100000" fmla="">
                                          <p:val>
                                            <p:strVal val="#ppt_y"/>
                                          </p:val>
                                        </p:tav>
                                      </p:tavLst>
                                    </p:anim>
                                  </p:childTnLst>
                                </p:cTn>
                              </p:par>
                              <p:par>
                                <p:cTn id="8" presetID="8" presetClass="emph" presetSubtype="0" fill="hold" nodeType="withEffect">
                                  <p:stCondLst>
                                    <p:cond delay="0"/>
                                  </p:stCondLst>
                                  <p:childTnLst>
                                    <p:animRot by="-21600000">
                                      <p:cBhvr>
                                        <p:cTn id="9" dur="1000" fill="hold"/>
                                        <p:tgtEl>
                                          <p:spTgt spid="43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p43"/>
          <p:cNvSpPr/>
          <p:nvPr/>
        </p:nvSpPr>
        <p:spPr>
          <a:xfrm rot="10800000" flipH="1">
            <a:off x="-905570" y="1593628"/>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43"/>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Introduction</a:t>
            </a:r>
            <a:endParaRPr lang="en-GB"/>
          </a:p>
        </p:txBody>
      </p:sp>
      <p:sp>
        <p:nvSpPr>
          <p:cNvPr id="451" name="Google Shape;451;p43"/>
          <p:cNvSpPr txBox="1"/>
          <p:nvPr>
            <p:ph type="body" idx="1"/>
          </p:nvPr>
        </p:nvSpPr>
        <p:spPr>
          <a:xfrm>
            <a:off x="4988200" y="1458450"/>
            <a:ext cx="3880200" cy="335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web-based platform that allows customers to order food from restaurants and other food providers through a website. This system simplifies the process of ordering food by providing customers with a user-friendly interface to browse menus, select items, and pay for their order online. </a:t>
            </a:r>
            <a:endParaRPr lang="en-GB"/>
          </a:p>
        </p:txBody>
      </p:sp>
      <p:grpSp>
        <p:nvGrpSpPr>
          <p:cNvPr id="452" name="Google Shape;452;p43"/>
          <p:cNvGrpSpPr/>
          <p:nvPr/>
        </p:nvGrpSpPr>
        <p:grpSpPr>
          <a:xfrm>
            <a:off x="886600" y="1400288"/>
            <a:ext cx="3137921" cy="3359131"/>
            <a:chOff x="886600" y="1400288"/>
            <a:chExt cx="3137921" cy="3359131"/>
          </a:xfrm>
        </p:grpSpPr>
        <p:grpSp>
          <p:nvGrpSpPr>
            <p:cNvPr id="453" name="Google Shape;453;p43"/>
            <p:cNvGrpSpPr/>
            <p:nvPr/>
          </p:nvGrpSpPr>
          <p:grpSpPr>
            <a:xfrm>
              <a:off x="1623201" y="1400288"/>
              <a:ext cx="1658721" cy="1139708"/>
              <a:chOff x="1623201" y="1400288"/>
              <a:chExt cx="1658721" cy="1139708"/>
            </a:xfrm>
          </p:grpSpPr>
          <p:grpSp>
            <p:nvGrpSpPr>
              <p:cNvPr id="454" name="Google Shape;454;p43"/>
              <p:cNvGrpSpPr/>
              <p:nvPr/>
            </p:nvGrpSpPr>
            <p:grpSpPr>
              <a:xfrm>
                <a:off x="1623201" y="1930145"/>
                <a:ext cx="647710" cy="609850"/>
                <a:chOff x="1623201" y="1930145"/>
                <a:chExt cx="647710" cy="609850"/>
              </a:xfrm>
            </p:grpSpPr>
            <p:sp>
              <p:nvSpPr>
                <p:cNvPr id="455" name="Google Shape;455;p43"/>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43"/>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43"/>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43"/>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43"/>
              <p:cNvGrpSpPr/>
              <p:nvPr/>
            </p:nvGrpSpPr>
            <p:grpSpPr>
              <a:xfrm>
                <a:off x="2402677" y="1400288"/>
                <a:ext cx="879245" cy="826249"/>
                <a:chOff x="2402677" y="1400288"/>
                <a:chExt cx="879245" cy="826249"/>
              </a:xfrm>
            </p:grpSpPr>
            <p:sp>
              <p:nvSpPr>
                <p:cNvPr id="460" name="Google Shape;460;p43"/>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43"/>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3"/>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43"/>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64" name="Google Shape;464;p43"/>
            <p:cNvGrpSpPr/>
            <p:nvPr/>
          </p:nvGrpSpPr>
          <p:grpSpPr>
            <a:xfrm>
              <a:off x="886600" y="2083936"/>
              <a:ext cx="3137921" cy="2675482"/>
              <a:chOff x="886600" y="2083936"/>
              <a:chExt cx="3137921" cy="2675482"/>
            </a:xfrm>
          </p:grpSpPr>
          <p:sp>
            <p:nvSpPr>
              <p:cNvPr id="465" name="Google Shape;465;p43"/>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43"/>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43"/>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43"/>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43"/>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43"/>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3"/>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3"/>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43"/>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43"/>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43"/>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43"/>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43"/>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43"/>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43"/>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43"/>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43"/>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43"/>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43"/>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43"/>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43"/>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43"/>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43"/>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43"/>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43"/>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43"/>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3"/>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43"/>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43"/>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43"/>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43"/>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43"/>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43"/>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43"/>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43"/>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43"/>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43"/>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43"/>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43"/>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43"/>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43"/>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3"/>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43"/>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43"/>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43"/>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43"/>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43"/>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43"/>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43"/>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43"/>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43"/>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1000"/>
                                        <p:tgtEl>
                                          <p:spTgt spid="452"/>
                                        </p:tgtEl>
                                        <p:attrNameLst>
                                          <p:attrName>ppt_y</p:attrName>
                                        </p:attrNameLst>
                                      </p:cBhvr>
                                      <p:tavLst>
                                        <p:tav tm="0" fmla="">
                                          <p:val>
                                            <p:strVal val="#ppt_y+1"/>
                                          </p:val>
                                        </p:tav>
                                        <p:tav tm="100000" fmla="">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451"/>
                                        </p:tgtEl>
                                        <p:attrNameLst>
                                          <p:attrName>style.visibility</p:attrName>
                                        </p:attrNameLst>
                                      </p:cBhvr>
                                      <p:to>
                                        <p:strVal val="visible"/>
                                      </p:to>
                                    </p:set>
                                    <p:anim calcmode="lin" valueType="num">
                                      <p:cBhvr additive="base">
                                        <p:cTn id="10" dur="1000"/>
                                        <p:tgtEl>
                                          <p:spTgt spid="451"/>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9" name="Shape 519"/>
        <p:cNvGrpSpPr/>
        <p:nvPr/>
      </p:nvGrpSpPr>
      <p:grpSpPr>
        <a:xfrm>
          <a:off x="0" y="0"/>
          <a:ext cx="0" cy="0"/>
          <a:chOff x="0" y="0"/>
          <a:chExt cx="0" cy="0"/>
        </a:xfrm>
      </p:grpSpPr>
      <p:sp>
        <p:nvSpPr>
          <p:cNvPr id="520" name="Google Shape;520;p44"/>
          <p:cNvSpPr/>
          <p:nvPr/>
        </p:nvSpPr>
        <p:spPr>
          <a:xfrm rot="-2902423">
            <a:off x="4964621" y="1043240"/>
            <a:ext cx="3526169" cy="321815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44"/>
          <p:cNvSpPr txBox="1"/>
          <p:nvPr>
            <p:ph type="title"/>
          </p:nvPr>
        </p:nvSpPr>
        <p:spPr>
          <a:xfrm>
            <a:off x="713225" y="1321900"/>
            <a:ext cx="4120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522" name="Google Shape;522;p44"/>
          <p:cNvSpPr txBox="1"/>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panose="020B0604020202020204"/>
              <a:buNone/>
            </a:pPr>
            <a:r>
              <a:rPr lang="en-GB"/>
              <a:t>Online Food Ordering Systems have become increasingly popular in recent years due to their convenience, speed, and accessibility, making them a preferred choice for customers and food businesses alike.</a:t>
            </a:r>
            <a:endParaRPr lang="en-GB"/>
          </a:p>
        </p:txBody>
      </p:sp>
      <p:grpSp>
        <p:nvGrpSpPr>
          <p:cNvPr id="523" name="Google Shape;523;p44"/>
          <p:cNvGrpSpPr/>
          <p:nvPr/>
        </p:nvGrpSpPr>
        <p:grpSpPr>
          <a:xfrm>
            <a:off x="5126561" y="889649"/>
            <a:ext cx="2857917" cy="3500968"/>
            <a:chOff x="3301900" y="1427675"/>
            <a:chExt cx="1578175" cy="1933275"/>
          </a:xfrm>
        </p:grpSpPr>
        <p:sp>
          <p:nvSpPr>
            <p:cNvPr id="524" name="Google Shape;524;p44"/>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44"/>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44"/>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44"/>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44"/>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44"/>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44"/>
            <p:cNvSpPr/>
            <p:nvPr/>
          </p:nvSpPr>
          <p:spPr>
            <a:xfrm>
              <a:off x="3678425" y="2061400"/>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44"/>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44"/>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44"/>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44"/>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44"/>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44"/>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44"/>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44"/>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44"/>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44"/>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44"/>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44"/>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44"/>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44"/>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44"/>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44"/>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44"/>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44"/>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44"/>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44"/>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44"/>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44"/>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44"/>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44"/>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44"/>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44"/>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4"/>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44"/>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44"/>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44"/>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44"/>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44"/>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44"/>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44"/>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44"/>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44"/>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44"/>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44"/>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44"/>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44"/>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44"/>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44"/>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44"/>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44"/>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4"/>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44"/>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44"/>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ppt_x</p:attrName>
                                        </p:attrNameLst>
                                      </p:cBhvr>
                                      <p:tavLst>
                                        <p:tav tm="0" fmla="">
                                          <p:val>
                                            <p:strVal val="#ppt_x+1"/>
                                          </p:val>
                                        </p:tav>
                                        <p:tav tm="100000" fmla="">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22"/>
                                        </p:tgtEl>
                                        <p:attrNameLst>
                                          <p:attrName>style.visibility</p:attrName>
                                        </p:attrNameLst>
                                      </p:cBhvr>
                                      <p:to>
                                        <p:strVal val="visible"/>
                                      </p:to>
                                    </p:set>
                                    <p:anim calcmode="lin" valueType="num">
                                      <p:cBhvr additive="base">
                                        <p:cTn id="10" dur="1000"/>
                                        <p:tgtEl>
                                          <p:spTgt spid="522"/>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5" name="Shape 645"/>
        <p:cNvGrpSpPr/>
        <p:nvPr/>
      </p:nvGrpSpPr>
      <p:grpSpPr>
        <a:xfrm>
          <a:off x="0" y="0"/>
          <a:ext cx="0" cy="0"/>
          <a:chOff x="0" y="0"/>
          <a:chExt cx="0" cy="0"/>
        </a:xfrm>
      </p:grpSpPr>
      <p:sp>
        <p:nvSpPr>
          <p:cNvPr id="646" name="Google Shape;646;p46"/>
          <p:cNvSpPr txBox="1"/>
          <p:nvPr>
            <p:ph type="title"/>
          </p:nvPr>
        </p:nvSpPr>
        <p:spPr>
          <a:xfrm>
            <a:off x="369725" y="1374600"/>
            <a:ext cx="51066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System Requirements</a:t>
            </a:r>
            <a:endParaRPr lang="en-GB"/>
          </a:p>
        </p:txBody>
      </p:sp>
      <p:grpSp>
        <p:nvGrpSpPr>
          <p:cNvPr id="647" name="Google Shape;647;p46"/>
          <p:cNvGrpSpPr/>
          <p:nvPr/>
        </p:nvGrpSpPr>
        <p:grpSpPr>
          <a:xfrm>
            <a:off x="5748893" y="1184022"/>
            <a:ext cx="2030357" cy="3390868"/>
            <a:chOff x="12254150" y="958500"/>
            <a:chExt cx="1514175" cy="2528800"/>
          </a:xfrm>
        </p:grpSpPr>
        <p:sp>
          <p:nvSpPr>
            <p:cNvPr id="648" name="Google Shape;648;p46"/>
            <p:cNvSpPr/>
            <p:nvPr/>
          </p:nvSpPr>
          <p:spPr>
            <a:xfrm>
              <a:off x="12968325" y="2528975"/>
              <a:ext cx="800000" cy="464500"/>
            </a:xfrm>
            <a:custGeom>
              <a:avLst/>
              <a:gdLst/>
              <a:ahLst/>
              <a:cxnLst/>
              <a:rect l="l" t="t" r="r" b="b"/>
              <a:pathLst>
                <a:path w="32000" h="18580" extrusionOk="0">
                  <a:moveTo>
                    <a:pt x="6451" y="1"/>
                  </a:moveTo>
                  <a:lnTo>
                    <a:pt x="0" y="4542"/>
                  </a:lnTo>
                  <a:lnTo>
                    <a:pt x="1344" y="8940"/>
                  </a:lnTo>
                  <a:cubicBezTo>
                    <a:pt x="2281" y="12010"/>
                    <a:pt x="3441" y="15369"/>
                    <a:pt x="6235" y="16949"/>
                  </a:cubicBezTo>
                  <a:cubicBezTo>
                    <a:pt x="7414" y="17617"/>
                    <a:pt x="8722" y="17871"/>
                    <a:pt x="10069" y="17871"/>
                  </a:cubicBezTo>
                  <a:cubicBezTo>
                    <a:pt x="11815" y="17871"/>
                    <a:pt x="13625" y="17443"/>
                    <a:pt x="15305" y="16931"/>
                  </a:cubicBezTo>
                  <a:cubicBezTo>
                    <a:pt x="16006" y="16719"/>
                    <a:pt x="25399" y="13309"/>
                    <a:pt x="25848" y="12336"/>
                  </a:cubicBezTo>
                  <a:lnTo>
                    <a:pt x="28083" y="13883"/>
                  </a:lnTo>
                  <a:cubicBezTo>
                    <a:pt x="28338" y="14059"/>
                    <a:pt x="28534" y="14307"/>
                    <a:pt x="28648" y="14595"/>
                  </a:cubicBezTo>
                  <a:cubicBezTo>
                    <a:pt x="29088" y="15709"/>
                    <a:pt x="30370" y="18580"/>
                    <a:pt x="31884" y="18580"/>
                  </a:cubicBezTo>
                  <a:cubicBezTo>
                    <a:pt x="31901" y="18580"/>
                    <a:pt x="31919" y="18579"/>
                    <a:pt x="31937" y="18578"/>
                  </a:cubicBezTo>
                  <a:cubicBezTo>
                    <a:pt x="32000" y="16343"/>
                    <a:pt x="27720" y="7597"/>
                    <a:pt x="27720" y="7597"/>
                  </a:cubicBezTo>
                  <a:lnTo>
                    <a:pt x="24373" y="9232"/>
                  </a:lnTo>
                  <a:cubicBezTo>
                    <a:pt x="21619" y="10275"/>
                    <a:pt x="18833" y="11316"/>
                    <a:pt x="15921" y="11816"/>
                  </a:cubicBezTo>
                  <a:cubicBezTo>
                    <a:pt x="15005" y="11973"/>
                    <a:pt x="13922" y="12137"/>
                    <a:pt x="12847" y="12137"/>
                  </a:cubicBezTo>
                  <a:cubicBezTo>
                    <a:pt x="11411" y="12137"/>
                    <a:pt x="9991" y="11846"/>
                    <a:pt x="9008" y="10860"/>
                  </a:cubicBezTo>
                  <a:cubicBezTo>
                    <a:pt x="8502" y="10353"/>
                    <a:pt x="8227" y="9658"/>
                    <a:pt x="8048" y="8964"/>
                  </a:cubicBezTo>
                  <a:cubicBezTo>
                    <a:pt x="7290" y="6012"/>
                    <a:pt x="6685" y="3061"/>
                    <a:pt x="6451"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46"/>
            <p:cNvSpPr/>
            <p:nvPr/>
          </p:nvSpPr>
          <p:spPr>
            <a:xfrm>
              <a:off x="13613750" y="2718900"/>
              <a:ext cx="154550" cy="274550"/>
            </a:xfrm>
            <a:custGeom>
              <a:avLst/>
              <a:gdLst/>
              <a:ahLst/>
              <a:cxnLst/>
              <a:rect l="l" t="t" r="r" b="b"/>
              <a:pathLst>
                <a:path w="6182" h="10982" extrusionOk="0">
                  <a:moveTo>
                    <a:pt x="1903" y="0"/>
                  </a:moveTo>
                  <a:lnTo>
                    <a:pt x="0" y="969"/>
                  </a:lnTo>
                  <a:cubicBezTo>
                    <a:pt x="391" y="1409"/>
                    <a:pt x="863" y="1775"/>
                    <a:pt x="1393" y="2030"/>
                  </a:cubicBezTo>
                  <a:cubicBezTo>
                    <a:pt x="1492" y="2077"/>
                    <a:pt x="1595" y="2123"/>
                    <a:pt x="1669" y="2204"/>
                  </a:cubicBezTo>
                  <a:cubicBezTo>
                    <a:pt x="1751" y="2294"/>
                    <a:pt x="1785" y="2417"/>
                    <a:pt x="1819" y="2535"/>
                  </a:cubicBezTo>
                  <a:cubicBezTo>
                    <a:pt x="2172" y="3762"/>
                    <a:pt x="2694" y="4934"/>
                    <a:pt x="3370" y="6016"/>
                  </a:cubicBezTo>
                  <a:cubicBezTo>
                    <a:pt x="3433" y="6118"/>
                    <a:pt x="3498" y="6222"/>
                    <a:pt x="3514" y="6341"/>
                  </a:cubicBezTo>
                  <a:cubicBezTo>
                    <a:pt x="3530" y="6453"/>
                    <a:pt x="3497" y="6566"/>
                    <a:pt x="3469" y="6675"/>
                  </a:cubicBezTo>
                  <a:cubicBezTo>
                    <a:pt x="3358" y="7088"/>
                    <a:pt x="3280" y="7510"/>
                    <a:pt x="3235" y="7935"/>
                  </a:cubicBezTo>
                  <a:cubicBezTo>
                    <a:pt x="3844" y="9233"/>
                    <a:pt x="4884" y="10981"/>
                    <a:pt x="6065" y="10981"/>
                  </a:cubicBezTo>
                  <a:cubicBezTo>
                    <a:pt x="6083" y="10981"/>
                    <a:pt x="6101" y="10981"/>
                    <a:pt x="6119" y="10980"/>
                  </a:cubicBezTo>
                  <a:cubicBezTo>
                    <a:pt x="6182" y="8746"/>
                    <a:pt x="1903" y="0"/>
                    <a:pt x="1903" y="0"/>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46"/>
            <p:cNvSpPr/>
            <p:nvPr/>
          </p:nvSpPr>
          <p:spPr>
            <a:xfrm>
              <a:off x="12428175" y="2665275"/>
              <a:ext cx="353825" cy="822025"/>
            </a:xfrm>
            <a:custGeom>
              <a:avLst/>
              <a:gdLst/>
              <a:ahLst/>
              <a:cxnLst/>
              <a:rect l="l" t="t" r="r" b="b"/>
              <a:pathLst>
                <a:path w="14153" h="32881" extrusionOk="0">
                  <a:moveTo>
                    <a:pt x="8329" y="0"/>
                  </a:moveTo>
                  <a:lnTo>
                    <a:pt x="8140" y="28962"/>
                  </a:lnTo>
                  <a:lnTo>
                    <a:pt x="5765" y="30583"/>
                  </a:lnTo>
                  <a:cubicBezTo>
                    <a:pt x="5509" y="30758"/>
                    <a:pt x="5208" y="30852"/>
                    <a:pt x="4898" y="30856"/>
                  </a:cubicBezTo>
                  <a:cubicBezTo>
                    <a:pt x="3686" y="30867"/>
                    <a:pt x="487" y="31039"/>
                    <a:pt x="0" y="32499"/>
                  </a:cubicBezTo>
                  <a:cubicBezTo>
                    <a:pt x="689" y="32785"/>
                    <a:pt x="2225" y="32881"/>
                    <a:pt x="3967" y="32881"/>
                  </a:cubicBezTo>
                  <a:cubicBezTo>
                    <a:pt x="7453" y="32881"/>
                    <a:pt x="11763" y="32499"/>
                    <a:pt x="11763" y="32499"/>
                  </a:cubicBezTo>
                  <a:lnTo>
                    <a:pt x="11399" y="29024"/>
                  </a:lnTo>
                  <a:lnTo>
                    <a:pt x="14153" y="483"/>
                  </a:lnTo>
                  <a:lnTo>
                    <a:pt x="8329" y="0"/>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46"/>
            <p:cNvSpPr/>
            <p:nvPr/>
          </p:nvSpPr>
          <p:spPr>
            <a:xfrm>
              <a:off x="12331050" y="958500"/>
              <a:ext cx="1001350" cy="988850"/>
            </a:xfrm>
            <a:custGeom>
              <a:avLst/>
              <a:gdLst/>
              <a:ahLst/>
              <a:cxnLst/>
              <a:rect l="l" t="t" r="r" b="b"/>
              <a:pathLst>
                <a:path w="40054" h="39554" extrusionOk="0">
                  <a:moveTo>
                    <a:pt x="20595" y="0"/>
                  </a:moveTo>
                  <a:cubicBezTo>
                    <a:pt x="19279" y="0"/>
                    <a:pt x="17954" y="186"/>
                    <a:pt x="16721" y="453"/>
                  </a:cubicBezTo>
                  <a:cubicBezTo>
                    <a:pt x="15259" y="769"/>
                    <a:pt x="13636" y="1621"/>
                    <a:pt x="12667" y="2780"/>
                  </a:cubicBezTo>
                  <a:cubicBezTo>
                    <a:pt x="12032" y="3541"/>
                    <a:pt x="11628" y="4449"/>
                    <a:pt x="11437" y="5418"/>
                  </a:cubicBezTo>
                  <a:cubicBezTo>
                    <a:pt x="11237" y="6435"/>
                    <a:pt x="11102" y="7335"/>
                    <a:pt x="11147" y="8371"/>
                  </a:cubicBezTo>
                  <a:cubicBezTo>
                    <a:pt x="8719" y="8480"/>
                    <a:pt x="6274" y="8703"/>
                    <a:pt x="4469" y="10576"/>
                  </a:cubicBezTo>
                  <a:cubicBezTo>
                    <a:pt x="3371" y="11717"/>
                    <a:pt x="2799" y="13347"/>
                    <a:pt x="2943" y="14923"/>
                  </a:cubicBezTo>
                  <a:cubicBezTo>
                    <a:pt x="3087" y="16500"/>
                    <a:pt x="3946" y="17998"/>
                    <a:pt x="5235" y="18920"/>
                  </a:cubicBezTo>
                  <a:cubicBezTo>
                    <a:pt x="3736" y="20026"/>
                    <a:pt x="2348" y="21330"/>
                    <a:pt x="1406" y="22937"/>
                  </a:cubicBezTo>
                  <a:cubicBezTo>
                    <a:pt x="465" y="24544"/>
                    <a:pt x="1" y="26485"/>
                    <a:pt x="409" y="28302"/>
                  </a:cubicBezTo>
                  <a:cubicBezTo>
                    <a:pt x="818" y="30119"/>
                    <a:pt x="2189" y="31757"/>
                    <a:pt x="3994" y="32221"/>
                  </a:cubicBezTo>
                  <a:cubicBezTo>
                    <a:pt x="3033" y="33873"/>
                    <a:pt x="3510" y="36121"/>
                    <a:pt x="4840" y="37493"/>
                  </a:cubicBezTo>
                  <a:cubicBezTo>
                    <a:pt x="6061" y="38752"/>
                    <a:pt x="7857" y="39330"/>
                    <a:pt x="9619" y="39330"/>
                  </a:cubicBezTo>
                  <a:cubicBezTo>
                    <a:pt x="9776" y="39330"/>
                    <a:pt x="9933" y="39326"/>
                    <a:pt x="10089" y="39317"/>
                  </a:cubicBezTo>
                  <a:cubicBezTo>
                    <a:pt x="11997" y="39205"/>
                    <a:pt x="13820" y="38487"/>
                    <a:pt x="15515" y="37603"/>
                  </a:cubicBezTo>
                  <a:lnTo>
                    <a:pt x="24411" y="38207"/>
                  </a:lnTo>
                  <a:cubicBezTo>
                    <a:pt x="25837" y="39131"/>
                    <a:pt x="27497" y="39554"/>
                    <a:pt x="29183" y="39554"/>
                  </a:cubicBezTo>
                  <a:cubicBezTo>
                    <a:pt x="31645" y="39554"/>
                    <a:pt x="34164" y="38652"/>
                    <a:pt x="36093" y="37090"/>
                  </a:cubicBezTo>
                  <a:cubicBezTo>
                    <a:pt x="37164" y="36224"/>
                    <a:pt x="38124" y="35114"/>
                    <a:pt x="38408" y="33766"/>
                  </a:cubicBezTo>
                  <a:cubicBezTo>
                    <a:pt x="38691" y="32419"/>
                    <a:pt x="38113" y="30823"/>
                    <a:pt x="36843" y="30295"/>
                  </a:cubicBezTo>
                  <a:cubicBezTo>
                    <a:pt x="38664" y="28452"/>
                    <a:pt x="40053" y="25241"/>
                    <a:pt x="38774" y="22726"/>
                  </a:cubicBezTo>
                  <a:cubicBezTo>
                    <a:pt x="38309" y="21811"/>
                    <a:pt x="37676" y="20905"/>
                    <a:pt x="36731" y="20486"/>
                  </a:cubicBezTo>
                  <a:cubicBezTo>
                    <a:pt x="36559" y="20409"/>
                    <a:pt x="35585" y="19967"/>
                    <a:pt x="35236" y="19967"/>
                  </a:cubicBezTo>
                  <a:cubicBezTo>
                    <a:pt x="35186" y="19967"/>
                    <a:pt x="35149" y="19976"/>
                    <a:pt x="35128" y="19996"/>
                  </a:cubicBezTo>
                  <a:cubicBezTo>
                    <a:pt x="37866" y="17284"/>
                    <a:pt x="36909" y="12234"/>
                    <a:pt x="32763" y="11785"/>
                  </a:cubicBezTo>
                  <a:cubicBezTo>
                    <a:pt x="32414" y="11748"/>
                    <a:pt x="32064" y="11729"/>
                    <a:pt x="31714" y="11729"/>
                  </a:cubicBezTo>
                  <a:cubicBezTo>
                    <a:pt x="31083" y="11729"/>
                    <a:pt x="30453" y="11790"/>
                    <a:pt x="29832" y="11912"/>
                  </a:cubicBezTo>
                  <a:cubicBezTo>
                    <a:pt x="28670" y="8169"/>
                    <a:pt x="29361" y="3383"/>
                    <a:pt x="25414" y="1135"/>
                  </a:cubicBezTo>
                  <a:cubicBezTo>
                    <a:pt x="23958" y="305"/>
                    <a:pt x="22283" y="0"/>
                    <a:pt x="20595"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46"/>
            <p:cNvSpPr/>
            <p:nvPr/>
          </p:nvSpPr>
          <p:spPr>
            <a:xfrm>
              <a:off x="12559675" y="1466975"/>
              <a:ext cx="607725" cy="383900"/>
            </a:xfrm>
            <a:custGeom>
              <a:avLst/>
              <a:gdLst/>
              <a:ahLst/>
              <a:cxnLst/>
              <a:rect l="l" t="t" r="r" b="b"/>
              <a:pathLst>
                <a:path w="24309" h="15356" extrusionOk="0">
                  <a:moveTo>
                    <a:pt x="13880" y="0"/>
                  </a:moveTo>
                  <a:lnTo>
                    <a:pt x="10739" y="171"/>
                  </a:lnTo>
                  <a:cubicBezTo>
                    <a:pt x="10739" y="171"/>
                    <a:pt x="7798" y="640"/>
                    <a:pt x="7048" y="811"/>
                  </a:cubicBezTo>
                  <a:cubicBezTo>
                    <a:pt x="6299" y="982"/>
                    <a:pt x="4765" y="1191"/>
                    <a:pt x="3561" y="4172"/>
                  </a:cubicBezTo>
                  <a:cubicBezTo>
                    <a:pt x="2485" y="6833"/>
                    <a:pt x="1" y="10102"/>
                    <a:pt x="1" y="10102"/>
                  </a:cubicBezTo>
                  <a:lnTo>
                    <a:pt x="2921" y="14415"/>
                  </a:lnTo>
                  <a:lnTo>
                    <a:pt x="6295" y="11030"/>
                  </a:lnTo>
                  <a:lnTo>
                    <a:pt x="15224" y="9098"/>
                  </a:lnTo>
                  <a:lnTo>
                    <a:pt x="17389" y="9754"/>
                  </a:lnTo>
                  <a:lnTo>
                    <a:pt x="19990" y="15355"/>
                  </a:lnTo>
                  <a:lnTo>
                    <a:pt x="24309" y="14340"/>
                  </a:lnTo>
                  <a:cubicBezTo>
                    <a:pt x="24309" y="14340"/>
                    <a:pt x="22643" y="4224"/>
                    <a:pt x="19750" y="2176"/>
                  </a:cubicBezTo>
                  <a:cubicBezTo>
                    <a:pt x="17492" y="577"/>
                    <a:pt x="13880" y="0"/>
                    <a:pt x="13880"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46"/>
            <p:cNvSpPr/>
            <p:nvPr/>
          </p:nvSpPr>
          <p:spPr>
            <a:xfrm>
              <a:off x="12367775" y="1501175"/>
              <a:ext cx="294650" cy="397775"/>
            </a:xfrm>
            <a:custGeom>
              <a:avLst/>
              <a:gdLst/>
              <a:ahLst/>
              <a:cxnLst/>
              <a:rect l="l" t="t" r="r" b="b"/>
              <a:pathLst>
                <a:path w="11786" h="15911" extrusionOk="0">
                  <a:moveTo>
                    <a:pt x="2096" y="0"/>
                  </a:moveTo>
                  <a:lnTo>
                    <a:pt x="86" y="753"/>
                  </a:lnTo>
                  <a:cubicBezTo>
                    <a:pt x="55" y="764"/>
                    <a:pt x="21" y="779"/>
                    <a:pt x="9" y="809"/>
                  </a:cubicBezTo>
                  <a:cubicBezTo>
                    <a:pt x="1" y="831"/>
                    <a:pt x="6" y="856"/>
                    <a:pt x="12" y="879"/>
                  </a:cubicBezTo>
                  <a:cubicBezTo>
                    <a:pt x="484" y="2787"/>
                    <a:pt x="943" y="4645"/>
                    <a:pt x="1532" y="6529"/>
                  </a:cubicBezTo>
                  <a:cubicBezTo>
                    <a:pt x="2432" y="9407"/>
                    <a:pt x="3231" y="12743"/>
                    <a:pt x="5112" y="15153"/>
                  </a:cubicBezTo>
                  <a:cubicBezTo>
                    <a:pt x="5519" y="15672"/>
                    <a:pt x="5938" y="15911"/>
                    <a:pt x="6414" y="15911"/>
                  </a:cubicBezTo>
                  <a:cubicBezTo>
                    <a:pt x="6739" y="15911"/>
                    <a:pt x="7090" y="15799"/>
                    <a:pt x="7482" y="15590"/>
                  </a:cubicBezTo>
                  <a:cubicBezTo>
                    <a:pt x="9066" y="14744"/>
                    <a:pt x="10649" y="13245"/>
                    <a:pt x="11785" y="11855"/>
                  </a:cubicBezTo>
                  <a:lnTo>
                    <a:pt x="8143" y="8130"/>
                  </a:lnTo>
                  <a:lnTo>
                    <a:pt x="7443" y="9070"/>
                  </a:lnTo>
                  <a:cubicBezTo>
                    <a:pt x="6423" y="7097"/>
                    <a:pt x="5325" y="5168"/>
                    <a:pt x="4147" y="3282"/>
                  </a:cubicBezTo>
                  <a:cubicBezTo>
                    <a:pt x="3466" y="2194"/>
                    <a:pt x="2749" y="1125"/>
                    <a:pt x="2096"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46"/>
            <p:cNvSpPr/>
            <p:nvPr/>
          </p:nvSpPr>
          <p:spPr>
            <a:xfrm>
              <a:off x="12477150" y="1479875"/>
              <a:ext cx="831900" cy="1310175"/>
            </a:xfrm>
            <a:custGeom>
              <a:avLst/>
              <a:gdLst/>
              <a:ahLst/>
              <a:cxnLst/>
              <a:rect l="l" t="t" r="r" b="b"/>
              <a:pathLst>
                <a:path w="33276" h="52407" extrusionOk="0">
                  <a:moveTo>
                    <a:pt x="11145" y="1"/>
                  </a:moveTo>
                  <a:lnTo>
                    <a:pt x="10423" y="5371"/>
                  </a:lnTo>
                  <a:cubicBezTo>
                    <a:pt x="10423" y="5371"/>
                    <a:pt x="6592" y="7921"/>
                    <a:pt x="7295" y="11284"/>
                  </a:cubicBezTo>
                  <a:cubicBezTo>
                    <a:pt x="8277" y="13938"/>
                    <a:pt x="9095" y="14839"/>
                    <a:pt x="9095" y="14839"/>
                  </a:cubicBezTo>
                  <a:lnTo>
                    <a:pt x="1" y="49327"/>
                  </a:lnTo>
                  <a:cubicBezTo>
                    <a:pt x="1" y="49327"/>
                    <a:pt x="6476" y="52407"/>
                    <a:pt x="14937" y="52407"/>
                  </a:cubicBezTo>
                  <a:cubicBezTo>
                    <a:pt x="20609" y="52407"/>
                    <a:pt x="27172" y="51023"/>
                    <a:pt x="33275" y="46399"/>
                  </a:cubicBezTo>
                  <a:cubicBezTo>
                    <a:pt x="28386" y="33879"/>
                    <a:pt x="20540" y="18150"/>
                    <a:pt x="18979" y="16589"/>
                  </a:cubicBezTo>
                  <a:cubicBezTo>
                    <a:pt x="19854" y="15335"/>
                    <a:pt x="22379" y="12033"/>
                    <a:pt x="22379" y="12033"/>
                  </a:cubicBezTo>
                  <a:lnTo>
                    <a:pt x="20377" y="6781"/>
                  </a:lnTo>
                  <a:cubicBezTo>
                    <a:pt x="20377" y="6781"/>
                    <a:pt x="20751" y="2412"/>
                    <a:pt x="21049" y="618"/>
                  </a:cubicBezTo>
                  <a:cubicBezTo>
                    <a:pt x="20601" y="344"/>
                    <a:pt x="20147" y="293"/>
                    <a:pt x="20147" y="293"/>
                  </a:cubicBezTo>
                  <a:cubicBezTo>
                    <a:pt x="20147" y="293"/>
                    <a:pt x="19439" y="5500"/>
                    <a:pt x="19499" y="6781"/>
                  </a:cubicBezTo>
                  <a:cubicBezTo>
                    <a:pt x="18876" y="6889"/>
                    <a:pt x="15812" y="7426"/>
                    <a:pt x="14673" y="8209"/>
                  </a:cubicBezTo>
                  <a:cubicBezTo>
                    <a:pt x="13593" y="7267"/>
                    <a:pt x="12715" y="6484"/>
                    <a:pt x="11340" y="5644"/>
                  </a:cubicBezTo>
                  <a:cubicBezTo>
                    <a:pt x="11412" y="4668"/>
                    <a:pt x="11842" y="1"/>
                    <a:pt x="11842"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46"/>
            <p:cNvSpPr/>
            <p:nvPr/>
          </p:nvSpPr>
          <p:spPr>
            <a:xfrm>
              <a:off x="12260700" y="1286825"/>
              <a:ext cx="272525" cy="272525"/>
            </a:xfrm>
            <a:custGeom>
              <a:avLst/>
              <a:gdLst/>
              <a:ahLst/>
              <a:cxnLst/>
              <a:rect l="l" t="t" r="r" b="b"/>
              <a:pathLst>
                <a:path w="10901" h="10901" extrusionOk="0">
                  <a:moveTo>
                    <a:pt x="5749" y="3600"/>
                  </a:moveTo>
                  <a:cubicBezTo>
                    <a:pt x="5988" y="3600"/>
                    <a:pt x="6228" y="3646"/>
                    <a:pt x="6458" y="3741"/>
                  </a:cubicBezTo>
                  <a:cubicBezTo>
                    <a:pt x="7148" y="4027"/>
                    <a:pt x="7600" y="4702"/>
                    <a:pt x="7600" y="5451"/>
                  </a:cubicBezTo>
                  <a:cubicBezTo>
                    <a:pt x="7600" y="6473"/>
                    <a:pt x="6772" y="7302"/>
                    <a:pt x="5750" y="7302"/>
                  </a:cubicBezTo>
                  <a:cubicBezTo>
                    <a:pt x="5000" y="7302"/>
                    <a:pt x="4325" y="6851"/>
                    <a:pt x="4039" y="6159"/>
                  </a:cubicBezTo>
                  <a:cubicBezTo>
                    <a:pt x="3752" y="5468"/>
                    <a:pt x="3911" y="4672"/>
                    <a:pt x="4440" y="4142"/>
                  </a:cubicBezTo>
                  <a:cubicBezTo>
                    <a:pt x="4794" y="3788"/>
                    <a:pt x="5267" y="3600"/>
                    <a:pt x="5749" y="3600"/>
                  </a:cubicBezTo>
                  <a:close/>
                  <a:moveTo>
                    <a:pt x="5450" y="0"/>
                  </a:moveTo>
                  <a:cubicBezTo>
                    <a:pt x="2440" y="0"/>
                    <a:pt x="0" y="2440"/>
                    <a:pt x="0" y="5451"/>
                  </a:cubicBezTo>
                  <a:cubicBezTo>
                    <a:pt x="0" y="8461"/>
                    <a:pt x="2440" y="10901"/>
                    <a:pt x="5450" y="10901"/>
                  </a:cubicBezTo>
                  <a:cubicBezTo>
                    <a:pt x="8460" y="10901"/>
                    <a:pt x="10900" y="8461"/>
                    <a:pt x="10900" y="5451"/>
                  </a:cubicBezTo>
                  <a:cubicBezTo>
                    <a:pt x="10900" y="2440"/>
                    <a:pt x="8460" y="0"/>
                    <a:pt x="5450"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46"/>
            <p:cNvSpPr/>
            <p:nvPr/>
          </p:nvSpPr>
          <p:spPr>
            <a:xfrm>
              <a:off x="12274650" y="1309350"/>
              <a:ext cx="252725" cy="232550"/>
            </a:xfrm>
            <a:custGeom>
              <a:avLst/>
              <a:gdLst/>
              <a:ahLst/>
              <a:cxnLst/>
              <a:rect l="l" t="t" r="r" b="b"/>
              <a:pathLst>
                <a:path w="10109" h="9302" extrusionOk="0">
                  <a:moveTo>
                    <a:pt x="5191" y="2699"/>
                  </a:moveTo>
                  <a:cubicBezTo>
                    <a:pt x="5430" y="2699"/>
                    <a:pt x="5670" y="2745"/>
                    <a:pt x="5900" y="2840"/>
                  </a:cubicBezTo>
                  <a:cubicBezTo>
                    <a:pt x="6590" y="3126"/>
                    <a:pt x="7042" y="3801"/>
                    <a:pt x="7042" y="4550"/>
                  </a:cubicBezTo>
                  <a:cubicBezTo>
                    <a:pt x="7042" y="5572"/>
                    <a:pt x="6214" y="6401"/>
                    <a:pt x="5192" y="6401"/>
                  </a:cubicBezTo>
                  <a:cubicBezTo>
                    <a:pt x="4442" y="6401"/>
                    <a:pt x="3767" y="5950"/>
                    <a:pt x="3481" y="5258"/>
                  </a:cubicBezTo>
                  <a:cubicBezTo>
                    <a:pt x="3194" y="4567"/>
                    <a:pt x="3353" y="3771"/>
                    <a:pt x="3882" y="3241"/>
                  </a:cubicBezTo>
                  <a:cubicBezTo>
                    <a:pt x="4236" y="2887"/>
                    <a:pt x="4709" y="2699"/>
                    <a:pt x="5191" y="2699"/>
                  </a:cubicBezTo>
                  <a:close/>
                  <a:moveTo>
                    <a:pt x="3667" y="0"/>
                  </a:moveTo>
                  <a:cubicBezTo>
                    <a:pt x="3438" y="0"/>
                    <a:pt x="3209" y="41"/>
                    <a:pt x="2996" y="124"/>
                  </a:cubicBezTo>
                  <a:cubicBezTo>
                    <a:pt x="2412" y="349"/>
                    <a:pt x="1956" y="873"/>
                    <a:pt x="1793" y="1478"/>
                  </a:cubicBezTo>
                  <a:cubicBezTo>
                    <a:pt x="1687" y="1870"/>
                    <a:pt x="1682" y="2320"/>
                    <a:pt x="1399" y="2611"/>
                  </a:cubicBezTo>
                  <a:cubicBezTo>
                    <a:pt x="1123" y="2896"/>
                    <a:pt x="739" y="2963"/>
                    <a:pt x="479" y="3275"/>
                  </a:cubicBezTo>
                  <a:cubicBezTo>
                    <a:pt x="185" y="3627"/>
                    <a:pt x="0" y="3998"/>
                    <a:pt x="82" y="4473"/>
                  </a:cubicBezTo>
                  <a:cubicBezTo>
                    <a:pt x="166" y="4958"/>
                    <a:pt x="490" y="5379"/>
                    <a:pt x="890" y="5667"/>
                  </a:cubicBezTo>
                  <a:cubicBezTo>
                    <a:pt x="1002" y="5748"/>
                    <a:pt x="1125" y="5824"/>
                    <a:pt x="1200" y="5942"/>
                  </a:cubicBezTo>
                  <a:cubicBezTo>
                    <a:pt x="1328" y="6143"/>
                    <a:pt x="1280" y="6402"/>
                    <a:pt x="1258" y="6638"/>
                  </a:cubicBezTo>
                  <a:cubicBezTo>
                    <a:pt x="1208" y="7150"/>
                    <a:pt x="1302" y="7684"/>
                    <a:pt x="1573" y="8120"/>
                  </a:cubicBezTo>
                  <a:cubicBezTo>
                    <a:pt x="1844" y="8556"/>
                    <a:pt x="2302" y="8885"/>
                    <a:pt x="2813" y="8947"/>
                  </a:cubicBezTo>
                  <a:cubicBezTo>
                    <a:pt x="2872" y="8954"/>
                    <a:pt x="2932" y="8957"/>
                    <a:pt x="2991" y="8957"/>
                  </a:cubicBezTo>
                  <a:cubicBezTo>
                    <a:pt x="3277" y="8957"/>
                    <a:pt x="3559" y="8877"/>
                    <a:pt x="3803" y="8725"/>
                  </a:cubicBezTo>
                  <a:cubicBezTo>
                    <a:pt x="3979" y="8614"/>
                    <a:pt x="4158" y="8460"/>
                    <a:pt x="4359" y="8460"/>
                  </a:cubicBezTo>
                  <a:cubicBezTo>
                    <a:pt x="4379" y="8460"/>
                    <a:pt x="4399" y="8462"/>
                    <a:pt x="4420" y="8465"/>
                  </a:cubicBezTo>
                  <a:cubicBezTo>
                    <a:pt x="4579" y="8490"/>
                    <a:pt x="4701" y="8616"/>
                    <a:pt x="4822" y="8722"/>
                  </a:cubicBezTo>
                  <a:cubicBezTo>
                    <a:pt x="5225" y="9077"/>
                    <a:pt x="5886" y="9301"/>
                    <a:pt x="6518" y="9301"/>
                  </a:cubicBezTo>
                  <a:cubicBezTo>
                    <a:pt x="7254" y="9301"/>
                    <a:pt x="7949" y="8997"/>
                    <a:pt x="8149" y="8242"/>
                  </a:cubicBezTo>
                  <a:cubicBezTo>
                    <a:pt x="8225" y="7952"/>
                    <a:pt x="8223" y="7601"/>
                    <a:pt x="8228" y="7312"/>
                  </a:cubicBezTo>
                  <a:cubicBezTo>
                    <a:pt x="8232" y="7101"/>
                    <a:pt x="8119" y="6804"/>
                    <a:pt x="8213" y="6607"/>
                  </a:cubicBezTo>
                  <a:cubicBezTo>
                    <a:pt x="8285" y="6456"/>
                    <a:pt x="8467" y="6399"/>
                    <a:pt x="8629" y="6357"/>
                  </a:cubicBezTo>
                  <a:cubicBezTo>
                    <a:pt x="8696" y="6340"/>
                    <a:pt x="8762" y="6323"/>
                    <a:pt x="8828" y="6304"/>
                  </a:cubicBezTo>
                  <a:cubicBezTo>
                    <a:pt x="9114" y="6224"/>
                    <a:pt x="9397" y="6125"/>
                    <a:pt x="9616" y="5930"/>
                  </a:cubicBezTo>
                  <a:cubicBezTo>
                    <a:pt x="9989" y="5601"/>
                    <a:pt x="10109" y="5037"/>
                    <a:pt x="9958" y="4563"/>
                  </a:cubicBezTo>
                  <a:cubicBezTo>
                    <a:pt x="9808" y="4090"/>
                    <a:pt x="9415" y="3715"/>
                    <a:pt x="8957" y="3523"/>
                  </a:cubicBezTo>
                  <a:cubicBezTo>
                    <a:pt x="8743" y="3433"/>
                    <a:pt x="8496" y="3366"/>
                    <a:pt x="8371" y="3170"/>
                  </a:cubicBezTo>
                  <a:cubicBezTo>
                    <a:pt x="8145" y="2813"/>
                    <a:pt x="8455" y="2216"/>
                    <a:pt x="8487" y="1828"/>
                  </a:cubicBezTo>
                  <a:cubicBezTo>
                    <a:pt x="8519" y="1435"/>
                    <a:pt x="8301" y="1067"/>
                    <a:pt x="8007" y="812"/>
                  </a:cubicBezTo>
                  <a:cubicBezTo>
                    <a:pt x="7669" y="519"/>
                    <a:pt x="7220" y="364"/>
                    <a:pt x="6774" y="364"/>
                  </a:cubicBezTo>
                  <a:cubicBezTo>
                    <a:pt x="6726" y="364"/>
                    <a:pt x="6678" y="366"/>
                    <a:pt x="6630" y="370"/>
                  </a:cubicBezTo>
                  <a:cubicBezTo>
                    <a:pt x="6218" y="401"/>
                    <a:pt x="5900" y="768"/>
                    <a:pt x="5504" y="768"/>
                  </a:cubicBezTo>
                  <a:cubicBezTo>
                    <a:pt x="5480" y="768"/>
                    <a:pt x="5456" y="766"/>
                    <a:pt x="5431" y="764"/>
                  </a:cubicBezTo>
                  <a:cubicBezTo>
                    <a:pt x="5174" y="734"/>
                    <a:pt x="4984" y="523"/>
                    <a:pt x="4778" y="366"/>
                  </a:cubicBezTo>
                  <a:cubicBezTo>
                    <a:pt x="4462" y="124"/>
                    <a:pt x="4065" y="0"/>
                    <a:pt x="3667"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46"/>
            <p:cNvSpPr/>
            <p:nvPr/>
          </p:nvSpPr>
          <p:spPr>
            <a:xfrm>
              <a:off x="12381150" y="1376800"/>
              <a:ext cx="71775" cy="92575"/>
            </a:xfrm>
            <a:custGeom>
              <a:avLst/>
              <a:gdLst/>
              <a:ahLst/>
              <a:cxnLst/>
              <a:rect l="l" t="t" r="r" b="b"/>
              <a:pathLst>
                <a:path w="2871" h="3703" extrusionOk="0">
                  <a:moveTo>
                    <a:pt x="933" y="1"/>
                  </a:moveTo>
                  <a:cubicBezTo>
                    <a:pt x="610" y="1"/>
                    <a:pt x="287" y="86"/>
                    <a:pt x="1" y="253"/>
                  </a:cubicBezTo>
                  <a:cubicBezTo>
                    <a:pt x="405" y="642"/>
                    <a:pt x="700" y="1145"/>
                    <a:pt x="822" y="1691"/>
                  </a:cubicBezTo>
                  <a:cubicBezTo>
                    <a:pt x="970" y="2354"/>
                    <a:pt x="863" y="3064"/>
                    <a:pt x="544" y="3661"/>
                  </a:cubicBezTo>
                  <a:cubicBezTo>
                    <a:pt x="672" y="3689"/>
                    <a:pt x="801" y="3703"/>
                    <a:pt x="932" y="3703"/>
                  </a:cubicBezTo>
                  <a:cubicBezTo>
                    <a:pt x="933" y="3703"/>
                    <a:pt x="934" y="3703"/>
                    <a:pt x="935" y="3703"/>
                  </a:cubicBezTo>
                  <a:cubicBezTo>
                    <a:pt x="1510" y="3703"/>
                    <a:pt x="2052" y="3434"/>
                    <a:pt x="2403" y="2979"/>
                  </a:cubicBezTo>
                  <a:cubicBezTo>
                    <a:pt x="2753" y="2521"/>
                    <a:pt x="2871" y="1926"/>
                    <a:pt x="2721" y="1370"/>
                  </a:cubicBezTo>
                  <a:cubicBezTo>
                    <a:pt x="2570" y="814"/>
                    <a:pt x="2170" y="358"/>
                    <a:pt x="1636" y="140"/>
                  </a:cubicBezTo>
                  <a:cubicBezTo>
                    <a:pt x="1410" y="47"/>
                    <a:pt x="1171" y="1"/>
                    <a:pt x="933" y="1"/>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46"/>
            <p:cNvSpPr/>
            <p:nvPr/>
          </p:nvSpPr>
          <p:spPr>
            <a:xfrm>
              <a:off x="12483275" y="1811775"/>
              <a:ext cx="483400" cy="200250"/>
            </a:xfrm>
            <a:custGeom>
              <a:avLst/>
              <a:gdLst/>
              <a:ahLst/>
              <a:cxnLst/>
              <a:rect l="l" t="t" r="r" b="b"/>
              <a:pathLst>
                <a:path w="19336" h="8010" extrusionOk="0">
                  <a:moveTo>
                    <a:pt x="18697" y="1"/>
                  </a:moveTo>
                  <a:lnTo>
                    <a:pt x="1" y="2001"/>
                  </a:lnTo>
                  <a:lnTo>
                    <a:pt x="631" y="7886"/>
                  </a:lnTo>
                  <a:cubicBezTo>
                    <a:pt x="638" y="7957"/>
                    <a:pt x="699" y="8010"/>
                    <a:pt x="769" y="8010"/>
                  </a:cubicBezTo>
                  <a:cubicBezTo>
                    <a:pt x="774" y="8010"/>
                    <a:pt x="779" y="8009"/>
                    <a:pt x="784" y="8009"/>
                  </a:cubicBezTo>
                  <a:lnTo>
                    <a:pt x="19204" y="6037"/>
                  </a:lnTo>
                  <a:cubicBezTo>
                    <a:pt x="19280" y="6029"/>
                    <a:pt x="19335" y="5960"/>
                    <a:pt x="19327" y="5884"/>
                  </a:cubicBezTo>
                  <a:lnTo>
                    <a:pt x="18697"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46"/>
            <p:cNvSpPr/>
            <p:nvPr/>
          </p:nvSpPr>
          <p:spPr>
            <a:xfrm>
              <a:off x="12467825" y="1801200"/>
              <a:ext cx="502650" cy="111325"/>
            </a:xfrm>
            <a:custGeom>
              <a:avLst/>
              <a:gdLst/>
              <a:ahLst/>
              <a:cxnLst/>
              <a:rect l="l" t="t" r="r" b="b"/>
              <a:pathLst>
                <a:path w="20106" h="4453" extrusionOk="0">
                  <a:moveTo>
                    <a:pt x="19833" y="0"/>
                  </a:moveTo>
                  <a:cubicBezTo>
                    <a:pt x="19831" y="0"/>
                    <a:pt x="19830" y="0"/>
                    <a:pt x="19829" y="0"/>
                  </a:cubicBezTo>
                  <a:lnTo>
                    <a:pt x="28" y="2120"/>
                  </a:lnTo>
                  <a:cubicBezTo>
                    <a:pt x="12" y="2121"/>
                    <a:pt x="0" y="2136"/>
                    <a:pt x="1" y="2152"/>
                  </a:cubicBezTo>
                  <a:lnTo>
                    <a:pt x="244" y="4419"/>
                  </a:lnTo>
                  <a:cubicBezTo>
                    <a:pt x="246" y="4439"/>
                    <a:pt x="263" y="4453"/>
                    <a:pt x="283" y="4453"/>
                  </a:cubicBezTo>
                  <a:cubicBezTo>
                    <a:pt x="284" y="4453"/>
                    <a:pt x="285" y="4453"/>
                    <a:pt x="287" y="4453"/>
                  </a:cubicBezTo>
                  <a:lnTo>
                    <a:pt x="20069" y="2335"/>
                  </a:lnTo>
                  <a:cubicBezTo>
                    <a:pt x="20090" y="2333"/>
                    <a:pt x="20106" y="2314"/>
                    <a:pt x="20104" y="2293"/>
                  </a:cubicBezTo>
                  <a:lnTo>
                    <a:pt x="19861" y="26"/>
                  </a:lnTo>
                  <a:cubicBezTo>
                    <a:pt x="19860" y="11"/>
                    <a:pt x="19847" y="0"/>
                    <a:pt x="19833" y="0"/>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46"/>
            <p:cNvSpPr/>
            <p:nvPr/>
          </p:nvSpPr>
          <p:spPr>
            <a:xfrm>
              <a:off x="12428175" y="3424600"/>
              <a:ext cx="294075" cy="62675"/>
            </a:xfrm>
            <a:custGeom>
              <a:avLst/>
              <a:gdLst/>
              <a:ahLst/>
              <a:cxnLst/>
              <a:rect l="l" t="t" r="r" b="b"/>
              <a:pathLst>
                <a:path w="11763" h="2507" extrusionOk="0">
                  <a:moveTo>
                    <a:pt x="11540" y="1"/>
                  </a:moveTo>
                  <a:cubicBezTo>
                    <a:pt x="10990" y="208"/>
                    <a:pt x="10478" y="518"/>
                    <a:pt x="10051" y="922"/>
                  </a:cubicBezTo>
                  <a:cubicBezTo>
                    <a:pt x="9971" y="997"/>
                    <a:pt x="9892" y="1077"/>
                    <a:pt x="9791" y="1116"/>
                  </a:cubicBezTo>
                  <a:cubicBezTo>
                    <a:pt x="9728" y="1141"/>
                    <a:pt x="9661" y="1148"/>
                    <a:pt x="9593" y="1148"/>
                  </a:cubicBezTo>
                  <a:cubicBezTo>
                    <a:pt x="9538" y="1148"/>
                    <a:pt x="9482" y="1143"/>
                    <a:pt x="9428" y="1139"/>
                  </a:cubicBezTo>
                  <a:cubicBezTo>
                    <a:pt x="9031" y="1104"/>
                    <a:pt x="8634" y="1087"/>
                    <a:pt x="8236" y="1087"/>
                  </a:cubicBezTo>
                  <a:cubicBezTo>
                    <a:pt x="7359" y="1087"/>
                    <a:pt x="6483" y="1171"/>
                    <a:pt x="5621" y="1338"/>
                  </a:cubicBezTo>
                  <a:cubicBezTo>
                    <a:pt x="5541" y="1353"/>
                    <a:pt x="5459" y="1370"/>
                    <a:pt x="5378" y="1370"/>
                  </a:cubicBezTo>
                  <a:cubicBezTo>
                    <a:pt x="5340" y="1370"/>
                    <a:pt x="5303" y="1366"/>
                    <a:pt x="5266" y="1357"/>
                  </a:cubicBezTo>
                  <a:cubicBezTo>
                    <a:pt x="5156" y="1331"/>
                    <a:pt x="5062" y="1261"/>
                    <a:pt x="4970" y="1194"/>
                  </a:cubicBezTo>
                  <a:cubicBezTo>
                    <a:pt x="4624" y="942"/>
                    <a:pt x="4258" y="718"/>
                    <a:pt x="3877" y="524"/>
                  </a:cubicBezTo>
                  <a:cubicBezTo>
                    <a:pt x="2426" y="629"/>
                    <a:pt x="382" y="983"/>
                    <a:pt x="0" y="2125"/>
                  </a:cubicBezTo>
                  <a:cubicBezTo>
                    <a:pt x="689" y="2411"/>
                    <a:pt x="2225" y="2507"/>
                    <a:pt x="3967" y="2507"/>
                  </a:cubicBezTo>
                  <a:cubicBezTo>
                    <a:pt x="7453" y="2507"/>
                    <a:pt x="11763" y="2125"/>
                    <a:pt x="11763" y="2125"/>
                  </a:cubicBezTo>
                  <a:lnTo>
                    <a:pt x="11540" y="1"/>
                  </a:ln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46"/>
            <p:cNvSpPr/>
            <p:nvPr/>
          </p:nvSpPr>
          <p:spPr>
            <a:xfrm>
              <a:off x="12813800" y="1349250"/>
              <a:ext cx="99025" cy="171275"/>
            </a:xfrm>
            <a:custGeom>
              <a:avLst/>
              <a:gdLst/>
              <a:ahLst/>
              <a:cxnLst/>
              <a:rect l="l" t="t" r="r" b="b"/>
              <a:pathLst>
                <a:path w="3961" h="6851" extrusionOk="0">
                  <a:moveTo>
                    <a:pt x="3194" y="1"/>
                  </a:moveTo>
                  <a:lnTo>
                    <a:pt x="1" y="410"/>
                  </a:lnTo>
                  <a:lnTo>
                    <a:pt x="666" y="5596"/>
                  </a:lnTo>
                  <a:cubicBezTo>
                    <a:pt x="759" y="6321"/>
                    <a:pt x="1377" y="6850"/>
                    <a:pt x="2089" y="6850"/>
                  </a:cubicBezTo>
                  <a:cubicBezTo>
                    <a:pt x="2150" y="6850"/>
                    <a:pt x="2211" y="6846"/>
                    <a:pt x="2273" y="6838"/>
                  </a:cubicBezTo>
                  <a:lnTo>
                    <a:pt x="2619" y="6794"/>
                  </a:lnTo>
                  <a:cubicBezTo>
                    <a:pt x="3405" y="6693"/>
                    <a:pt x="3961" y="5973"/>
                    <a:pt x="3860" y="5187"/>
                  </a:cubicBezTo>
                  <a:lnTo>
                    <a:pt x="3194" y="1"/>
                  </a:ln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46"/>
            <p:cNvSpPr/>
            <p:nvPr/>
          </p:nvSpPr>
          <p:spPr>
            <a:xfrm>
              <a:off x="12806975" y="1756775"/>
              <a:ext cx="377625" cy="215500"/>
            </a:xfrm>
            <a:custGeom>
              <a:avLst/>
              <a:gdLst/>
              <a:ahLst/>
              <a:cxnLst/>
              <a:rect l="l" t="t" r="r" b="b"/>
              <a:pathLst>
                <a:path w="15105" h="8620" extrusionOk="0">
                  <a:moveTo>
                    <a:pt x="13867" y="1"/>
                  </a:moveTo>
                  <a:lnTo>
                    <a:pt x="10404" y="3629"/>
                  </a:lnTo>
                  <a:cubicBezTo>
                    <a:pt x="6910" y="4322"/>
                    <a:pt x="3442" y="5137"/>
                    <a:pt x="1" y="6071"/>
                  </a:cubicBezTo>
                  <a:cubicBezTo>
                    <a:pt x="93" y="6871"/>
                    <a:pt x="204" y="7670"/>
                    <a:pt x="309" y="8469"/>
                  </a:cubicBezTo>
                  <a:cubicBezTo>
                    <a:pt x="1530" y="8573"/>
                    <a:pt x="2755" y="8619"/>
                    <a:pt x="3981" y="8619"/>
                  </a:cubicBezTo>
                  <a:cubicBezTo>
                    <a:pt x="4985" y="8619"/>
                    <a:pt x="5989" y="8588"/>
                    <a:pt x="6990" y="8533"/>
                  </a:cubicBezTo>
                  <a:cubicBezTo>
                    <a:pt x="9342" y="8402"/>
                    <a:pt x="11886" y="8397"/>
                    <a:pt x="14087" y="7463"/>
                  </a:cubicBezTo>
                  <a:cubicBezTo>
                    <a:pt x="14216" y="7409"/>
                    <a:pt x="14345" y="7350"/>
                    <a:pt x="14442" y="7251"/>
                  </a:cubicBezTo>
                  <a:cubicBezTo>
                    <a:pt x="14580" y="7109"/>
                    <a:pt x="14629" y="6905"/>
                    <a:pt x="14667" y="6711"/>
                  </a:cubicBezTo>
                  <a:cubicBezTo>
                    <a:pt x="15104" y="4468"/>
                    <a:pt x="14263" y="2169"/>
                    <a:pt x="13867"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46"/>
            <p:cNvSpPr/>
            <p:nvPr/>
          </p:nvSpPr>
          <p:spPr>
            <a:xfrm>
              <a:off x="12477150" y="2572050"/>
              <a:ext cx="831900" cy="218000"/>
            </a:xfrm>
            <a:custGeom>
              <a:avLst/>
              <a:gdLst/>
              <a:ahLst/>
              <a:cxnLst/>
              <a:rect l="l" t="t" r="r" b="b"/>
              <a:pathLst>
                <a:path w="33276" h="8720" extrusionOk="0">
                  <a:moveTo>
                    <a:pt x="32190" y="1"/>
                  </a:moveTo>
                  <a:cubicBezTo>
                    <a:pt x="28104" y="3272"/>
                    <a:pt x="23021" y="5307"/>
                    <a:pt x="17794" y="5666"/>
                  </a:cubicBezTo>
                  <a:cubicBezTo>
                    <a:pt x="17138" y="5711"/>
                    <a:pt x="16482" y="5731"/>
                    <a:pt x="15826" y="5731"/>
                  </a:cubicBezTo>
                  <a:cubicBezTo>
                    <a:pt x="13782" y="5731"/>
                    <a:pt x="11736" y="5538"/>
                    <a:pt x="9703" y="5310"/>
                  </a:cubicBezTo>
                  <a:cubicBezTo>
                    <a:pt x="6620" y="4964"/>
                    <a:pt x="3440" y="4494"/>
                    <a:pt x="624" y="3278"/>
                  </a:cubicBezTo>
                  <a:lnTo>
                    <a:pt x="1" y="5640"/>
                  </a:lnTo>
                  <a:cubicBezTo>
                    <a:pt x="1" y="5640"/>
                    <a:pt x="6476" y="8719"/>
                    <a:pt x="14936" y="8719"/>
                  </a:cubicBezTo>
                  <a:cubicBezTo>
                    <a:pt x="20608" y="8719"/>
                    <a:pt x="27172" y="7335"/>
                    <a:pt x="33275" y="2711"/>
                  </a:cubicBezTo>
                  <a:cubicBezTo>
                    <a:pt x="32927" y="1823"/>
                    <a:pt x="32565" y="917"/>
                    <a:pt x="32190" y="1"/>
                  </a:cubicBezTo>
                  <a:close/>
                </a:path>
              </a:pathLst>
            </a:custGeom>
            <a:solidFill>
              <a:srgbClr val="D96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46"/>
            <p:cNvSpPr/>
            <p:nvPr/>
          </p:nvSpPr>
          <p:spPr>
            <a:xfrm>
              <a:off x="12600250" y="1222800"/>
              <a:ext cx="95550" cy="87500"/>
            </a:xfrm>
            <a:custGeom>
              <a:avLst/>
              <a:gdLst/>
              <a:ahLst/>
              <a:cxnLst/>
              <a:rect l="l" t="t" r="r" b="b"/>
              <a:pathLst>
                <a:path w="3822" h="3500" extrusionOk="0">
                  <a:moveTo>
                    <a:pt x="1466" y="1"/>
                  </a:moveTo>
                  <a:cubicBezTo>
                    <a:pt x="1142" y="1"/>
                    <a:pt x="840" y="102"/>
                    <a:pt x="608" y="313"/>
                  </a:cubicBezTo>
                  <a:cubicBezTo>
                    <a:pt x="1" y="864"/>
                    <a:pt x="92" y="1953"/>
                    <a:pt x="811" y="2747"/>
                  </a:cubicBezTo>
                  <a:cubicBezTo>
                    <a:pt x="1255" y="3237"/>
                    <a:pt x="1835" y="3499"/>
                    <a:pt x="2356" y="3499"/>
                  </a:cubicBezTo>
                  <a:cubicBezTo>
                    <a:pt x="2680" y="3499"/>
                    <a:pt x="2982" y="3398"/>
                    <a:pt x="3214" y="3187"/>
                  </a:cubicBezTo>
                  <a:cubicBezTo>
                    <a:pt x="3822" y="2636"/>
                    <a:pt x="3730" y="1547"/>
                    <a:pt x="3011" y="753"/>
                  </a:cubicBezTo>
                  <a:cubicBezTo>
                    <a:pt x="2567" y="263"/>
                    <a:pt x="1987" y="1"/>
                    <a:pt x="1466"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46"/>
            <p:cNvSpPr/>
            <p:nvPr/>
          </p:nvSpPr>
          <p:spPr>
            <a:xfrm>
              <a:off x="12650450" y="991100"/>
              <a:ext cx="359950" cy="410950"/>
            </a:xfrm>
            <a:custGeom>
              <a:avLst/>
              <a:gdLst/>
              <a:ahLst/>
              <a:cxnLst/>
              <a:rect l="l" t="t" r="r" b="b"/>
              <a:pathLst>
                <a:path w="14398" h="16438" extrusionOk="0">
                  <a:moveTo>
                    <a:pt x="7901" y="1"/>
                  </a:moveTo>
                  <a:cubicBezTo>
                    <a:pt x="7819" y="1"/>
                    <a:pt x="7737" y="2"/>
                    <a:pt x="7654" y="6"/>
                  </a:cubicBezTo>
                  <a:lnTo>
                    <a:pt x="6109" y="65"/>
                  </a:lnTo>
                  <a:cubicBezTo>
                    <a:pt x="2675" y="199"/>
                    <a:pt x="1" y="3090"/>
                    <a:pt x="134" y="6524"/>
                  </a:cubicBezTo>
                  <a:lnTo>
                    <a:pt x="344" y="11907"/>
                  </a:lnTo>
                  <a:cubicBezTo>
                    <a:pt x="443" y="14446"/>
                    <a:pt x="2532" y="16437"/>
                    <a:pt x="5051" y="16437"/>
                  </a:cubicBezTo>
                  <a:cubicBezTo>
                    <a:pt x="5112" y="16437"/>
                    <a:pt x="5174" y="16436"/>
                    <a:pt x="5237" y="16434"/>
                  </a:cubicBezTo>
                  <a:lnTo>
                    <a:pt x="8289" y="16314"/>
                  </a:lnTo>
                  <a:cubicBezTo>
                    <a:pt x="11723" y="16181"/>
                    <a:pt x="14397" y="13290"/>
                    <a:pt x="14264" y="9856"/>
                  </a:cubicBezTo>
                  <a:lnTo>
                    <a:pt x="14113" y="5979"/>
                  </a:lnTo>
                  <a:cubicBezTo>
                    <a:pt x="13982" y="2629"/>
                    <a:pt x="11225" y="1"/>
                    <a:pt x="7901"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46"/>
            <p:cNvSpPr/>
            <p:nvPr/>
          </p:nvSpPr>
          <p:spPr>
            <a:xfrm>
              <a:off x="12763000" y="974075"/>
              <a:ext cx="280375" cy="244325"/>
            </a:xfrm>
            <a:custGeom>
              <a:avLst/>
              <a:gdLst/>
              <a:ahLst/>
              <a:cxnLst/>
              <a:rect l="l" t="t" r="r" b="b"/>
              <a:pathLst>
                <a:path w="11215" h="9773" extrusionOk="0">
                  <a:moveTo>
                    <a:pt x="1577" y="0"/>
                  </a:moveTo>
                  <a:cubicBezTo>
                    <a:pt x="929" y="0"/>
                    <a:pt x="380" y="100"/>
                    <a:pt x="196" y="402"/>
                  </a:cubicBezTo>
                  <a:cubicBezTo>
                    <a:pt x="0" y="724"/>
                    <a:pt x="13" y="1128"/>
                    <a:pt x="67" y="1501"/>
                  </a:cubicBezTo>
                  <a:cubicBezTo>
                    <a:pt x="253" y="2783"/>
                    <a:pt x="877" y="4020"/>
                    <a:pt x="1883" y="4834"/>
                  </a:cubicBezTo>
                  <a:cubicBezTo>
                    <a:pt x="2619" y="5430"/>
                    <a:pt x="3566" y="5776"/>
                    <a:pt x="4507" y="5776"/>
                  </a:cubicBezTo>
                  <a:cubicBezTo>
                    <a:pt x="4854" y="5776"/>
                    <a:pt x="5200" y="5729"/>
                    <a:pt x="5534" y="5630"/>
                  </a:cubicBezTo>
                  <a:cubicBezTo>
                    <a:pt x="5809" y="6476"/>
                    <a:pt x="6089" y="7333"/>
                    <a:pt x="6568" y="8084"/>
                  </a:cubicBezTo>
                  <a:cubicBezTo>
                    <a:pt x="7045" y="8836"/>
                    <a:pt x="7749" y="9482"/>
                    <a:pt x="8612" y="9702"/>
                  </a:cubicBezTo>
                  <a:cubicBezTo>
                    <a:pt x="8793" y="9748"/>
                    <a:pt x="8997" y="9772"/>
                    <a:pt x="9207" y="9772"/>
                  </a:cubicBezTo>
                  <a:cubicBezTo>
                    <a:pt x="9774" y="9772"/>
                    <a:pt x="10388" y="9594"/>
                    <a:pt x="10730" y="9174"/>
                  </a:cubicBezTo>
                  <a:cubicBezTo>
                    <a:pt x="11215" y="8579"/>
                    <a:pt x="10821" y="7539"/>
                    <a:pt x="10670" y="6825"/>
                  </a:cubicBezTo>
                  <a:cubicBezTo>
                    <a:pt x="10305" y="5097"/>
                    <a:pt x="9666" y="3351"/>
                    <a:pt x="8322" y="2140"/>
                  </a:cubicBezTo>
                  <a:cubicBezTo>
                    <a:pt x="7231" y="1156"/>
                    <a:pt x="5769" y="621"/>
                    <a:pt x="4345" y="342"/>
                  </a:cubicBezTo>
                  <a:cubicBezTo>
                    <a:pt x="3857" y="246"/>
                    <a:pt x="2594" y="0"/>
                    <a:pt x="1577" y="0"/>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46"/>
            <p:cNvSpPr/>
            <p:nvPr/>
          </p:nvSpPr>
          <p:spPr>
            <a:xfrm>
              <a:off x="12966650" y="1186400"/>
              <a:ext cx="107775" cy="106350"/>
            </a:xfrm>
            <a:custGeom>
              <a:avLst/>
              <a:gdLst/>
              <a:ahLst/>
              <a:cxnLst/>
              <a:rect l="l" t="t" r="r" b="b"/>
              <a:pathLst>
                <a:path w="4311" h="4254" extrusionOk="0">
                  <a:moveTo>
                    <a:pt x="2686" y="0"/>
                  </a:moveTo>
                  <a:cubicBezTo>
                    <a:pt x="2024" y="0"/>
                    <a:pt x="1284" y="393"/>
                    <a:pt x="764" y="1090"/>
                  </a:cubicBezTo>
                  <a:cubicBezTo>
                    <a:pt x="0" y="2115"/>
                    <a:pt x="4" y="3410"/>
                    <a:pt x="772" y="3983"/>
                  </a:cubicBezTo>
                  <a:cubicBezTo>
                    <a:pt x="1018" y="4166"/>
                    <a:pt x="1312" y="4253"/>
                    <a:pt x="1624" y="4253"/>
                  </a:cubicBezTo>
                  <a:cubicBezTo>
                    <a:pt x="2286" y="4253"/>
                    <a:pt x="3028" y="3860"/>
                    <a:pt x="3547" y="3163"/>
                  </a:cubicBezTo>
                  <a:cubicBezTo>
                    <a:pt x="4310" y="2138"/>
                    <a:pt x="4307" y="843"/>
                    <a:pt x="3539" y="271"/>
                  </a:cubicBezTo>
                  <a:cubicBezTo>
                    <a:pt x="3293" y="87"/>
                    <a:pt x="2998" y="0"/>
                    <a:pt x="2686"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46"/>
            <p:cNvSpPr/>
            <p:nvPr/>
          </p:nvSpPr>
          <p:spPr>
            <a:xfrm>
              <a:off x="12704400" y="1878600"/>
              <a:ext cx="147425" cy="126950"/>
            </a:xfrm>
            <a:custGeom>
              <a:avLst/>
              <a:gdLst/>
              <a:ahLst/>
              <a:cxnLst/>
              <a:rect l="l" t="t" r="r" b="b"/>
              <a:pathLst>
                <a:path w="5897" h="5078" extrusionOk="0">
                  <a:moveTo>
                    <a:pt x="1369" y="1"/>
                  </a:moveTo>
                  <a:cubicBezTo>
                    <a:pt x="1346" y="1"/>
                    <a:pt x="1324" y="6"/>
                    <a:pt x="1306" y="21"/>
                  </a:cubicBezTo>
                  <a:cubicBezTo>
                    <a:pt x="1277" y="43"/>
                    <a:pt x="1268" y="80"/>
                    <a:pt x="1265" y="116"/>
                  </a:cubicBezTo>
                  <a:cubicBezTo>
                    <a:pt x="1242" y="372"/>
                    <a:pt x="1468" y="575"/>
                    <a:pt x="1673" y="731"/>
                  </a:cubicBezTo>
                  <a:lnTo>
                    <a:pt x="2527" y="1384"/>
                  </a:lnTo>
                  <a:cubicBezTo>
                    <a:pt x="1854" y="1424"/>
                    <a:pt x="1187" y="1533"/>
                    <a:pt x="536" y="1711"/>
                  </a:cubicBezTo>
                  <a:cubicBezTo>
                    <a:pt x="430" y="1741"/>
                    <a:pt x="321" y="1774"/>
                    <a:pt x="236" y="1844"/>
                  </a:cubicBezTo>
                  <a:cubicBezTo>
                    <a:pt x="176" y="1894"/>
                    <a:pt x="130" y="1981"/>
                    <a:pt x="169" y="2048"/>
                  </a:cubicBezTo>
                  <a:cubicBezTo>
                    <a:pt x="202" y="2102"/>
                    <a:pt x="273" y="2113"/>
                    <a:pt x="338" y="2113"/>
                  </a:cubicBezTo>
                  <a:cubicBezTo>
                    <a:pt x="349" y="2113"/>
                    <a:pt x="359" y="2113"/>
                    <a:pt x="369" y="2112"/>
                  </a:cubicBezTo>
                  <a:cubicBezTo>
                    <a:pt x="1027" y="2087"/>
                    <a:pt x="1683" y="2036"/>
                    <a:pt x="2338" y="1959"/>
                  </a:cubicBezTo>
                  <a:lnTo>
                    <a:pt x="2338" y="1959"/>
                  </a:lnTo>
                  <a:cubicBezTo>
                    <a:pt x="1605" y="2269"/>
                    <a:pt x="743" y="2354"/>
                    <a:pt x="167" y="2903"/>
                  </a:cubicBezTo>
                  <a:cubicBezTo>
                    <a:pt x="82" y="2984"/>
                    <a:pt x="0" y="3113"/>
                    <a:pt x="66" y="3211"/>
                  </a:cubicBezTo>
                  <a:cubicBezTo>
                    <a:pt x="106" y="3269"/>
                    <a:pt x="179" y="3285"/>
                    <a:pt x="252" y="3285"/>
                  </a:cubicBezTo>
                  <a:cubicBezTo>
                    <a:pt x="278" y="3285"/>
                    <a:pt x="303" y="3283"/>
                    <a:pt x="327" y="3280"/>
                  </a:cubicBezTo>
                  <a:cubicBezTo>
                    <a:pt x="1115" y="3187"/>
                    <a:pt x="1830" y="2790"/>
                    <a:pt x="2591" y="2565"/>
                  </a:cubicBezTo>
                  <a:lnTo>
                    <a:pt x="2591" y="2565"/>
                  </a:lnTo>
                  <a:cubicBezTo>
                    <a:pt x="1865" y="2865"/>
                    <a:pt x="1226" y="3343"/>
                    <a:pt x="731" y="3953"/>
                  </a:cubicBezTo>
                  <a:cubicBezTo>
                    <a:pt x="633" y="4074"/>
                    <a:pt x="544" y="4260"/>
                    <a:pt x="654" y="4369"/>
                  </a:cubicBezTo>
                  <a:cubicBezTo>
                    <a:pt x="699" y="4412"/>
                    <a:pt x="762" y="4426"/>
                    <a:pt x="825" y="4426"/>
                  </a:cubicBezTo>
                  <a:cubicBezTo>
                    <a:pt x="848" y="4426"/>
                    <a:pt x="871" y="4424"/>
                    <a:pt x="893" y="4421"/>
                  </a:cubicBezTo>
                  <a:cubicBezTo>
                    <a:pt x="1164" y="4386"/>
                    <a:pt x="1403" y="4235"/>
                    <a:pt x="1627" y="4080"/>
                  </a:cubicBezTo>
                  <a:cubicBezTo>
                    <a:pt x="2070" y="3772"/>
                    <a:pt x="2492" y="3433"/>
                    <a:pt x="2907" y="3089"/>
                  </a:cubicBezTo>
                  <a:lnTo>
                    <a:pt x="2907" y="3089"/>
                  </a:lnTo>
                  <a:cubicBezTo>
                    <a:pt x="2621" y="3569"/>
                    <a:pt x="2429" y="4099"/>
                    <a:pt x="2341" y="4651"/>
                  </a:cubicBezTo>
                  <a:cubicBezTo>
                    <a:pt x="2326" y="4744"/>
                    <a:pt x="2314" y="4843"/>
                    <a:pt x="2347" y="4932"/>
                  </a:cubicBezTo>
                  <a:cubicBezTo>
                    <a:pt x="2377" y="5011"/>
                    <a:pt x="2453" y="5077"/>
                    <a:pt x="2535" y="5077"/>
                  </a:cubicBezTo>
                  <a:cubicBezTo>
                    <a:pt x="2545" y="5077"/>
                    <a:pt x="2555" y="5076"/>
                    <a:pt x="2566" y="5074"/>
                  </a:cubicBezTo>
                  <a:cubicBezTo>
                    <a:pt x="2618" y="5062"/>
                    <a:pt x="2659" y="5025"/>
                    <a:pt x="2695" y="4987"/>
                  </a:cubicBezTo>
                  <a:cubicBezTo>
                    <a:pt x="3006" y="4658"/>
                    <a:pt x="3087" y="4179"/>
                    <a:pt x="3291" y="3776"/>
                  </a:cubicBezTo>
                  <a:cubicBezTo>
                    <a:pt x="3329" y="3698"/>
                    <a:pt x="3376" y="3621"/>
                    <a:pt x="3451" y="3578"/>
                  </a:cubicBezTo>
                  <a:cubicBezTo>
                    <a:pt x="3503" y="3548"/>
                    <a:pt x="3565" y="3528"/>
                    <a:pt x="3625" y="3528"/>
                  </a:cubicBezTo>
                  <a:cubicBezTo>
                    <a:pt x="3641" y="3528"/>
                    <a:pt x="3657" y="3530"/>
                    <a:pt x="3673" y="3533"/>
                  </a:cubicBezTo>
                  <a:cubicBezTo>
                    <a:pt x="4205" y="3630"/>
                    <a:pt x="5060" y="3646"/>
                    <a:pt x="5896" y="3695"/>
                  </a:cubicBezTo>
                  <a:lnTo>
                    <a:pt x="5626" y="793"/>
                  </a:lnTo>
                  <a:cubicBezTo>
                    <a:pt x="5172" y="889"/>
                    <a:pt x="4562" y="985"/>
                    <a:pt x="3984" y="985"/>
                  </a:cubicBezTo>
                  <a:cubicBezTo>
                    <a:pt x="3528" y="985"/>
                    <a:pt x="3091" y="925"/>
                    <a:pt x="2765" y="757"/>
                  </a:cubicBezTo>
                  <a:cubicBezTo>
                    <a:pt x="2315" y="524"/>
                    <a:pt x="1931" y="158"/>
                    <a:pt x="1445" y="14"/>
                  </a:cubicBezTo>
                  <a:cubicBezTo>
                    <a:pt x="1421" y="7"/>
                    <a:pt x="1394" y="1"/>
                    <a:pt x="1369" y="1"/>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46"/>
            <p:cNvSpPr/>
            <p:nvPr/>
          </p:nvSpPr>
          <p:spPr>
            <a:xfrm>
              <a:off x="12254150" y="1408525"/>
              <a:ext cx="112700" cy="128075"/>
            </a:xfrm>
            <a:custGeom>
              <a:avLst/>
              <a:gdLst/>
              <a:ahLst/>
              <a:cxnLst/>
              <a:rect l="l" t="t" r="r" b="b"/>
              <a:pathLst>
                <a:path w="4508" h="5123" extrusionOk="0">
                  <a:moveTo>
                    <a:pt x="2575" y="0"/>
                  </a:moveTo>
                  <a:cubicBezTo>
                    <a:pt x="2545" y="0"/>
                    <a:pt x="2515" y="3"/>
                    <a:pt x="2487" y="7"/>
                  </a:cubicBezTo>
                  <a:cubicBezTo>
                    <a:pt x="1788" y="125"/>
                    <a:pt x="1351" y="808"/>
                    <a:pt x="1004" y="1425"/>
                  </a:cubicBezTo>
                  <a:cubicBezTo>
                    <a:pt x="715" y="1936"/>
                    <a:pt x="1" y="2793"/>
                    <a:pt x="933" y="3044"/>
                  </a:cubicBezTo>
                  <a:cubicBezTo>
                    <a:pt x="784" y="3442"/>
                    <a:pt x="992" y="3939"/>
                    <a:pt x="1380" y="4113"/>
                  </a:cubicBezTo>
                  <a:cubicBezTo>
                    <a:pt x="1344" y="4470"/>
                    <a:pt x="1541" y="4840"/>
                    <a:pt x="1857" y="5010"/>
                  </a:cubicBezTo>
                  <a:cubicBezTo>
                    <a:pt x="2004" y="5088"/>
                    <a:pt x="2144" y="5122"/>
                    <a:pt x="2277" y="5122"/>
                  </a:cubicBezTo>
                  <a:cubicBezTo>
                    <a:pt x="3088" y="5122"/>
                    <a:pt x="3657" y="3847"/>
                    <a:pt x="4047" y="3293"/>
                  </a:cubicBezTo>
                  <a:lnTo>
                    <a:pt x="4352" y="2858"/>
                  </a:lnTo>
                  <a:cubicBezTo>
                    <a:pt x="4380" y="2818"/>
                    <a:pt x="4406" y="2774"/>
                    <a:pt x="4427" y="2729"/>
                  </a:cubicBezTo>
                  <a:cubicBezTo>
                    <a:pt x="4486" y="2601"/>
                    <a:pt x="4508" y="2460"/>
                    <a:pt x="4403" y="2385"/>
                  </a:cubicBezTo>
                  <a:cubicBezTo>
                    <a:pt x="4365" y="2357"/>
                    <a:pt x="4321" y="2347"/>
                    <a:pt x="4275" y="2347"/>
                  </a:cubicBezTo>
                  <a:cubicBezTo>
                    <a:pt x="4224" y="2347"/>
                    <a:pt x="4170" y="2360"/>
                    <a:pt x="4120" y="2374"/>
                  </a:cubicBezTo>
                  <a:cubicBezTo>
                    <a:pt x="3433" y="2575"/>
                    <a:pt x="2874" y="3065"/>
                    <a:pt x="2339" y="3542"/>
                  </a:cubicBezTo>
                  <a:cubicBezTo>
                    <a:pt x="2603" y="2929"/>
                    <a:pt x="2960" y="2299"/>
                    <a:pt x="3420" y="1811"/>
                  </a:cubicBezTo>
                  <a:cubicBezTo>
                    <a:pt x="3600" y="1618"/>
                    <a:pt x="3760" y="1508"/>
                    <a:pt x="3903" y="1275"/>
                  </a:cubicBezTo>
                  <a:cubicBezTo>
                    <a:pt x="3932" y="1228"/>
                    <a:pt x="4237" y="472"/>
                    <a:pt x="4117" y="472"/>
                  </a:cubicBezTo>
                  <a:cubicBezTo>
                    <a:pt x="4116" y="472"/>
                    <a:pt x="4114" y="472"/>
                    <a:pt x="4112" y="472"/>
                  </a:cubicBezTo>
                  <a:cubicBezTo>
                    <a:pt x="3534" y="573"/>
                    <a:pt x="3229" y="935"/>
                    <a:pt x="2818" y="1297"/>
                  </a:cubicBezTo>
                  <a:cubicBezTo>
                    <a:pt x="2391" y="1673"/>
                    <a:pt x="1971" y="1977"/>
                    <a:pt x="1633" y="2450"/>
                  </a:cubicBezTo>
                  <a:cubicBezTo>
                    <a:pt x="1782" y="1659"/>
                    <a:pt x="2488" y="1105"/>
                    <a:pt x="2853" y="387"/>
                  </a:cubicBezTo>
                  <a:cubicBezTo>
                    <a:pt x="2882" y="331"/>
                    <a:pt x="2909" y="269"/>
                    <a:pt x="2903" y="207"/>
                  </a:cubicBezTo>
                  <a:cubicBezTo>
                    <a:pt x="2890" y="62"/>
                    <a:pt x="2728" y="0"/>
                    <a:pt x="2575" y="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45"/>
          <p:cNvSpPr txBox="1"/>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Simple Process</a:t>
            </a:r>
            <a:endParaRPr lang="en-GB"/>
          </a:p>
        </p:txBody>
      </p:sp>
      <p:sp>
        <p:nvSpPr>
          <p:cNvPr id="583" name="Google Shape;583;p45"/>
          <p:cNvSpPr/>
          <p:nvPr/>
        </p:nvSpPr>
        <p:spPr>
          <a:xfrm>
            <a:off x="1920250" y="1928300"/>
            <a:ext cx="1557300" cy="1739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45"/>
          <p:cNvSpPr/>
          <p:nvPr/>
        </p:nvSpPr>
        <p:spPr>
          <a:xfrm>
            <a:off x="3798075" y="1928300"/>
            <a:ext cx="1557300" cy="1739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45"/>
          <p:cNvSpPr/>
          <p:nvPr/>
        </p:nvSpPr>
        <p:spPr>
          <a:xfrm>
            <a:off x="5684175" y="1928300"/>
            <a:ext cx="1557300" cy="1739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45"/>
          <p:cNvSpPr/>
          <p:nvPr/>
        </p:nvSpPr>
        <p:spPr>
          <a:xfrm>
            <a:off x="6325863" y="3964800"/>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45"/>
          <p:cNvSpPr/>
          <p:nvPr/>
        </p:nvSpPr>
        <p:spPr>
          <a:xfrm>
            <a:off x="2573163" y="3964800"/>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5"/>
          <p:cNvSpPr/>
          <p:nvPr/>
        </p:nvSpPr>
        <p:spPr>
          <a:xfrm>
            <a:off x="4435013" y="3964800"/>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5"/>
          <p:cNvSpPr txBox="1"/>
          <p:nvPr/>
        </p:nvSpPr>
        <p:spPr>
          <a:xfrm>
            <a:off x="1830513" y="2085244"/>
            <a:ext cx="1722300" cy="55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200" b="1">
                <a:solidFill>
                  <a:schemeClr val="accent4"/>
                </a:solidFill>
                <a:latin typeface="Advent Pro"/>
                <a:ea typeface="Advent Pro"/>
                <a:cs typeface="Advent Pro"/>
                <a:sym typeface="Advent Pro"/>
              </a:rPr>
              <a:t>Navigate</a:t>
            </a:r>
            <a:endParaRPr sz="2200" b="1">
              <a:solidFill>
                <a:schemeClr val="accent4"/>
              </a:solidFill>
              <a:latin typeface="Advent Pro"/>
              <a:ea typeface="Advent Pro"/>
              <a:cs typeface="Advent Pro"/>
              <a:sym typeface="Advent Pro"/>
            </a:endParaRPr>
          </a:p>
        </p:txBody>
      </p:sp>
      <p:sp>
        <p:nvSpPr>
          <p:cNvPr id="590" name="Google Shape;590;p45"/>
          <p:cNvSpPr txBox="1"/>
          <p:nvPr/>
        </p:nvSpPr>
        <p:spPr>
          <a:xfrm>
            <a:off x="1830575" y="2601163"/>
            <a:ext cx="1736700" cy="75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GB">
                <a:solidFill>
                  <a:schemeClr val="dk2"/>
                </a:solidFill>
                <a:latin typeface="Roboto" panose="02000000000000000000"/>
                <a:ea typeface="Roboto" panose="02000000000000000000"/>
                <a:cs typeface="Roboto" panose="02000000000000000000"/>
                <a:sym typeface="Roboto" panose="02000000000000000000"/>
              </a:rPr>
              <a:t>Navigate the restaurant’s menu.</a:t>
            </a:r>
            <a:endParaRPr>
              <a:solidFill>
                <a:schemeClr val="dk2"/>
              </a:solidFill>
              <a:latin typeface="Roboto" panose="02000000000000000000"/>
              <a:ea typeface="Roboto" panose="02000000000000000000"/>
              <a:cs typeface="Roboto" panose="02000000000000000000"/>
              <a:sym typeface="Roboto" panose="02000000000000000000"/>
            </a:endParaRPr>
          </a:p>
        </p:txBody>
      </p:sp>
      <p:sp>
        <p:nvSpPr>
          <p:cNvPr id="591" name="Google Shape;591;p45"/>
          <p:cNvSpPr txBox="1"/>
          <p:nvPr/>
        </p:nvSpPr>
        <p:spPr>
          <a:xfrm>
            <a:off x="3708363" y="2085256"/>
            <a:ext cx="1722300" cy="55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200" b="1">
                <a:solidFill>
                  <a:schemeClr val="accent4"/>
                </a:solidFill>
                <a:latin typeface="Advent Pro"/>
                <a:ea typeface="Advent Pro"/>
                <a:cs typeface="Advent Pro"/>
                <a:sym typeface="Advent Pro"/>
              </a:rPr>
              <a:t>Select</a:t>
            </a:r>
            <a:endParaRPr sz="2200" b="1">
              <a:solidFill>
                <a:schemeClr val="accent4"/>
              </a:solidFill>
              <a:latin typeface="Advent Pro"/>
              <a:ea typeface="Advent Pro"/>
              <a:cs typeface="Advent Pro"/>
              <a:sym typeface="Advent Pro"/>
            </a:endParaRPr>
          </a:p>
        </p:txBody>
      </p:sp>
      <p:sp>
        <p:nvSpPr>
          <p:cNvPr id="592" name="Google Shape;592;p45"/>
          <p:cNvSpPr txBox="1"/>
          <p:nvPr/>
        </p:nvSpPr>
        <p:spPr>
          <a:xfrm>
            <a:off x="5631425" y="2085250"/>
            <a:ext cx="1722300" cy="55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200" b="1">
                <a:solidFill>
                  <a:schemeClr val="accent4"/>
                </a:solidFill>
                <a:latin typeface="Advent Pro"/>
                <a:ea typeface="Advent Pro"/>
                <a:cs typeface="Advent Pro"/>
                <a:sym typeface="Advent Pro"/>
              </a:rPr>
              <a:t>Order</a:t>
            </a:r>
            <a:endParaRPr sz="2200" b="1">
              <a:solidFill>
                <a:schemeClr val="accent4"/>
              </a:solidFill>
              <a:latin typeface="Advent Pro"/>
              <a:ea typeface="Advent Pro"/>
              <a:cs typeface="Advent Pro"/>
              <a:sym typeface="Advent Pro"/>
            </a:endParaRPr>
          </a:p>
        </p:txBody>
      </p:sp>
      <p:cxnSp>
        <p:nvCxnSpPr>
          <p:cNvPr id="593" name="Google Shape;593;p45"/>
          <p:cNvCxnSpPr>
            <a:stCxn id="588" idx="6"/>
            <a:endCxn id="586" idx="2"/>
          </p:cNvCxnSpPr>
          <p:nvPr/>
        </p:nvCxnSpPr>
        <p:spPr>
          <a:xfrm>
            <a:off x="4708913" y="4101750"/>
            <a:ext cx="1617000" cy="0"/>
          </a:xfrm>
          <a:prstGeom prst="straightConnector1">
            <a:avLst/>
          </a:prstGeom>
          <a:noFill/>
          <a:ln w="19050" cap="flat" cmpd="sng">
            <a:solidFill>
              <a:schemeClr val="accent2"/>
            </a:solidFill>
            <a:prstDash val="solid"/>
            <a:round/>
            <a:headEnd type="none" w="med" len="med"/>
            <a:tailEnd type="none" w="med" len="med"/>
          </a:ln>
        </p:spPr>
      </p:cxnSp>
      <p:cxnSp>
        <p:nvCxnSpPr>
          <p:cNvPr id="594" name="Google Shape;594;p45"/>
          <p:cNvCxnSpPr>
            <a:stCxn id="587" idx="6"/>
          </p:cNvCxnSpPr>
          <p:nvPr/>
        </p:nvCxnSpPr>
        <p:spPr>
          <a:xfrm>
            <a:off x="2847063" y="4101750"/>
            <a:ext cx="1604700" cy="0"/>
          </a:xfrm>
          <a:prstGeom prst="straightConnector1">
            <a:avLst/>
          </a:prstGeom>
          <a:noFill/>
          <a:ln w="19050" cap="flat" cmpd="sng">
            <a:solidFill>
              <a:schemeClr val="accent2"/>
            </a:solidFill>
            <a:prstDash val="solid"/>
            <a:round/>
            <a:headEnd type="none" w="med" len="med"/>
            <a:tailEnd type="none" w="med" len="med"/>
          </a:ln>
        </p:spPr>
      </p:cxnSp>
      <p:grpSp>
        <p:nvGrpSpPr>
          <p:cNvPr id="595" name="Google Shape;595;p45"/>
          <p:cNvGrpSpPr/>
          <p:nvPr/>
        </p:nvGrpSpPr>
        <p:grpSpPr>
          <a:xfrm>
            <a:off x="2521121" y="1628050"/>
            <a:ext cx="341117" cy="457202"/>
            <a:chOff x="1853600" y="238125"/>
            <a:chExt cx="3894025" cy="5219200"/>
          </a:xfrm>
        </p:grpSpPr>
        <p:sp>
          <p:nvSpPr>
            <p:cNvPr id="596" name="Google Shape;596;p45"/>
            <p:cNvSpPr/>
            <p:nvPr/>
          </p:nvSpPr>
          <p:spPr>
            <a:xfrm>
              <a:off x="4386550" y="2287450"/>
              <a:ext cx="1109900" cy="3169875"/>
            </a:xfrm>
            <a:custGeom>
              <a:avLst/>
              <a:gdLst/>
              <a:ahLst/>
              <a:cxnLst/>
              <a:rect l="l" t="t" r="r" b="b"/>
              <a:pathLst>
                <a:path w="44396" h="126795" extrusionOk="0">
                  <a:moveTo>
                    <a:pt x="9166" y="1"/>
                  </a:moveTo>
                  <a:cubicBezTo>
                    <a:pt x="5937" y="1"/>
                    <a:pt x="3230" y="2512"/>
                    <a:pt x="3067" y="5742"/>
                  </a:cubicBezTo>
                  <a:lnTo>
                    <a:pt x="392" y="52290"/>
                  </a:lnTo>
                  <a:cubicBezTo>
                    <a:pt x="98" y="57673"/>
                    <a:pt x="0" y="63088"/>
                    <a:pt x="163" y="68502"/>
                  </a:cubicBezTo>
                  <a:cubicBezTo>
                    <a:pt x="163" y="68502"/>
                    <a:pt x="6100" y="70982"/>
                    <a:pt x="6100" y="74439"/>
                  </a:cubicBezTo>
                  <a:cubicBezTo>
                    <a:pt x="6100" y="77897"/>
                    <a:pt x="783" y="80735"/>
                    <a:pt x="783" y="80735"/>
                  </a:cubicBezTo>
                  <a:lnTo>
                    <a:pt x="3067" y="121020"/>
                  </a:lnTo>
                  <a:cubicBezTo>
                    <a:pt x="3230" y="124250"/>
                    <a:pt x="5937" y="126794"/>
                    <a:pt x="9166" y="126794"/>
                  </a:cubicBezTo>
                  <a:lnTo>
                    <a:pt x="35262" y="126794"/>
                  </a:lnTo>
                  <a:cubicBezTo>
                    <a:pt x="38492" y="126794"/>
                    <a:pt x="41199" y="124250"/>
                    <a:pt x="41362" y="121020"/>
                  </a:cubicBezTo>
                  <a:lnTo>
                    <a:pt x="43646" y="80735"/>
                  </a:lnTo>
                  <a:cubicBezTo>
                    <a:pt x="43646" y="80735"/>
                    <a:pt x="38329" y="77897"/>
                    <a:pt x="38329" y="74439"/>
                  </a:cubicBezTo>
                  <a:cubicBezTo>
                    <a:pt x="38329" y="70982"/>
                    <a:pt x="44265" y="68502"/>
                    <a:pt x="44265" y="68502"/>
                  </a:cubicBezTo>
                  <a:cubicBezTo>
                    <a:pt x="44396" y="63088"/>
                    <a:pt x="44331" y="57640"/>
                    <a:pt x="44037" y="52290"/>
                  </a:cubicBezTo>
                  <a:lnTo>
                    <a:pt x="41362" y="5742"/>
                  </a:lnTo>
                  <a:cubicBezTo>
                    <a:pt x="41167" y="2512"/>
                    <a:pt x="38492" y="1"/>
                    <a:pt x="35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45"/>
            <p:cNvSpPr/>
            <p:nvPr/>
          </p:nvSpPr>
          <p:spPr>
            <a:xfrm>
              <a:off x="4941900" y="2287450"/>
              <a:ext cx="555375" cy="3169875"/>
            </a:xfrm>
            <a:custGeom>
              <a:avLst/>
              <a:gdLst/>
              <a:ahLst/>
              <a:cxnLst/>
              <a:rect l="l" t="t" r="r" b="b"/>
              <a:pathLst>
                <a:path w="22215" h="126795" extrusionOk="0">
                  <a:moveTo>
                    <a:pt x="0" y="1"/>
                  </a:moveTo>
                  <a:lnTo>
                    <a:pt x="0" y="126794"/>
                  </a:lnTo>
                  <a:lnTo>
                    <a:pt x="13048" y="126794"/>
                  </a:lnTo>
                  <a:cubicBezTo>
                    <a:pt x="16278" y="126794"/>
                    <a:pt x="18985" y="124250"/>
                    <a:pt x="19148" y="121020"/>
                  </a:cubicBezTo>
                  <a:lnTo>
                    <a:pt x="21432" y="80735"/>
                  </a:lnTo>
                  <a:cubicBezTo>
                    <a:pt x="21432" y="80735"/>
                    <a:pt x="16115" y="77897"/>
                    <a:pt x="16115" y="74439"/>
                  </a:cubicBezTo>
                  <a:cubicBezTo>
                    <a:pt x="16115" y="70982"/>
                    <a:pt x="22051" y="68502"/>
                    <a:pt x="22051" y="68502"/>
                  </a:cubicBezTo>
                  <a:cubicBezTo>
                    <a:pt x="22215" y="63088"/>
                    <a:pt x="22117" y="57640"/>
                    <a:pt x="21823" y="52290"/>
                  </a:cubicBezTo>
                  <a:lnTo>
                    <a:pt x="19148" y="5742"/>
                  </a:lnTo>
                  <a:cubicBezTo>
                    <a:pt x="18985" y="2512"/>
                    <a:pt x="16278" y="1"/>
                    <a:pt x="13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45"/>
            <p:cNvSpPr/>
            <p:nvPr/>
          </p:nvSpPr>
          <p:spPr>
            <a:xfrm>
              <a:off x="4137000" y="238125"/>
              <a:ext cx="1610625" cy="2355175"/>
            </a:xfrm>
            <a:custGeom>
              <a:avLst/>
              <a:gdLst/>
              <a:ahLst/>
              <a:cxnLst/>
              <a:rect l="l" t="t" r="r" b="b"/>
              <a:pathLst>
                <a:path w="64425" h="94207" extrusionOk="0">
                  <a:moveTo>
                    <a:pt x="6100" y="0"/>
                  </a:moveTo>
                  <a:cubicBezTo>
                    <a:pt x="2741" y="0"/>
                    <a:pt x="1" y="2740"/>
                    <a:pt x="1" y="6133"/>
                  </a:cubicBezTo>
                  <a:lnTo>
                    <a:pt x="1" y="46092"/>
                  </a:lnTo>
                  <a:lnTo>
                    <a:pt x="1" y="52192"/>
                  </a:lnTo>
                  <a:lnTo>
                    <a:pt x="1" y="61978"/>
                  </a:lnTo>
                  <a:cubicBezTo>
                    <a:pt x="1" y="79756"/>
                    <a:pt x="14451" y="94206"/>
                    <a:pt x="32196" y="94206"/>
                  </a:cubicBezTo>
                  <a:cubicBezTo>
                    <a:pt x="49974" y="94206"/>
                    <a:pt x="64425" y="79756"/>
                    <a:pt x="64425" y="61978"/>
                  </a:cubicBezTo>
                  <a:lnTo>
                    <a:pt x="64425" y="46092"/>
                  </a:lnTo>
                  <a:lnTo>
                    <a:pt x="38329" y="46092"/>
                  </a:lnTo>
                  <a:lnTo>
                    <a:pt x="38329" y="6133"/>
                  </a:lnTo>
                  <a:cubicBezTo>
                    <a:pt x="38329" y="2740"/>
                    <a:pt x="35589" y="0"/>
                    <a:pt x="32196" y="0"/>
                  </a:cubicBezTo>
                  <a:cubicBezTo>
                    <a:pt x="28804" y="0"/>
                    <a:pt x="26096" y="2740"/>
                    <a:pt x="26096" y="6133"/>
                  </a:cubicBezTo>
                  <a:lnTo>
                    <a:pt x="26096" y="46092"/>
                  </a:lnTo>
                  <a:lnTo>
                    <a:pt x="12233" y="46092"/>
                  </a:lnTo>
                  <a:lnTo>
                    <a:pt x="12233" y="6133"/>
                  </a:lnTo>
                  <a:cubicBezTo>
                    <a:pt x="12233" y="2740"/>
                    <a:pt x="9460" y="0"/>
                    <a:pt x="6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45"/>
            <p:cNvSpPr/>
            <p:nvPr/>
          </p:nvSpPr>
          <p:spPr>
            <a:xfrm>
              <a:off x="4941900" y="238125"/>
              <a:ext cx="805725" cy="2355175"/>
            </a:xfrm>
            <a:custGeom>
              <a:avLst/>
              <a:gdLst/>
              <a:ahLst/>
              <a:cxnLst/>
              <a:rect l="l" t="t" r="r" b="b"/>
              <a:pathLst>
                <a:path w="32229" h="94207" extrusionOk="0">
                  <a:moveTo>
                    <a:pt x="0" y="0"/>
                  </a:moveTo>
                  <a:lnTo>
                    <a:pt x="0" y="46092"/>
                  </a:lnTo>
                  <a:lnTo>
                    <a:pt x="0" y="58324"/>
                  </a:lnTo>
                  <a:lnTo>
                    <a:pt x="0" y="94206"/>
                  </a:lnTo>
                  <a:cubicBezTo>
                    <a:pt x="17778" y="94206"/>
                    <a:pt x="32229" y="79756"/>
                    <a:pt x="32229" y="61978"/>
                  </a:cubicBezTo>
                  <a:lnTo>
                    <a:pt x="32229" y="52192"/>
                  </a:lnTo>
                  <a:lnTo>
                    <a:pt x="32229" y="46092"/>
                  </a:lnTo>
                  <a:lnTo>
                    <a:pt x="32229" y="6133"/>
                  </a:lnTo>
                  <a:cubicBezTo>
                    <a:pt x="32229" y="2740"/>
                    <a:pt x="29489" y="0"/>
                    <a:pt x="26096" y="0"/>
                  </a:cubicBezTo>
                  <a:cubicBezTo>
                    <a:pt x="22736" y="0"/>
                    <a:pt x="19996" y="2740"/>
                    <a:pt x="19996" y="6133"/>
                  </a:cubicBezTo>
                  <a:lnTo>
                    <a:pt x="19996" y="46092"/>
                  </a:lnTo>
                  <a:lnTo>
                    <a:pt x="6133" y="46092"/>
                  </a:lnTo>
                  <a:lnTo>
                    <a:pt x="6133" y="6133"/>
                  </a:lnTo>
                  <a:cubicBezTo>
                    <a:pt x="6133" y="2740"/>
                    <a:pt x="3393"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45"/>
            <p:cNvSpPr/>
            <p:nvPr/>
          </p:nvSpPr>
          <p:spPr>
            <a:xfrm>
              <a:off x="4390625" y="4000000"/>
              <a:ext cx="1102575" cy="305825"/>
            </a:xfrm>
            <a:custGeom>
              <a:avLst/>
              <a:gdLst/>
              <a:ahLst/>
              <a:cxnLst/>
              <a:rect l="l" t="t" r="r" b="b"/>
              <a:pathLst>
                <a:path w="44103" h="12233" extrusionOk="0">
                  <a:moveTo>
                    <a:pt x="0" y="0"/>
                  </a:moveTo>
                  <a:cubicBezTo>
                    <a:pt x="66" y="1860"/>
                    <a:pt x="131" y="3719"/>
                    <a:pt x="229" y="5578"/>
                  </a:cubicBezTo>
                  <a:lnTo>
                    <a:pt x="620" y="12233"/>
                  </a:lnTo>
                  <a:lnTo>
                    <a:pt x="43483" y="12233"/>
                  </a:lnTo>
                  <a:lnTo>
                    <a:pt x="43874" y="5578"/>
                  </a:lnTo>
                  <a:cubicBezTo>
                    <a:pt x="43972" y="3719"/>
                    <a:pt x="44037" y="1860"/>
                    <a:pt x="44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45"/>
            <p:cNvSpPr/>
            <p:nvPr/>
          </p:nvSpPr>
          <p:spPr>
            <a:xfrm>
              <a:off x="4941900" y="4000000"/>
              <a:ext cx="551300" cy="305825"/>
            </a:xfrm>
            <a:custGeom>
              <a:avLst/>
              <a:gdLst/>
              <a:ahLst/>
              <a:cxnLst/>
              <a:rect l="l" t="t" r="r" b="b"/>
              <a:pathLst>
                <a:path w="22052" h="12233" extrusionOk="0">
                  <a:moveTo>
                    <a:pt x="0" y="0"/>
                  </a:moveTo>
                  <a:lnTo>
                    <a:pt x="0" y="12233"/>
                  </a:lnTo>
                  <a:lnTo>
                    <a:pt x="21432" y="12233"/>
                  </a:lnTo>
                  <a:lnTo>
                    <a:pt x="21823" y="5578"/>
                  </a:lnTo>
                  <a:cubicBezTo>
                    <a:pt x="21921" y="3719"/>
                    <a:pt x="21986" y="1860"/>
                    <a:pt x="220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45"/>
            <p:cNvSpPr/>
            <p:nvPr/>
          </p:nvSpPr>
          <p:spPr>
            <a:xfrm>
              <a:off x="1924550" y="324550"/>
              <a:ext cx="1794125" cy="2181475"/>
            </a:xfrm>
            <a:custGeom>
              <a:avLst/>
              <a:gdLst/>
              <a:ahLst/>
              <a:cxnLst/>
              <a:rect l="l" t="t" r="r" b="b"/>
              <a:pathLst>
                <a:path w="71765" h="87259" extrusionOk="0">
                  <a:moveTo>
                    <a:pt x="35883" y="1"/>
                  </a:moveTo>
                  <a:cubicBezTo>
                    <a:pt x="26847" y="1"/>
                    <a:pt x="17550" y="6427"/>
                    <a:pt x="10341" y="17648"/>
                  </a:cubicBezTo>
                  <a:cubicBezTo>
                    <a:pt x="3883" y="27728"/>
                    <a:pt x="1" y="40351"/>
                    <a:pt x="1" y="51377"/>
                  </a:cubicBezTo>
                  <a:cubicBezTo>
                    <a:pt x="1" y="62794"/>
                    <a:pt x="3720" y="72156"/>
                    <a:pt x="10700" y="78517"/>
                  </a:cubicBezTo>
                  <a:cubicBezTo>
                    <a:pt x="17028" y="84225"/>
                    <a:pt x="25738" y="87259"/>
                    <a:pt x="35883" y="87259"/>
                  </a:cubicBezTo>
                  <a:cubicBezTo>
                    <a:pt x="46028" y="87259"/>
                    <a:pt x="54737" y="84225"/>
                    <a:pt x="61065" y="78517"/>
                  </a:cubicBezTo>
                  <a:cubicBezTo>
                    <a:pt x="68046" y="72156"/>
                    <a:pt x="71765" y="62794"/>
                    <a:pt x="71765" y="51377"/>
                  </a:cubicBezTo>
                  <a:cubicBezTo>
                    <a:pt x="71765" y="40351"/>
                    <a:pt x="67883" y="27728"/>
                    <a:pt x="61424" y="17648"/>
                  </a:cubicBezTo>
                  <a:cubicBezTo>
                    <a:pt x="54215" y="6427"/>
                    <a:pt x="44918" y="1"/>
                    <a:pt x="35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45"/>
            <p:cNvSpPr/>
            <p:nvPr/>
          </p:nvSpPr>
          <p:spPr>
            <a:xfrm>
              <a:off x="2821600" y="324550"/>
              <a:ext cx="897075" cy="2181475"/>
            </a:xfrm>
            <a:custGeom>
              <a:avLst/>
              <a:gdLst/>
              <a:ahLst/>
              <a:cxnLst/>
              <a:rect l="l" t="t" r="r" b="b"/>
              <a:pathLst>
                <a:path w="35883" h="87259" extrusionOk="0">
                  <a:moveTo>
                    <a:pt x="1" y="1"/>
                  </a:moveTo>
                  <a:lnTo>
                    <a:pt x="1" y="87259"/>
                  </a:lnTo>
                  <a:cubicBezTo>
                    <a:pt x="10146" y="87259"/>
                    <a:pt x="18855" y="84225"/>
                    <a:pt x="25183" y="78517"/>
                  </a:cubicBezTo>
                  <a:cubicBezTo>
                    <a:pt x="32164" y="72156"/>
                    <a:pt x="35883" y="62794"/>
                    <a:pt x="35883" y="51377"/>
                  </a:cubicBezTo>
                  <a:cubicBezTo>
                    <a:pt x="35883" y="40351"/>
                    <a:pt x="32001" y="27728"/>
                    <a:pt x="25542" y="17648"/>
                  </a:cubicBezTo>
                  <a:cubicBezTo>
                    <a:pt x="18333" y="6427"/>
                    <a:pt x="903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45"/>
            <p:cNvSpPr/>
            <p:nvPr/>
          </p:nvSpPr>
          <p:spPr>
            <a:xfrm>
              <a:off x="2274400" y="2287450"/>
              <a:ext cx="1109925" cy="3169875"/>
            </a:xfrm>
            <a:custGeom>
              <a:avLst/>
              <a:gdLst/>
              <a:ahLst/>
              <a:cxnLst/>
              <a:rect l="l" t="t" r="r" b="b"/>
              <a:pathLst>
                <a:path w="44397" h="126795" extrusionOk="0">
                  <a:moveTo>
                    <a:pt x="9134" y="1"/>
                  </a:moveTo>
                  <a:cubicBezTo>
                    <a:pt x="5905" y="1"/>
                    <a:pt x="3230" y="2512"/>
                    <a:pt x="3034" y="5742"/>
                  </a:cubicBezTo>
                  <a:lnTo>
                    <a:pt x="392" y="52290"/>
                  </a:lnTo>
                  <a:cubicBezTo>
                    <a:pt x="66" y="57673"/>
                    <a:pt x="1" y="63088"/>
                    <a:pt x="131" y="68502"/>
                  </a:cubicBezTo>
                  <a:cubicBezTo>
                    <a:pt x="131" y="68600"/>
                    <a:pt x="164" y="68698"/>
                    <a:pt x="164" y="68829"/>
                  </a:cubicBezTo>
                  <a:cubicBezTo>
                    <a:pt x="1632" y="69677"/>
                    <a:pt x="5318" y="72058"/>
                    <a:pt x="5318" y="74602"/>
                  </a:cubicBezTo>
                  <a:cubicBezTo>
                    <a:pt x="5318" y="77114"/>
                    <a:pt x="2088" y="79495"/>
                    <a:pt x="718" y="80376"/>
                  </a:cubicBezTo>
                  <a:lnTo>
                    <a:pt x="751" y="80735"/>
                  </a:lnTo>
                  <a:lnTo>
                    <a:pt x="3034" y="121020"/>
                  </a:lnTo>
                  <a:cubicBezTo>
                    <a:pt x="3230" y="124250"/>
                    <a:pt x="5905" y="126794"/>
                    <a:pt x="9134" y="126794"/>
                  </a:cubicBezTo>
                  <a:lnTo>
                    <a:pt x="35230" y="126794"/>
                  </a:lnTo>
                  <a:cubicBezTo>
                    <a:pt x="38492" y="126794"/>
                    <a:pt x="41167" y="124250"/>
                    <a:pt x="41363" y="121020"/>
                  </a:cubicBezTo>
                  <a:lnTo>
                    <a:pt x="43646" y="80735"/>
                  </a:lnTo>
                  <a:cubicBezTo>
                    <a:pt x="43646" y="80735"/>
                    <a:pt x="38460" y="77799"/>
                    <a:pt x="38460" y="74602"/>
                  </a:cubicBezTo>
                  <a:cubicBezTo>
                    <a:pt x="38460" y="71406"/>
                    <a:pt x="44233" y="68502"/>
                    <a:pt x="44233" y="68502"/>
                  </a:cubicBezTo>
                  <a:cubicBezTo>
                    <a:pt x="44396" y="63088"/>
                    <a:pt x="44299" y="57640"/>
                    <a:pt x="44005" y="52290"/>
                  </a:cubicBezTo>
                  <a:lnTo>
                    <a:pt x="41363" y="5742"/>
                  </a:lnTo>
                  <a:cubicBezTo>
                    <a:pt x="41167" y="2512"/>
                    <a:pt x="38492" y="1"/>
                    <a:pt x="35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45"/>
            <p:cNvSpPr/>
            <p:nvPr/>
          </p:nvSpPr>
          <p:spPr>
            <a:xfrm>
              <a:off x="2821600" y="2287450"/>
              <a:ext cx="562725" cy="3169875"/>
            </a:xfrm>
            <a:custGeom>
              <a:avLst/>
              <a:gdLst/>
              <a:ahLst/>
              <a:cxnLst/>
              <a:rect l="l" t="t" r="r" b="b"/>
              <a:pathLst>
                <a:path w="22509" h="126795" extrusionOk="0">
                  <a:moveTo>
                    <a:pt x="1" y="1"/>
                  </a:moveTo>
                  <a:lnTo>
                    <a:pt x="1" y="126794"/>
                  </a:lnTo>
                  <a:lnTo>
                    <a:pt x="13342" y="126794"/>
                  </a:lnTo>
                  <a:cubicBezTo>
                    <a:pt x="16604" y="126794"/>
                    <a:pt x="19279" y="124250"/>
                    <a:pt x="19475" y="121020"/>
                  </a:cubicBezTo>
                  <a:lnTo>
                    <a:pt x="21758" y="80735"/>
                  </a:lnTo>
                  <a:cubicBezTo>
                    <a:pt x="21758" y="80735"/>
                    <a:pt x="16572" y="77799"/>
                    <a:pt x="16572" y="74602"/>
                  </a:cubicBezTo>
                  <a:cubicBezTo>
                    <a:pt x="16572" y="71406"/>
                    <a:pt x="22345" y="68502"/>
                    <a:pt x="22345" y="68502"/>
                  </a:cubicBezTo>
                  <a:cubicBezTo>
                    <a:pt x="22508" y="63088"/>
                    <a:pt x="22411" y="57640"/>
                    <a:pt x="22117" y="52290"/>
                  </a:cubicBezTo>
                  <a:lnTo>
                    <a:pt x="19475" y="5742"/>
                  </a:lnTo>
                  <a:cubicBezTo>
                    <a:pt x="19279" y="2512"/>
                    <a:pt x="16604" y="1"/>
                    <a:pt x="13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45"/>
            <p:cNvSpPr/>
            <p:nvPr/>
          </p:nvSpPr>
          <p:spPr>
            <a:xfrm>
              <a:off x="1853600" y="238125"/>
              <a:ext cx="1936850" cy="2355175"/>
            </a:xfrm>
            <a:custGeom>
              <a:avLst/>
              <a:gdLst/>
              <a:ahLst/>
              <a:cxnLst/>
              <a:rect l="l" t="t" r="r" b="b"/>
              <a:pathLst>
                <a:path w="77474" h="94207" extrusionOk="0">
                  <a:moveTo>
                    <a:pt x="38721" y="12232"/>
                  </a:moveTo>
                  <a:cubicBezTo>
                    <a:pt x="44136" y="12232"/>
                    <a:pt x="50594" y="17256"/>
                    <a:pt x="56009" y="25639"/>
                  </a:cubicBezTo>
                  <a:cubicBezTo>
                    <a:pt x="61783" y="34642"/>
                    <a:pt x="65241" y="45766"/>
                    <a:pt x="65241" y="55454"/>
                  </a:cubicBezTo>
                  <a:cubicBezTo>
                    <a:pt x="65241" y="79364"/>
                    <a:pt x="46680" y="81974"/>
                    <a:pt x="38721" y="81974"/>
                  </a:cubicBezTo>
                  <a:cubicBezTo>
                    <a:pt x="30761" y="81974"/>
                    <a:pt x="12233" y="79364"/>
                    <a:pt x="12233" y="55454"/>
                  </a:cubicBezTo>
                  <a:cubicBezTo>
                    <a:pt x="12233" y="45766"/>
                    <a:pt x="15658" y="34642"/>
                    <a:pt x="21432" y="25639"/>
                  </a:cubicBezTo>
                  <a:cubicBezTo>
                    <a:pt x="26847" y="17256"/>
                    <a:pt x="33306" y="12232"/>
                    <a:pt x="38721" y="12232"/>
                  </a:cubicBezTo>
                  <a:close/>
                  <a:moveTo>
                    <a:pt x="38721" y="0"/>
                  </a:moveTo>
                  <a:cubicBezTo>
                    <a:pt x="28967" y="0"/>
                    <a:pt x="18920" y="6948"/>
                    <a:pt x="11157" y="19050"/>
                  </a:cubicBezTo>
                  <a:cubicBezTo>
                    <a:pt x="4144" y="29912"/>
                    <a:pt x="1" y="43515"/>
                    <a:pt x="1" y="55454"/>
                  </a:cubicBezTo>
                  <a:cubicBezTo>
                    <a:pt x="1" y="67784"/>
                    <a:pt x="3981" y="77896"/>
                    <a:pt x="11548" y="84746"/>
                  </a:cubicBezTo>
                  <a:cubicBezTo>
                    <a:pt x="18399" y="90912"/>
                    <a:pt x="27793" y="94206"/>
                    <a:pt x="38721" y="94206"/>
                  </a:cubicBezTo>
                  <a:cubicBezTo>
                    <a:pt x="49648" y="94174"/>
                    <a:pt x="59043" y="90912"/>
                    <a:pt x="65893" y="84746"/>
                  </a:cubicBezTo>
                  <a:cubicBezTo>
                    <a:pt x="73461" y="77896"/>
                    <a:pt x="77473" y="67784"/>
                    <a:pt x="77473" y="55454"/>
                  </a:cubicBezTo>
                  <a:cubicBezTo>
                    <a:pt x="77473" y="43515"/>
                    <a:pt x="73298" y="29912"/>
                    <a:pt x="66285" y="19050"/>
                  </a:cubicBezTo>
                  <a:cubicBezTo>
                    <a:pt x="58521" y="6948"/>
                    <a:pt x="48474" y="0"/>
                    <a:pt x="387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45"/>
            <p:cNvSpPr/>
            <p:nvPr/>
          </p:nvSpPr>
          <p:spPr>
            <a:xfrm>
              <a:off x="2821600" y="238125"/>
              <a:ext cx="968850" cy="2355175"/>
            </a:xfrm>
            <a:custGeom>
              <a:avLst/>
              <a:gdLst/>
              <a:ahLst/>
              <a:cxnLst/>
              <a:rect l="l" t="t" r="r" b="b"/>
              <a:pathLst>
                <a:path w="38754" h="94207" extrusionOk="0">
                  <a:moveTo>
                    <a:pt x="1" y="0"/>
                  </a:moveTo>
                  <a:lnTo>
                    <a:pt x="1" y="12232"/>
                  </a:lnTo>
                  <a:cubicBezTo>
                    <a:pt x="5416" y="12232"/>
                    <a:pt x="11874" y="17256"/>
                    <a:pt x="17289" y="25639"/>
                  </a:cubicBezTo>
                  <a:cubicBezTo>
                    <a:pt x="23063" y="34642"/>
                    <a:pt x="26521" y="45766"/>
                    <a:pt x="26521" y="55454"/>
                  </a:cubicBezTo>
                  <a:cubicBezTo>
                    <a:pt x="26521" y="79364"/>
                    <a:pt x="7960" y="81974"/>
                    <a:pt x="1" y="81974"/>
                  </a:cubicBezTo>
                  <a:lnTo>
                    <a:pt x="1" y="94206"/>
                  </a:lnTo>
                  <a:cubicBezTo>
                    <a:pt x="10928" y="94206"/>
                    <a:pt x="20323" y="90912"/>
                    <a:pt x="27173" y="84746"/>
                  </a:cubicBezTo>
                  <a:cubicBezTo>
                    <a:pt x="34741" y="77896"/>
                    <a:pt x="38753" y="67784"/>
                    <a:pt x="38753" y="55454"/>
                  </a:cubicBezTo>
                  <a:cubicBezTo>
                    <a:pt x="38753" y="43515"/>
                    <a:pt x="34578" y="29912"/>
                    <a:pt x="27565" y="19050"/>
                  </a:cubicBezTo>
                  <a:cubicBezTo>
                    <a:pt x="19801" y="6948"/>
                    <a:pt x="9754"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45"/>
            <p:cNvSpPr/>
            <p:nvPr/>
          </p:nvSpPr>
          <p:spPr>
            <a:xfrm>
              <a:off x="2277675" y="4000000"/>
              <a:ext cx="1102575" cy="305825"/>
            </a:xfrm>
            <a:custGeom>
              <a:avLst/>
              <a:gdLst/>
              <a:ahLst/>
              <a:cxnLst/>
              <a:rect l="l" t="t" r="r" b="b"/>
              <a:pathLst>
                <a:path w="44103" h="12233" extrusionOk="0">
                  <a:moveTo>
                    <a:pt x="0" y="0"/>
                  </a:moveTo>
                  <a:cubicBezTo>
                    <a:pt x="66" y="1860"/>
                    <a:pt x="131" y="3719"/>
                    <a:pt x="261" y="5578"/>
                  </a:cubicBezTo>
                  <a:lnTo>
                    <a:pt x="620" y="12233"/>
                  </a:lnTo>
                  <a:lnTo>
                    <a:pt x="43515" y="12233"/>
                  </a:lnTo>
                  <a:lnTo>
                    <a:pt x="43874" y="5578"/>
                  </a:lnTo>
                  <a:cubicBezTo>
                    <a:pt x="43972" y="3719"/>
                    <a:pt x="44070" y="1860"/>
                    <a:pt x="44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45"/>
            <p:cNvSpPr/>
            <p:nvPr/>
          </p:nvSpPr>
          <p:spPr>
            <a:xfrm>
              <a:off x="2821600" y="4000000"/>
              <a:ext cx="558650" cy="305825"/>
            </a:xfrm>
            <a:custGeom>
              <a:avLst/>
              <a:gdLst/>
              <a:ahLst/>
              <a:cxnLst/>
              <a:rect l="l" t="t" r="r" b="b"/>
              <a:pathLst>
                <a:path w="22346" h="12233" extrusionOk="0">
                  <a:moveTo>
                    <a:pt x="1" y="0"/>
                  </a:moveTo>
                  <a:lnTo>
                    <a:pt x="1" y="12233"/>
                  </a:lnTo>
                  <a:lnTo>
                    <a:pt x="21758" y="12233"/>
                  </a:lnTo>
                  <a:lnTo>
                    <a:pt x="22117" y="5578"/>
                  </a:lnTo>
                  <a:cubicBezTo>
                    <a:pt x="22215" y="3719"/>
                    <a:pt x="22313" y="1860"/>
                    <a:pt x="22345" y="0"/>
                  </a:cubicBezTo>
                  <a:close/>
                </a:path>
              </a:pathLst>
            </a:custGeom>
            <a:solidFill>
              <a:srgbClr val="00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0" name="Google Shape;610;p45"/>
          <p:cNvGrpSpPr/>
          <p:nvPr/>
        </p:nvGrpSpPr>
        <p:grpSpPr>
          <a:xfrm>
            <a:off x="4413312" y="1628050"/>
            <a:ext cx="326829" cy="457202"/>
            <a:chOff x="1935150" y="238125"/>
            <a:chExt cx="3730925" cy="5219200"/>
          </a:xfrm>
        </p:grpSpPr>
        <p:sp>
          <p:nvSpPr>
            <p:cNvPr id="611" name="Google Shape;611;p45"/>
            <p:cNvSpPr/>
            <p:nvPr/>
          </p:nvSpPr>
          <p:spPr>
            <a:xfrm>
              <a:off x="1935150" y="2532100"/>
              <a:ext cx="3730925" cy="2925225"/>
            </a:xfrm>
            <a:custGeom>
              <a:avLst/>
              <a:gdLst/>
              <a:ahLst/>
              <a:cxnLst/>
              <a:rect l="l" t="t" r="r" b="b"/>
              <a:pathLst>
                <a:path w="149237" h="117009" extrusionOk="0">
                  <a:moveTo>
                    <a:pt x="58293" y="1"/>
                  </a:moveTo>
                  <a:cubicBezTo>
                    <a:pt x="26129" y="1"/>
                    <a:pt x="1" y="26129"/>
                    <a:pt x="1" y="58292"/>
                  </a:cubicBezTo>
                  <a:lnTo>
                    <a:pt x="1" y="110908"/>
                  </a:lnTo>
                  <a:cubicBezTo>
                    <a:pt x="1" y="114268"/>
                    <a:pt x="2741" y="117008"/>
                    <a:pt x="6101" y="117008"/>
                  </a:cubicBezTo>
                  <a:lnTo>
                    <a:pt x="26097" y="117008"/>
                  </a:lnTo>
                  <a:cubicBezTo>
                    <a:pt x="26097" y="117008"/>
                    <a:pt x="57966" y="103960"/>
                    <a:pt x="74603" y="103960"/>
                  </a:cubicBezTo>
                  <a:lnTo>
                    <a:pt x="74635" y="103960"/>
                  </a:lnTo>
                  <a:cubicBezTo>
                    <a:pt x="91239" y="103960"/>
                    <a:pt x="123141" y="117008"/>
                    <a:pt x="123141" y="117008"/>
                  </a:cubicBezTo>
                  <a:lnTo>
                    <a:pt x="143104" y="117008"/>
                  </a:lnTo>
                  <a:cubicBezTo>
                    <a:pt x="146497" y="117008"/>
                    <a:pt x="149237" y="114268"/>
                    <a:pt x="149237" y="110908"/>
                  </a:cubicBezTo>
                  <a:lnTo>
                    <a:pt x="149237" y="58292"/>
                  </a:lnTo>
                  <a:cubicBezTo>
                    <a:pt x="149237" y="26129"/>
                    <a:pt x="123076" y="1"/>
                    <a:pt x="90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45"/>
            <p:cNvSpPr/>
            <p:nvPr/>
          </p:nvSpPr>
          <p:spPr>
            <a:xfrm>
              <a:off x="3800200" y="2532100"/>
              <a:ext cx="1865875" cy="2925225"/>
            </a:xfrm>
            <a:custGeom>
              <a:avLst/>
              <a:gdLst/>
              <a:ahLst/>
              <a:cxnLst/>
              <a:rect l="l" t="t" r="r" b="b"/>
              <a:pathLst>
                <a:path w="74635" h="117009" extrusionOk="0">
                  <a:moveTo>
                    <a:pt x="1" y="1"/>
                  </a:moveTo>
                  <a:lnTo>
                    <a:pt x="1" y="103960"/>
                  </a:lnTo>
                  <a:lnTo>
                    <a:pt x="33" y="103960"/>
                  </a:lnTo>
                  <a:cubicBezTo>
                    <a:pt x="16637" y="103960"/>
                    <a:pt x="48539" y="117008"/>
                    <a:pt x="48539" y="117008"/>
                  </a:cubicBezTo>
                  <a:lnTo>
                    <a:pt x="68502" y="117008"/>
                  </a:lnTo>
                  <a:cubicBezTo>
                    <a:pt x="71895" y="117008"/>
                    <a:pt x="74635" y="114268"/>
                    <a:pt x="74635" y="110908"/>
                  </a:cubicBezTo>
                  <a:lnTo>
                    <a:pt x="74635" y="58292"/>
                  </a:lnTo>
                  <a:cubicBezTo>
                    <a:pt x="74635" y="26129"/>
                    <a:pt x="48474" y="1"/>
                    <a:pt x="16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45"/>
            <p:cNvSpPr/>
            <p:nvPr/>
          </p:nvSpPr>
          <p:spPr>
            <a:xfrm>
              <a:off x="2587550" y="4407750"/>
              <a:ext cx="2426125" cy="1049575"/>
            </a:xfrm>
            <a:custGeom>
              <a:avLst/>
              <a:gdLst/>
              <a:ahLst/>
              <a:cxnLst/>
              <a:rect l="l" t="t" r="r" b="b"/>
              <a:pathLst>
                <a:path w="97045" h="41983" extrusionOk="0">
                  <a:moveTo>
                    <a:pt x="6101" y="0"/>
                  </a:moveTo>
                  <a:cubicBezTo>
                    <a:pt x="2741" y="0"/>
                    <a:pt x="1" y="2740"/>
                    <a:pt x="1" y="6100"/>
                  </a:cubicBezTo>
                  <a:lnTo>
                    <a:pt x="1" y="41982"/>
                  </a:lnTo>
                  <a:lnTo>
                    <a:pt x="97045" y="41982"/>
                  </a:lnTo>
                  <a:lnTo>
                    <a:pt x="97045" y="6100"/>
                  </a:lnTo>
                  <a:cubicBezTo>
                    <a:pt x="97045" y="2740"/>
                    <a:pt x="94305" y="0"/>
                    <a:pt x="90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45"/>
            <p:cNvSpPr/>
            <p:nvPr/>
          </p:nvSpPr>
          <p:spPr>
            <a:xfrm>
              <a:off x="3801025" y="4407750"/>
              <a:ext cx="1212650" cy="1049575"/>
            </a:xfrm>
            <a:custGeom>
              <a:avLst/>
              <a:gdLst/>
              <a:ahLst/>
              <a:cxnLst/>
              <a:rect l="l" t="t" r="r" b="b"/>
              <a:pathLst>
                <a:path w="48506" h="41983" extrusionOk="0">
                  <a:moveTo>
                    <a:pt x="0" y="0"/>
                  </a:moveTo>
                  <a:lnTo>
                    <a:pt x="0" y="41982"/>
                  </a:lnTo>
                  <a:lnTo>
                    <a:pt x="48506" y="41982"/>
                  </a:lnTo>
                  <a:lnTo>
                    <a:pt x="48506" y="6100"/>
                  </a:lnTo>
                  <a:cubicBezTo>
                    <a:pt x="48506" y="2740"/>
                    <a:pt x="45766" y="0"/>
                    <a:pt x="4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45"/>
            <p:cNvSpPr/>
            <p:nvPr/>
          </p:nvSpPr>
          <p:spPr>
            <a:xfrm>
              <a:off x="3647700" y="4407750"/>
              <a:ext cx="305850" cy="152525"/>
            </a:xfrm>
            <a:custGeom>
              <a:avLst/>
              <a:gdLst/>
              <a:ahLst/>
              <a:cxnLst/>
              <a:rect l="l" t="t" r="r" b="b"/>
              <a:pathLst>
                <a:path w="12234" h="6101" extrusionOk="0">
                  <a:moveTo>
                    <a:pt x="1" y="0"/>
                  </a:moveTo>
                  <a:cubicBezTo>
                    <a:pt x="1" y="3360"/>
                    <a:pt x="2741" y="6100"/>
                    <a:pt x="6101" y="6100"/>
                  </a:cubicBezTo>
                  <a:cubicBezTo>
                    <a:pt x="9460" y="6100"/>
                    <a:pt x="12233" y="3360"/>
                    <a:pt x="122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45"/>
            <p:cNvSpPr/>
            <p:nvPr/>
          </p:nvSpPr>
          <p:spPr>
            <a:xfrm>
              <a:off x="3800200" y="4407750"/>
              <a:ext cx="153350" cy="152525"/>
            </a:xfrm>
            <a:custGeom>
              <a:avLst/>
              <a:gdLst/>
              <a:ahLst/>
              <a:cxnLst/>
              <a:rect l="l" t="t" r="r" b="b"/>
              <a:pathLst>
                <a:path w="6134" h="6101" extrusionOk="0">
                  <a:moveTo>
                    <a:pt x="1" y="0"/>
                  </a:moveTo>
                  <a:lnTo>
                    <a:pt x="1" y="6100"/>
                  </a:lnTo>
                  <a:cubicBezTo>
                    <a:pt x="3360" y="6100"/>
                    <a:pt x="6133" y="3360"/>
                    <a:pt x="61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45"/>
            <p:cNvSpPr/>
            <p:nvPr/>
          </p:nvSpPr>
          <p:spPr>
            <a:xfrm>
              <a:off x="2506000" y="238125"/>
              <a:ext cx="2589225" cy="2599825"/>
            </a:xfrm>
            <a:custGeom>
              <a:avLst/>
              <a:gdLst/>
              <a:ahLst/>
              <a:cxnLst/>
              <a:rect l="l" t="t" r="r" b="b"/>
              <a:pathLst>
                <a:path w="103569" h="103993" extrusionOk="0">
                  <a:moveTo>
                    <a:pt x="51769" y="0"/>
                  </a:moveTo>
                  <a:cubicBezTo>
                    <a:pt x="23226" y="0"/>
                    <a:pt x="1" y="23421"/>
                    <a:pt x="1" y="52192"/>
                  </a:cubicBezTo>
                  <a:cubicBezTo>
                    <a:pt x="1" y="80734"/>
                    <a:pt x="23226" y="103992"/>
                    <a:pt x="51769" y="103992"/>
                  </a:cubicBezTo>
                  <a:cubicBezTo>
                    <a:pt x="80311" y="103992"/>
                    <a:pt x="103569" y="80734"/>
                    <a:pt x="103569" y="52192"/>
                  </a:cubicBezTo>
                  <a:cubicBezTo>
                    <a:pt x="103569" y="23421"/>
                    <a:pt x="80311" y="0"/>
                    <a:pt x="51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45"/>
            <p:cNvSpPr/>
            <p:nvPr/>
          </p:nvSpPr>
          <p:spPr>
            <a:xfrm>
              <a:off x="3800200" y="238125"/>
              <a:ext cx="1295025" cy="2599825"/>
            </a:xfrm>
            <a:custGeom>
              <a:avLst/>
              <a:gdLst/>
              <a:ahLst/>
              <a:cxnLst/>
              <a:rect l="l" t="t" r="r" b="b"/>
              <a:pathLst>
                <a:path w="51801" h="103993" extrusionOk="0">
                  <a:moveTo>
                    <a:pt x="1" y="0"/>
                  </a:moveTo>
                  <a:lnTo>
                    <a:pt x="1" y="103992"/>
                  </a:lnTo>
                  <a:cubicBezTo>
                    <a:pt x="28543" y="103992"/>
                    <a:pt x="51801" y="80734"/>
                    <a:pt x="51801" y="52192"/>
                  </a:cubicBezTo>
                  <a:cubicBezTo>
                    <a:pt x="51801" y="23421"/>
                    <a:pt x="2854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45"/>
            <p:cNvSpPr/>
            <p:nvPr/>
          </p:nvSpPr>
          <p:spPr>
            <a:xfrm>
              <a:off x="2535375" y="238125"/>
              <a:ext cx="2529675" cy="1160475"/>
            </a:xfrm>
            <a:custGeom>
              <a:avLst/>
              <a:gdLst/>
              <a:ahLst/>
              <a:cxnLst/>
              <a:rect l="l" t="t" r="r" b="b"/>
              <a:pathLst>
                <a:path w="101187" h="46419" extrusionOk="0">
                  <a:moveTo>
                    <a:pt x="50594" y="0"/>
                  </a:moveTo>
                  <a:cubicBezTo>
                    <a:pt x="27238" y="0"/>
                    <a:pt x="6655" y="15918"/>
                    <a:pt x="587" y="38720"/>
                  </a:cubicBezTo>
                  <a:cubicBezTo>
                    <a:pt x="0" y="40873"/>
                    <a:pt x="653" y="43189"/>
                    <a:pt x="2251" y="44722"/>
                  </a:cubicBezTo>
                  <a:cubicBezTo>
                    <a:pt x="3417" y="45818"/>
                    <a:pt x="4934" y="46414"/>
                    <a:pt x="6491" y="46414"/>
                  </a:cubicBezTo>
                  <a:cubicBezTo>
                    <a:pt x="7111" y="46414"/>
                    <a:pt x="7738" y="46320"/>
                    <a:pt x="8351" y="46124"/>
                  </a:cubicBezTo>
                  <a:cubicBezTo>
                    <a:pt x="18920" y="42765"/>
                    <a:pt x="34838" y="38752"/>
                    <a:pt x="50594" y="38752"/>
                  </a:cubicBezTo>
                  <a:cubicBezTo>
                    <a:pt x="66349" y="38752"/>
                    <a:pt x="82267" y="42765"/>
                    <a:pt x="92836" y="46124"/>
                  </a:cubicBezTo>
                  <a:cubicBezTo>
                    <a:pt x="93456" y="46320"/>
                    <a:pt x="94076" y="46418"/>
                    <a:pt x="94696" y="46418"/>
                  </a:cubicBezTo>
                  <a:cubicBezTo>
                    <a:pt x="96261" y="46418"/>
                    <a:pt x="97762" y="45831"/>
                    <a:pt x="98936" y="44722"/>
                  </a:cubicBezTo>
                  <a:cubicBezTo>
                    <a:pt x="100535" y="43189"/>
                    <a:pt x="101187" y="40873"/>
                    <a:pt x="100600" y="38720"/>
                  </a:cubicBezTo>
                  <a:cubicBezTo>
                    <a:pt x="94533" y="15918"/>
                    <a:pt x="73949" y="0"/>
                    <a:pt x="5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45"/>
            <p:cNvSpPr/>
            <p:nvPr/>
          </p:nvSpPr>
          <p:spPr>
            <a:xfrm>
              <a:off x="3800200" y="238125"/>
              <a:ext cx="1264850" cy="1160475"/>
            </a:xfrm>
            <a:custGeom>
              <a:avLst/>
              <a:gdLst/>
              <a:ahLst/>
              <a:cxnLst/>
              <a:rect l="l" t="t" r="r" b="b"/>
              <a:pathLst>
                <a:path w="50594" h="46419" extrusionOk="0">
                  <a:moveTo>
                    <a:pt x="1" y="0"/>
                  </a:moveTo>
                  <a:lnTo>
                    <a:pt x="1" y="38752"/>
                  </a:lnTo>
                  <a:cubicBezTo>
                    <a:pt x="15756" y="38752"/>
                    <a:pt x="31674" y="42765"/>
                    <a:pt x="42243" y="46124"/>
                  </a:cubicBezTo>
                  <a:cubicBezTo>
                    <a:pt x="42863" y="46320"/>
                    <a:pt x="43483" y="46418"/>
                    <a:pt x="44103" y="46418"/>
                  </a:cubicBezTo>
                  <a:cubicBezTo>
                    <a:pt x="45668" y="46418"/>
                    <a:pt x="47169" y="45831"/>
                    <a:pt x="48343" y="44722"/>
                  </a:cubicBezTo>
                  <a:cubicBezTo>
                    <a:pt x="49942" y="43189"/>
                    <a:pt x="50594" y="40873"/>
                    <a:pt x="50007" y="38720"/>
                  </a:cubicBezTo>
                  <a:cubicBezTo>
                    <a:pt x="43940" y="15918"/>
                    <a:pt x="23356"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45"/>
            <p:cNvSpPr/>
            <p:nvPr/>
          </p:nvSpPr>
          <p:spPr>
            <a:xfrm>
              <a:off x="2158600" y="901100"/>
              <a:ext cx="3283225" cy="632050"/>
            </a:xfrm>
            <a:custGeom>
              <a:avLst/>
              <a:gdLst/>
              <a:ahLst/>
              <a:cxnLst/>
              <a:rect l="l" t="t" r="r" b="b"/>
              <a:pathLst>
                <a:path w="131329" h="25282" extrusionOk="0">
                  <a:moveTo>
                    <a:pt x="65665" y="1"/>
                  </a:moveTo>
                  <a:cubicBezTo>
                    <a:pt x="35361" y="1"/>
                    <a:pt x="5709" y="13016"/>
                    <a:pt x="4470" y="13571"/>
                  </a:cubicBezTo>
                  <a:cubicBezTo>
                    <a:pt x="1371" y="14941"/>
                    <a:pt x="1" y="18529"/>
                    <a:pt x="1371" y="21628"/>
                  </a:cubicBezTo>
                  <a:cubicBezTo>
                    <a:pt x="2381" y="23913"/>
                    <a:pt x="4597" y="25258"/>
                    <a:pt x="6933" y="25258"/>
                  </a:cubicBezTo>
                  <a:cubicBezTo>
                    <a:pt x="7766" y="25258"/>
                    <a:pt x="8614" y="25087"/>
                    <a:pt x="9428" y="24727"/>
                  </a:cubicBezTo>
                  <a:cubicBezTo>
                    <a:pt x="9722" y="24629"/>
                    <a:pt x="38003" y="12233"/>
                    <a:pt x="65665" y="12233"/>
                  </a:cubicBezTo>
                  <a:cubicBezTo>
                    <a:pt x="93294" y="12233"/>
                    <a:pt x="121608" y="24596"/>
                    <a:pt x="121901" y="24727"/>
                  </a:cubicBezTo>
                  <a:cubicBezTo>
                    <a:pt x="122717" y="25086"/>
                    <a:pt x="123532" y="25281"/>
                    <a:pt x="124380" y="25281"/>
                  </a:cubicBezTo>
                  <a:cubicBezTo>
                    <a:pt x="126729" y="25281"/>
                    <a:pt x="128947" y="23911"/>
                    <a:pt x="129958" y="21628"/>
                  </a:cubicBezTo>
                  <a:cubicBezTo>
                    <a:pt x="131328" y="18562"/>
                    <a:pt x="129958" y="14941"/>
                    <a:pt x="126859" y="13571"/>
                  </a:cubicBezTo>
                  <a:cubicBezTo>
                    <a:pt x="125620" y="13016"/>
                    <a:pt x="95968" y="1"/>
                    <a:pt x="65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45"/>
            <p:cNvSpPr/>
            <p:nvPr/>
          </p:nvSpPr>
          <p:spPr>
            <a:xfrm>
              <a:off x="3800200" y="900300"/>
              <a:ext cx="1641625" cy="632850"/>
            </a:xfrm>
            <a:custGeom>
              <a:avLst/>
              <a:gdLst/>
              <a:ahLst/>
              <a:cxnLst/>
              <a:rect l="l" t="t" r="r" b="b"/>
              <a:pathLst>
                <a:path w="65665" h="25314" extrusionOk="0">
                  <a:moveTo>
                    <a:pt x="1" y="0"/>
                  </a:moveTo>
                  <a:lnTo>
                    <a:pt x="1" y="12233"/>
                  </a:lnTo>
                  <a:cubicBezTo>
                    <a:pt x="27630" y="12233"/>
                    <a:pt x="55944" y="24628"/>
                    <a:pt x="56237" y="24759"/>
                  </a:cubicBezTo>
                  <a:cubicBezTo>
                    <a:pt x="57053" y="25118"/>
                    <a:pt x="57868" y="25313"/>
                    <a:pt x="58716" y="25313"/>
                  </a:cubicBezTo>
                  <a:cubicBezTo>
                    <a:pt x="61065" y="25313"/>
                    <a:pt x="63283" y="23943"/>
                    <a:pt x="64294" y="21660"/>
                  </a:cubicBezTo>
                  <a:cubicBezTo>
                    <a:pt x="65664" y="18594"/>
                    <a:pt x="64294" y="14973"/>
                    <a:pt x="61195" y="13603"/>
                  </a:cubicBezTo>
                  <a:cubicBezTo>
                    <a:pt x="59956" y="13048"/>
                    <a:pt x="3030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45"/>
            <p:cNvSpPr/>
            <p:nvPr/>
          </p:nvSpPr>
          <p:spPr>
            <a:xfrm>
              <a:off x="4340050" y="3265650"/>
              <a:ext cx="442850" cy="795525"/>
            </a:xfrm>
            <a:custGeom>
              <a:avLst/>
              <a:gdLst/>
              <a:ahLst/>
              <a:cxnLst/>
              <a:rect l="l" t="t" r="r" b="b"/>
              <a:pathLst>
                <a:path w="17714" h="31821" extrusionOk="0">
                  <a:moveTo>
                    <a:pt x="9041" y="0"/>
                  </a:moveTo>
                  <a:cubicBezTo>
                    <a:pt x="6720" y="0"/>
                    <a:pt x="4515" y="1335"/>
                    <a:pt x="3491" y="3572"/>
                  </a:cubicBezTo>
                  <a:cubicBezTo>
                    <a:pt x="2284" y="6247"/>
                    <a:pt x="1" y="11173"/>
                    <a:pt x="3556" y="18545"/>
                  </a:cubicBezTo>
                  <a:cubicBezTo>
                    <a:pt x="4437" y="20437"/>
                    <a:pt x="4274" y="20893"/>
                    <a:pt x="3720" y="22394"/>
                  </a:cubicBezTo>
                  <a:cubicBezTo>
                    <a:pt x="3556" y="22850"/>
                    <a:pt x="3361" y="23405"/>
                    <a:pt x="3165" y="23992"/>
                  </a:cubicBezTo>
                  <a:cubicBezTo>
                    <a:pt x="2252" y="27222"/>
                    <a:pt x="4111" y="30614"/>
                    <a:pt x="7340" y="31560"/>
                  </a:cubicBezTo>
                  <a:cubicBezTo>
                    <a:pt x="7928" y="31723"/>
                    <a:pt x="8482" y="31821"/>
                    <a:pt x="9069" y="31821"/>
                  </a:cubicBezTo>
                  <a:cubicBezTo>
                    <a:pt x="11711" y="31821"/>
                    <a:pt x="14158" y="30059"/>
                    <a:pt x="14941" y="27385"/>
                  </a:cubicBezTo>
                  <a:cubicBezTo>
                    <a:pt x="14973" y="27222"/>
                    <a:pt x="15071" y="26928"/>
                    <a:pt x="15202" y="26634"/>
                  </a:cubicBezTo>
                  <a:cubicBezTo>
                    <a:pt x="16083" y="24253"/>
                    <a:pt x="17714" y="19817"/>
                    <a:pt x="14582" y="13260"/>
                  </a:cubicBezTo>
                  <a:cubicBezTo>
                    <a:pt x="13506" y="11075"/>
                    <a:pt x="13767" y="10520"/>
                    <a:pt x="14615" y="8661"/>
                  </a:cubicBezTo>
                  <a:cubicBezTo>
                    <a:pt x="16017" y="5595"/>
                    <a:pt x="14680" y="1974"/>
                    <a:pt x="11614" y="571"/>
                  </a:cubicBezTo>
                  <a:cubicBezTo>
                    <a:pt x="10776" y="183"/>
                    <a:pt x="9901" y="0"/>
                    <a:pt x="90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45"/>
            <p:cNvSpPr/>
            <p:nvPr/>
          </p:nvSpPr>
          <p:spPr>
            <a:xfrm>
              <a:off x="2809375" y="3265650"/>
              <a:ext cx="442025" cy="795525"/>
            </a:xfrm>
            <a:custGeom>
              <a:avLst/>
              <a:gdLst/>
              <a:ahLst/>
              <a:cxnLst/>
              <a:rect l="l" t="t" r="r" b="b"/>
              <a:pathLst>
                <a:path w="17681" h="31821" extrusionOk="0">
                  <a:moveTo>
                    <a:pt x="9027" y="0"/>
                  </a:moveTo>
                  <a:cubicBezTo>
                    <a:pt x="6717" y="0"/>
                    <a:pt x="4506" y="1335"/>
                    <a:pt x="3458" y="3572"/>
                  </a:cubicBezTo>
                  <a:cubicBezTo>
                    <a:pt x="2251" y="6247"/>
                    <a:pt x="0" y="11173"/>
                    <a:pt x="3523" y="18545"/>
                  </a:cubicBezTo>
                  <a:cubicBezTo>
                    <a:pt x="4437" y="20437"/>
                    <a:pt x="4241" y="20893"/>
                    <a:pt x="3686" y="22394"/>
                  </a:cubicBezTo>
                  <a:cubicBezTo>
                    <a:pt x="3523" y="22850"/>
                    <a:pt x="3328" y="23405"/>
                    <a:pt x="3165" y="23992"/>
                  </a:cubicBezTo>
                  <a:cubicBezTo>
                    <a:pt x="2219" y="27222"/>
                    <a:pt x="4078" y="30614"/>
                    <a:pt x="7340" y="31560"/>
                  </a:cubicBezTo>
                  <a:cubicBezTo>
                    <a:pt x="7894" y="31723"/>
                    <a:pt x="8482" y="31821"/>
                    <a:pt x="9036" y="31821"/>
                  </a:cubicBezTo>
                  <a:cubicBezTo>
                    <a:pt x="11678" y="31821"/>
                    <a:pt x="14125" y="30059"/>
                    <a:pt x="14908" y="27385"/>
                  </a:cubicBezTo>
                  <a:cubicBezTo>
                    <a:pt x="14940" y="27222"/>
                    <a:pt x="15071" y="26928"/>
                    <a:pt x="15169" y="26634"/>
                  </a:cubicBezTo>
                  <a:cubicBezTo>
                    <a:pt x="16049" y="24253"/>
                    <a:pt x="17680" y="19817"/>
                    <a:pt x="14549" y="13260"/>
                  </a:cubicBezTo>
                  <a:cubicBezTo>
                    <a:pt x="13505" y="11075"/>
                    <a:pt x="13733" y="10520"/>
                    <a:pt x="14582" y="8661"/>
                  </a:cubicBezTo>
                  <a:cubicBezTo>
                    <a:pt x="15984" y="5595"/>
                    <a:pt x="14647" y="1974"/>
                    <a:pt x="11580" y="571"/>
                  </a:cubicBezTo>
                  <a:cubicBezTo>
                    <a:pt x="10752" y="183"/>
                    <a:pt x="9883" y="0"/>
                    <a:pt x="9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45"/>
            <p:cNvSpPr/>
            <p:nvPr/>
          </p:nvSpPr>
          <p:spPr>
            <a:xfrm>
              <a:off x="3574300" y="3265650"/>
              <a:ext cx="442850" cy="795525"/>
            </a:xfrm>
            <a:custGeom>
              <a:avLst/>
              <a:gdLst/>
              <a:ahLst/>
              <a:cxnLst/>
              <a:rect l="l" t="t" r="r" b="b"/>
              <a:pathLst>
                <a:path w="17714" h="31821" extrusionOk="0">
                  <a:moveTo>
                    <a:pt x="9028" y="0"/>
                  </a:moveTo>
                  <a:cubicBezTo>
                    <a:pt x="6720" y="0"/>
                    <a:pt x="4515" y="1335"/>
                    <a:pt x="3491" y="3572"/>
                  </a:cubicBezTo>
                  <a:cubicBezTo>
                    <a:pt x="2252" y="6247"/>
                    <a:pt x="1" y="11173"/>
                    <a:pt x="3524" y="18545"/>
                  </a:cubicBezTo>
                  <a:cubicBezTo>
                    <a:pt x="4437" y="20437"/>
                    <a:pt x="4274" y="20893"/>
                    <a:pt x="3687" y="22394"/>
                  </a:cubicBezTo>
                  <a:cubicBezTo>
                    <a:pt x="3524" y="22850"/>
                    <a:pt x="3328" y="23405"/>
                    <a:pt x="3165" y="23992"/>
                  </a:cubicBezTo>
                  <a:cubicBezTo>
                    <a:pt x="2219" y="27222"/>
                    <a:pt x="4078" y="30614"/>
                    <a:pt x="7340" y="31560"/>
                  </a:cubicBezTo>
                  <a:cubicBezTo>
                    <a:pt x="7895" y="31723"/>
                    <a:pt x="8482" y="31821"/>
                    <a:pt x="9037" y="31821"/>
                  </a:cubicBezTo>
                  <a:cubicBezTo>
                    <a:pt x="11679" y="31821"/>
                    <a:pt x="14125" y="30059"/>
                    <a:pt x="14908" y="27385"/>
                  </a:cubicBezTo>
                  <a:cubicBezTo>
                    <a:pt x="14973" y="27222"/>
                    <a:pt x="15071" y="26928"/>
                    <a:pt x="15169" y="26634"/>
                  </a:cubicBezTo>
                  <a:cubicBezTo>
                    <a:pt x="16050" y="24253"/>
                    <a:pt x="17713" y="19817"/>
                    <a:pt x="14549" y="13260"/>
                  </a:cubicBezTo>
                  <a:cubicBezTo>
                    <a:pt x="13505" y="11075"/>
                    <a:pt x="13766" y="10520"/>
                    <a:pt x="14582" y="8661"/>
                  </a:cubicBezTo>
                  <a:cubicBezTo>
                    <a:pt x="16017" y="5595"/>
                    <a:pt x="14647" y="1974"/>
                    <a:pt x="11581" y="571"/>
                  </a:cubicBezTo>
                  <a:cubicBezTo>
                    <a:pt x="10752" y="183"/>
                    <a:pt x="9883" y="0"/>
                    <a:pt x="90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45"/>
            <p:cNvSpPr/>
            <p:nvPr/>
          </p:nvSpPr>
          <p:spPr>
            <a:xfrm>
              <a:off x="3800200" y="3266050"/>
              <a:ext cx="216950" cy="795125"/>
            </a:xfrm>
            <a:custGeom>
              <a:avLst/>
              <a:gdLst/>
              <a:ahLst/>
              <a:cxnLst/>
              <a:rect l="l" t="t" r="r" b="b"/>
              <a:pathLst>
                <a:path w="8678" h="31805" extrusionOk="0">
                  <a:moveTo>
                    <a:pt x="1" y="1"/>
                  </a:moveTo>
                  <a:lnTo>
                    <a:pt x="1" y="31805"/>
                  </a:lnTo>
                  <a:cubicBezTo>
                    <a:pt x="2643" y="31805"/>
                    <a:pt x="5089" y="30043"/>
                    <a:pt x="5872" y="27369"/>
                  </a:cubicBezTo>
                  <a:cubicBezTo>
                    <a:pt x="5937" y="27206"/>
                    <a:pt x="6035" y="26912"/>
                    <a:pt x="6133" y="26618"/>
                  </a:cubicBezTo>
                  <a:cubicBezTo>
                    <a:pt x="7014" y="24237"/>
                    <a:pt x="8677" y="19801"/>
                    <a:pt x="5513" y="13244"/>
                  </a:cubicBezTo>
                  <a:cubicBezTo>
                    <a:pt x="4469" y="11059"/>
                    <a:pt x="4730" y="10504"/>
                    <a:pt x="5546" y="8645"/>
                  </a:cubicBezTo>
                  <a:cubicBezTo>
                    <a:pt x="6981" y="5579"/>
                    <a:pt x="5611" y="1958"/>
                    <a:pt x="2545" y="555"/>
                  </a:cubicBezTo>
                  <a:cubicBezTo>
                    <a:pt x="1729" y="164"/>
                    <a:pt x="849"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7" name="Google Shape;627;p45"/>
          <p:cNvGrpSpPr/>
          <p:nvPr/>
        </p:nvGrpSpPr>
        <p:grpSpPr>
          <a:xfrm>
            <a:off x="6234225" y="1628038"/>
            <a:ext cx="457202" cy="457202"/>
            <a:chOff x="1190625" y="238125"/>
            <a:chExt cx="5219200" cy="5219200"/>
          </a:xfrm>
        </p:grpSpPr>
        <p:sp>
          <p:nvSpPr>
            <p:cNvPr id="628" name="Google Shape;628;p45"/>
            <p:cNvSpPr/>
            <p:nvPr/>
          </p:nvSpPr>
          <p:spPr>
            <a:xfrm>
              <a:off x="1353700" y="1471950"/>
              <a:ext cx="2426150" cy="2426125"/>
            </a:xfrm>
            <a:custGeom>
              <a:avLst/>
              <a:gdLst/>
              <a:ahLst/>
              <a:cxnLst/>
              <a:rect l="l" t="t" r="r" b="b"/>
              <a:pathLst>
                <a:path w="97046" h="97045" extrusionOk="0">
                  <a:moveTo>
                    <a:pt x="48539" y="1"/>
                  </a:moveTo>
                  <a:cubicBezTo>
                    <a:pt x="21726" y="1"/>
                    <a:pt x="1" y="21693"/>
                    <a:pt x="1" y="48507"/>
                  </a:cubicBezTo>
                  <a:cubicBezTo>
                    <a:pt x="1" y="75320"/>
                    <a:pt x="21726" y="97045"/>
                    <a:pt x="48539" y="97045"/>
                  </a:cubicBezTo>
                  <a:cubicBezTo>
                    <a:pt x="75320" y="97045"/>
                    <a:pt x="97045" y="75320"/>
                    <a:pt x="97045" y="48507"/>
                  </a:cubicBezTo>
                  <a:cubicBezTo>
                    <a:pt x="97045" y="21693"/>
                    <a:pt x="75320" y="1"/>
                    <a:pt x="48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45"/>
            <p:cNvSpPr/>
            <p:nvPr/>
          </p:nvSpPr>
          <p:spPr>
            <a:xfrm>
              <a:off x="2567175" y="1471950"/>
              <a:ext cx="1212675" cy="2426125"/>
            </a:xfrm>
            <a:custGeom>
              <a:avLst/>
              <a:gdLst/>
              <a:ahLst/>
              <a:cxnLst/>
              <a:rect l="l" t="t" r="r" b="b"/>
              <a:pathLst>
                <a:path w="48507" h="97045" extrusionOk="0">
                  <a:moveTo>
                    <a:pt x="0" y="1"/>
                  </a:moveTo>
                  <a:lnTo>
                    <a:pt x="0" y="97045"/>
                  </a:lnTo>
                  <a:cubicBezTo>
                    <a:pt x="26749" y="97045"/>
                    <a:pt x="48506" y="75255"/>
                    <a:pt x="48506" y="48507"/>
                  </a:cubicBezTo>
                  <a:cubicBezTo>
                    <a:pt x="48506" y="21758"/>
                    <a:pt x="26749"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45"/>
            <p:cNvSpPr/>
            <p:nvPr/>
          </p:nvSpPr>
          <p:spPr>
            <a:xfrm>
              <a:off x="2131700" y="948750"/>
              <a:ext cx="1076475" cy="1155250"/>
            </a:xfrm>
            <a:custGeom>
              <a:avLst/>
              <a:gdLst/>
              <a:ahLst/>
              <a:cxnLst/>
              <a:rect l="l" t="t" r="r" b="b"/>
              <a:pathLst>
                <a:path w="43059" h="46210" extrusionOk="0">
                  <a:moveTo>
                    <a:pt x="36391" y="1"/>
                  </a:moveTo>
                  <a:cubicBezTo>
                    <a:pt x="35998" y="1"/>
                    <a:pt x="35598" y="39"/>
                    <a:pt x="35197" y="117"/>
                  </a:cubicBezTo>
                  <a:cubicBezTo>
                    <a:pt x="26781" y="1814"/>
                    <a:pt x="18463" y="8827"/>
                    <a:pt x="10471" y="20961"/>
                  </a:cubicBezTo>
                  <a:cubicBezTo>
                    <a:pt x="4893" y="29410"/>
                    <a:pt x="1468" y="37337"/>
                    <a:pt x="1338" y="37663"/>
                  </a:cubicBezTo>
                  <a:cubicBezTo>
                    <a:pt x="0" y="40762"/>
                    <a:pt x="1436" y="44383"/>
                    <a:pt x="4567" y="45687"/>
                  </a:cubicBezTo>
                  <a:cubicBezTo>
                    <a:pt x="5350" y="46046"/>
                    <a:pt x="6165" y="46209"/>
                    <a:pt x="6948" y="46209"/>
                  </a:cubicBezTo>
                  <a:cubicBezTo>
                    <a:pt x="9330" y="46209"/>
                    <a:pt x="11580" y="44807"/>
                    <a:pt x="12592" y="42491"/>
                  </a:cubicBezTo>
                  <a:cubicBezTo>
                    <a:pt x="15658" y="35282"/>
                    <a:pt x="26879" y="14274"/>
                    <a:pt x="37611" y="12121"/>
                  </a:cubicBezTo>
                  <a:cubicBezTo>
                    <a:pt x="40938" y="11469"/>
                    <a:pt x="43059" y="8240"/>
                    <a:pt x="42406" y="4945"/>
                  </a:cubicBezTo>
                  <a:cubicBezTo>
                    <a:pt x="41832" y="2019"/>
                    <a:pt x="39265" y="1"/>
                    <a:pt x="36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45"/>
            <p:cNvSpPr/>
            <p:nvPr/>
          </p:nvSpPr>
          <p:spPr>
            <a:xfrm>
              <a:off x="1467875" y="684850"/>
              <a:ext cx="1187400" cy="1419150"/>
            </a:xfrm>
            <a:custGeom>
              <a:avLst/>
              <a:gdLst/>
              <a:ahLst/>
              <a:cxnLst/>
              <a:rect l="l" t="t" r="r" b="b"/>
              <a:pathLst>
                <a:path w="47496" h="56766" extrusionOk="0">
                  <a:moveTo>
                    <a:pt x="14012" y="0"/>
                  </a:moveTo>
                  <a:cubicBezTo>
                    <a:pt x="11706" y="0"/>
                    <a:pt x="9533" y="1303"/>
                    <a:pt x="8482" y="3432"/>
                  </a:cubicBezTo>
                  <a:cubicBezTo>
                    <a:pt x="8156" y="4149"/>
                    <a:pt x="1" y="21210"/>
                    <a:pt x="6459" y="35758"/>
                  </a:cubicBezTo>
                  <a:cubicBezTo>
                    <a:pt x="12886" y="50209"/>
                    <a:pt x="30859" y="56211"/>
                    <a:pt x="31609" y="56439"/>
                  </a:cubicBezTo>
                  <a:cubicBezTo>
                    <a:pt x="32262" y="56667"/>
                    <a:pt x="32882" y="56765"/>
                    <a:pt x="33501" y="56765"/>
                  </a:cubicBezTo>
                  <a:cubicBezTo>
                    <a:pt x="35817" y="56765"/>
                    <a:pt x="38036" y="55428"/>
                    <a:pt x="39047" y="53242"/>
                  </a:cubicBezTo>
                  <a:cubicBezTo>
                    <a:pt x="39406" y="52492"/>
                    <a:pt x="47495" y="34877"/>
                    <a:pt x="41037" y="20394"/>
                  </a:cubicBezTo>
                  <a:cubicBezTo>
                    <a:pt x="34578" y="5813"/>
                    <a:pt x="16441" y="463"/>
                    <a:pt x="15691" y="235"/>
                  </a:cubicBezTo>
                  <a:cubicBezTo>
                    <a:pt x="15133" y="76"/>
                    <a:pt x="14568" y="0"/>
                    <a:pt x="14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45"/>
            <p:cNvSpPr/>
            <p:nvPr/>
          </p:nvSpPr>
          <p:spPr>
            <a:xfrm>
              <a:off x="4218550" y="238125"/>
              <a:ext cx="1610625" cy="3904600"/>
            </a:xfrm>
            <a:custGeom>
              <a:avLst/>
              <a:gdLst/>
              <a:ahLst/>
              <a:cxnLst/>
              <a:rect l="l" t="t" r="r" b="b"/>
              <a:pathLst>
                <a:path w="64425" h="156184" extrusionOk="0">
                  <a:moveTo>
                    <a:pt x="19148" y="0"/>
                  </a:moveTo>
                  <a:cubicBezTo>
                    <a:pt x="15789" y="0"/>
                    <a:pt x="13049" y="2740"/>
                    <a:pt x="13049" y="6133"/>
                  </a:cubicBezTo>
                  <a:lnTo>
                    <a:pt x="13049" y="48343"/>
                  </a:lnTo>
                  <a:cubicBezTo>
                    <a:pt x="4894" y="54018"/>
                    <a:pt x="1" y="63315"/>
                    <a:pt x="1" y="73395"/>
                  </a:cubicBezTo>
                  <a:lnTo>
                    <a:pt x="1" y="150051"/>
                  </a:lnTo>
                  <a:cubicBezTo>
                    <a:pt x="1" y="153444"/>
                    <a:pt x="2741" y="156184"/>
                    <a:pt x="6100" y="156184"/>
                  </a:cubicBezTo>
                  <a:lnTo>
                    <a:pt x="58292" y="156184"/>
                  </a:lnTo>
                  <a:cubicBezTo>
                    <a:pt x="61685" y="156184"/>
                    <a:pt x="64425" y="153444"/>
                    <a:pt x="64425" y="150051"/>
                  </a:cubicBezTo>
                  <a:lnTo>
                    <a:pt x="64425" y="73395"/>
                  </a:lnTo>
                  <a:cubicBezTo>
                    <a:pt x="64425" y="63380"/>
                    <a:pt x="59597" y="54410"/>
                    <a:pt x="51344" y="48734"/>
                  </a:cubicBezTo>
                  <a:lnTo>
                    <a:pt x="51377" y="6133"/>
                  </a:lnTo>
                  <a:cubicBezTo>
                    <a:pt x="51377" y="4502"/>
                    <a:pt x="50724" y="2936"/>
                    <a:pt x="49583" y="1794"/>
                  </a:cubicBezTo>
                  <a:cubicBezTo>
                    <a:pt x="48441" y="652"/>
                    <a:pt x="46875" y="0"/>
                    <a:pt x="45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45"/>
            <p:cNvSpPr/>
            <p:nvPr/>
          </p:nvSpPr>
          <p:spPr>
            <a:xfrm>
              <a:off x="5023450" y="238125"/>
              <a:ext cx="805725" cy="3904600"/>
            </a:xfrm>
            <a:custGeom>
              <a:avLst/>
              <a:gdLst/>
              <a:ahLst/>
              <a:cxnLst/>
              <a:rect l="l" t="t" r="r" b="b"/>
              <a:pathLst>
                <a:path w="32229" h="156184" extrusionOk="0">
                  <a:moveTo>
                    <a:pt x="0" y="0"/>
                  </a:moveTo>
                  <a:lnTo>
                    <a:pt x="0" y="156184"/>
                  </a:lnTo>
                  <a:lnTo>
                    <a:pt x="26096" y="156184"/>
                  </a:lnTo>
                  <a:cubicBezTo>
                    <a:pt x="29489" y="156184"/>
                    <a:pt x="32229" y="153444"/>
                    <a:pt x="32229" y="150051"/>
                  </a:cubicBezTo>
                  <a:lnTo>
                    <a:pt x="32229" y="73395"/>
                  </a:lnTo>
                  <a:cubicBezTo>
                    <a:pt x="32229" y="63380"/>
                    <a:pt x="27401" y="54410"/>
                    <a:pt x="19148" y="48734"/>
                  </a:cubicBezTo>
                  <a:lnTo>
                    <a:pt x="19181" y="6133"/>
                  </a:lnTo>
                  <a:cubicBezTo>
                    <a:pt x="19181" y="4502"/>
                    <a:pt x="18528" y="2936"/>
                    <a:pt x="17387" y="1794"/>
                  </a:cubicBezTo>
                  <a:cubicBezTo>
                    <a:pt x="16245" y="652"/>
                    <a:pt x="14679" y="0"/>
                    <a:pt x="13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45"/>
            <p:cNvSpPr/>
            <p:nvPr/>
          </p:nvSpPr>
          <p:spPr>
            <a:xfrm>
              <a:off x="4544750" y="238125"/>
              <a:ext cx="958225" cy="968825"/>
            </a:xfrm>
            <a:custGeom>
              <a:avLst/>
              <a:gdLst/>
              <a:ahLst/>
              <a:cxnLst/>
              <a:rect l="l" t="t" r="r" b="b"/>
              <a:pathLst>
                <a:path w="38329" h="38753" extrusionOk="0">
                  <a:moveTo>
                    <a:pt x="6100" y="0"/>
                  </a:moveTo>
                  <a:cubicBezTo>
                    <a:pt x="2708" y="0"/>
                    <a:pt x="1" y="2740"/>
                    <a:pt x="1" y="6133"/>
                  </a:cubicBezTo>
                  <a:lnTo>
                    <a:pt x="1" y="32620"/>
                  </a:lnTo>
                  <a:cubicBezTo>
                    <a:pt x="1" y="36012"/>
                    <a:pt x="2708" y="38752"/>
                    <a:pt x="6100" y="38752"/>
                  </a:cubicBezTo>
                  <a:lnTo>
                    <a:pt x="32196" y="38752"/>
                  </a:lnTo>
                  <a:cubicBezTo>
                    <a:pt x="35556" y="38752"/>
                    <a:pt x="38296" y="36012"/>
                    <a:pt x="38296" y="32620"/>
                  </a:cubicBezTo>
                  <a:lnTo>
                    <a:pt x="38329" y="6133"/>
                  </a:lnTo>
                  <a:cubicBezTo>
                    <a:pt x="38329" y="4502"/>
                    <a:pt x="37676" y="2936"/>
                    <a:pt x="36535" y="1794"/>
                  </a:cubicBezTo>
                  <a:cubicBezTo>
                    <a:pt x="35360" y="652"/>
                    <a:pt x="33827" y="0"/>
                    <a:pt x="3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45"/>
            <p:cNvSpPr/>
            <p:nvPr/>
          </p:nvSpPr>
          <p:spPr>
            <a:xfrm>
              <a:off x="5023450" y="238125"/>
              <a:ext cx="479525" cy="968825"/>
            </a:xfrm>
            <a:custGeom>
              <a:avLst/>
              <a:gdLst/>
              <a:ahLst/>
              <a:cxnLst/>
              <a:rect l="l" t="t" r="r" b="b"/>
              <a:pathLst>
                <a:path w="19181" h="38753" extrusionOk="0">
                  <a:moveTo>
                    <a:pt x="0" y="0"/>
                  </a:moveTo>
                  <a:lnTo>
                    <a:pt x="0" y="38752"/>
                  </a:lnTo>
                  <a:lnTo>
                    <a:pt x="13048" y="38752"/>
                  </a:lnTo>
                  <a:cubicBezTo>
                    <a:pt x="16408" y="38752"/>
                    <a:pt x="19148" y="36012"/>
                    <a:pt x="19148" y="32620"/>
                  </a:cubicBezTo>
                  <a:lnTo>
                    <a:pt x="19181" y="6133"/>
                  </a:lnTo>
                  <a:cubicBezTo>
                    <a:pt x="19181" y="4502"/>
                    <a:pt x="18528" y="2936"/>
                    <a:pt x="17387" y="1794"/>
                  </a:cubicBezTo>
                  <a:cubicBezTo>
                    <a:pt x="16212" y="652"/>
                    <a:pt x="14679" y="0"/>
                    <a:pt x="13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45"/>
            <p:cNvSpPr/>
            <p:nvPr/>
          </p:nvSpPr>
          <p:spPr>
            <a:xfrm>
              <a:off x="4544750" y="901100"/>
              <a:ext cx="957425" cy="305850"/>
            </a:xfrm>
            <a:custGeom>
              <a:avLst/>
              <a:gdLst/>
              <a:ahLst/>
              <a:cxnLst/>
              <a:rect l="l" t="t" r="r" b="b"/>
              <a:pathLst>
                <a:path w="38297" h="12234" extrusionOk="0">
                  <a:moveTo>
                    <a:pt x="1" y="1"/>
                  </a:moveTo>
                  <a:lnTo>
                    <a:pt x="1" y="12233"/>
                  </a:lnTo>
                  <a:lnTo>
                    <a:pt x="38296" y="12233"/>
                  </a:lnTo>
                  <a:lnTo>
                    <a:pt x="382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45"/>
            <p:cNvSpPr/>
            <p:nvPr/>
          </p:nvSpPr>
          <p:spPr>
            <a:xfrm>
              <a:off x="5023450" y="901100"/>
              <a:ext cx="478725" cy="305850"/>
            </a:xfrm>
            <a:custGeom>
              <a:avLst/>
              <a:gdLst/>
              <a:ahLst/>
              <a:cxnLst/>
              <a:rect l="l" t="t" r="r" b="b"/>
              <a:pathLst>
                <a:path w="19149" h="12234" extrusionOk="0">
                  <a:moveTo>
                    <a:pt x="0" y="1"/>
                  </a:moveTo>
                  <a:lnTo>
                    <a:pt x="0" y="12233"/>
                  </a:lnTo>
                  <a:lnTo>
                    <a:pt x="19148" y="12233"/>
                  </a:lnTo>
                  <a:lnTo>
                    <a:pt x="191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45"/>
            <p:cNvSpPr/>
            <p:nvPr/>
          </p:nvSpPr>
          <p:spPr>
            <a:xfrm>
              <a:off x="1190625" y="2776350"/>
              <a:ext cx="5219200" cy="2680975"/>
            </a:xfrm>
            <a:custGeom>
              <a:avLst/>
              <a:gdLst/>
              <a:ahLst/>
              <a:cxnLst/>
              <a:rect l="l" t="t" r="r" b="b"/>
              <a:pathLst>
                <a:path w="208768" h="107239" extrusionOk="0">
                  <a:moveTo>
                    <a:pt x="65240" y="0"/>
                  </a:moveTo>
                  <a:cubicBezTo>
                    <a:pt x="64302" y="0"/>
                    <a:pt x="63364" y="212"/>
                    <a:pt x="62500" y="636"/>
                  </a:cubicBezTo>
                  <a:lnTo>
                    <a:pt x="44722" y="9542"/>
                  </a:lnTo>
                  <a:lnTo>
                    <a:pt x="27107" y="6606"/>
                  </a:lnTo>
                  <a:cubicBezTo>
                    <a:pt x="26766" y="6549"/>
                    <a:pt x="26421" y="6520"/>
                    <a:pt x="26078" y="6520"/>
                  </a:cubicBezTo>
                  <a:cubicBezTo>
                    <a:pt x="25436" y="6520"/>
                    <a:pt x="24799" y="6622"/>
                    <a:pt x="24204" y="6834"/>
                  </a:cubicBezTo>
                  <a:lnTo>
                    <a:pt x="4208" y="13358"/>
                  </a:lnTo>
                  <a:cubicBezTo>
                    <a:pt x="1696" y="14174"/>
                    <a:pt x="0" y="16522"/>
                    <a:pt x="0" y="19164"/>
                  </a:cubicBezTo>
                  <a:lnTo>
                    <a:pt x="0" y="101138"/>
                  </a:lnTo>
                  <a:cubicBezTo>
                    <a:pt x="0" y="104498"/>
                    <a:pt x="2740" y="107238"/>
                    <a:pt x="6100" y="107238"/>
                  </a:cubicBezTo>
                  <a:lnTo>
                    <a:pt x="202667" y="107238"/>
                  </a:lnTo>
                  <a:cubicBezTo>
                    <a:pt x="206027" y="107238"/>
                    <a:pt x="208767" y="104498"/>
                    <a:pt x="208767" y="101138"/>
                  </a:cubicBezTo>
                  <a:lnTo>
                    <a:pt x="208767" y="19164"/>
                  </a:lnTo>
                  <a:cubicBezTo>
                    <a:pt x="208767" y="16522"/>
                    <a:pt x="207071" y="14174"/>
                    <a:pt x="204559" y="13358"/>
                  </a:cubicBezTo>
                  <a:lnTo>
                    <a:pt x="184563" y="6834"/>
                  </a:lnTo>
                  <a:cubicBezTo>
                    <a:pt x="183947" y="6622"/>
                    <a:pt x="183317" y="6520"/>
                    <a:pt x="182682" y="6520"/>
                  </a:cubicBezTo>
                  <a:cubicBezTo>
                    <a:pt x="182342" y="6520"/>
                    <a:pt x="182001" y="6549"/>
                    <a:pt x="181660" y="6606"/>
                  </a:cubicBezTo>
                  <a:lnTo>
                    <a:pt x="164045" y="9542"/>
                  </a:lnTo>
                  <a:lnTo>
                    <a:pt x="146267" y="636"/>
                  </a:lnTo>
                  <a:cubicBezTo>
                    <a:pt x="145403" y="212"/>
                    <a:pt x="144465" y="0"/>
                    <a:pt x="143527" y="0"/>
                  </a:cubicBezTo>
                  <a:cubicBezTo>
                    <a:pt x="142590" y="0"/>
                    <a:pt x="141652" y="212"/>
                    <a:pt x="140787" y="636"/>
                  </a:cubicBezTo>
                  <a:lnTo>
                    <a:pt x="123955" y="9052"/>
                  </a:lnTo>
                  <a:lnTo>
                    <a:pt x="107124" y="636"/>
                  </a:lnTo>
                  <a:cubicBezTo>
                    <a:pt x="106259" y="212"/>
                    <a:pt x="105321" y="0"/>
                    <a:pt x="104384" y="0"/>
                  </a:cubicBezTo>
                  <a:cubicBezTo>
                    <a:pt x="103446" y="0"/>
                    <a:pt x="102508" y="212"/>
                    <a:pt x="101644" y="636"/>
                  </a:cubicBezTo>
                  <a:lnTo>
                    <a:pt x="84812" y="9052"/>
                  </a:lnTo>
                  <a:lnTo>
                    <a:pt x="67980" y="636"/>
                  </a:lnTo>
                  <a:cubicBezTo>
                    <a:pt x="67115" y="212"/>
                    <a:pt x="66178" y="0"/>
                    <a:pt x="65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45"/>
            <p:cNvSpPr/>
            <p:nvPr/>
          </p:nvSpPr>
          <p:spPr>
            <a:xfrm>
              <a:off x="3800200" y="2775950"/>
              <a:ext cx="2609625" cy="2681375"/>
            </a:xfrm>
            <a:custGeom>
              <a:avLst/>
              <a:gdLst/>
              <a:ahLst/>
              <a:cxnLst/>
              <a:rect l="l" t="t" r="r" b="b"/>
              <a:pathLst>
                <a:path w="104385" h="107255" extrusionOk="0">
                  <a:moveTo>
                    <a:pt x="1" y="0"/>
                  </a:moveTo>
                  <a:lnTo>
                    <a:pt x="1" y="107254"/>
                  </a:lnTo>
                  <a:lnTo>
                    <a:pt x="98284" y="107254"/>
                  </a:lnTo>
                  <a:cubicBezTo>
                    <a:pt x="101644" y="107254"/>
                    <a:pt x="104384" y="104514"/>
                    <a:pt x="104384" y="101154"/>
                  </a:cubicBezTo>
                  <a:lnTo>
                    <a:pt x="104384" y="19180"/>
                  </a:lnTo>
                  <a:cubicBezTo>
                    <a:pt x="104384" y="16538"/>
                    <a:pt x="102688" y="14190"/>
                    <a:pt x="100176" y="13374"/>
                  </a:cubicBezTo>
                  <a:lnTo>
                    <a:pt x="80180" y="6850"/>
                  </a:lnTo>
                  <a:cubicBezTo>
                    <a:pt x="79564" y="6638"/>
                    <a:pt x="78934" y="6536"/>
                    <a:pt x="78299" y="6536"/>
                  </a:cubicBezTo>
                  <a:cubicBezTo>
                    <a:pt x="77959" y="6536"/>
                    <a:pt x="77618" y="6565"/>
                    <a:pt x="77277" y="6622"/>
                  </a:cubicBezTo>
                  <a:lnTo>
                    <a:pt x="59662" y="9558"/>
                  </a:lnTo>
                  <a:lnTo>
                    <a:pt x="41884" y="652"/>
                  </a:lnTo>
                  <a:cubicBezTo>
                    <a:pt x="41020" y="228"/>
                    <a:pt x="40082" y="16"/>
                    <a:pt x="39144" y="16"/>
                  </a:cubicBezTo>
                  <a:cubicBezTo>
                    <a:pt x="38207" y="16"/>
                    <a:pt x="37269" y="228"/>
                    <a:pt x="36404" y="652"/>
                  </a:cubicBezTo>
                  <a:lnTo>
                    <a:pt x="19572" y="9068"/>
                  </a:lnTo>
                  <a:lnTo>
                    <a:pt x="2741" y="652"/>
                  </a:lnTo>
                  <a:cubicBezTo>
                    <a:pt x="1860" y="228"/>
                    <a:pt x="947"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0" name="Google Shape;640;p45"/>
          <p:cNvSpPr txBox="1"/>
          <p:nvPr/>
        </p:nvSpPr>
        <p:spPr>
          <a:xfrm>
            <a:off x="3784575" y="2603300"/>
            <a:ext cx="1557300" cy="64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a:solidFill>
                  <a:schemeClr val="dk2"/>
                </a:solidFill>
                <a:latin typeface="Roboto" panose="02000000000000000000"/>
                <a:ea typeface="Roboto" panose="02000000000000000000"/>
                <a:cs typeface="Roboto" panose="02000000000000000000"/>
                <a:sym typeface="Roboto" panose="02000000000000000000"/>
              </a:rPr>
              <a:t>Select an item from the menu.</a:t>
            </a:r>
            <a:endParaRPr>
              <a:solidFill>
                <a:schemeClr val="dk2"/>
              </a:solidFill>
              <a:latin typeface="Roboto" panose="02000000000000000000"/>
              <a:ea typeface="Roboto" panose="02000000000000000000"/>
              <a:cs typeface="Roboto" panose="02000000000000000000"/>
              <a:sym typeface="Roboto" panose="02000000000000000000"/>
            </a:endParaRPr>
          </a:p>
          <a:p>
            <a:pPr marL="0" lvl="0" indent="0" algn="ctr" rtl="0">
              <a:lnSpc>
                <a:spcPct val="100000"/>
              </a:lnSpc>
              <a:spcBef>
                <a:spcPts val="0"/>
              </a:spcBef>
              <a:spcAft>
                <a:spcPts val="1600"/>
              </a:spcAft>
              <a:buNone/>
            </a:pPr>
            <a:endParaRPr>
              <a:solidFill>
                <a:schemeClr val="dk2"/>
              </a:solidFill>
              <a:latin typeface="Roboto" panose="02000000000000000000"/>
              <a:ea typeface="Roboto" panose="02000000000000000000"/>
              <a:cs typeface="Roboto" panose="02000000000000000000"/>
              <a:sym typeface="Roboto" panose="02000000000000000000"/>
            </a:endParaRPr>
          </a:p>
        </p:txBody>
      </p:sp>
      <p:sp>
        <p:nvSpPr>
          <p:cNvPr id="641" name="Google Shape;641;p45"/>
          <p:cNvSpPr txBox="1"/>
          <p:nvPr/>
        </p:nvSpPr>
        <p:spPr>
          <a:xfrm>
            <a:off x="5684175" y="2602225"/>
            <a:ext cx="1551900" cy="75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solidFill>
                  <a:schemeClr val="dk2"/>
                </a:solidFill>
                <a:latin typeface="Roboto" panose="02000000000000000000"/>
                <a:ea typeface="Roboto" panose="02000000000000000000"/>
                <a:cs typeface="Roboto" panose="02000000000000000000"/>
                <a:sym typeface="Roboto" panose="02000000000000000000"/>
              </a:rPr>
              <a:t>Place an order</a:t>
            </a:r>
            <a:endParaRPr>
              <a:solidFill>
                <a:schemeClr val="dk2"/>
              </a:solidFill>
              <a:latin typeface="Roboto" panose="02000000000000000000"/>
              <a:ea typeface="Roboto" panose="02000000000000000000"/>
              <a:cs typeface="Roboto" panose="02000000000000000000"/>
              <a:sym typeface="Roboto" panose="02000000000000000000"/>
            </a:endParaRPr>
          </a:p>
          <a:p>
            <a:pPr marL="0" lvl="0" indent="0" algn="ctr" rtl="0">
              <a:lnSpc>
                <a:spcPct val="100000"/>
              </a:lnSpc>
              <a:spcBef>
                <a:spcPts val="0"/>
              </a:spcBef>
              <a:spcAft>
                <a:spcPts val="1600"/>
              </a:spcAft>
              <a:buNone/>
            </a:pPr>
            <a:endParaRPr>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83"/>
                                        </p:tgtEl>
                                        <p:attrNameLst>
                                          <p:attrName>style.visibility</p:attrName>
                                        </p:attrNameLst>
                                      </p:cBhvr>
                                      <p:to>
                                        <p:strVal val="visible"/>
                                      </p:to>
                                    </p:set>
                                    <p:anim calcmode="lin" valueType="num">
                                      <p:cBhvr additive="base">
                                        <p:cTn id="7" dur="1000"/>
                                        <p:tgtEl>
                                          <p:spTgt spid="583"/>
                                        </p:tgtEl>
                                        <p:attrNameLst>
                                          <p:attrName>ppt_y</p:attrName>
                                        </p:attrNameLst>
                                      </p:cBhvr>
                                      <p:tavLst>
                                        <p:tav tm="0" fmla="">
                                          <p:val>
                                            <p:strVal val="#ppt_y-1"/>
                                          </p:val>
                                        </p:tav>
                                        <p:tav tm="100000" fmla="">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84"/>
                                        </p:tgtEl>
                                        <p:attrNameLst>
                                          <p:attrName>style.visibility</p:attrName>
                                        </p:attrNameLst>
                                      </p:cBhvr>
                                      <p:to>
                                        <p:strVal val="visible"/>
                                      </p:to>
                                    </p:set>
                                    <p:anim calcmode="lin" valueType="num">
                                      <p:cBhvr additive="base">
                                        <p:cTn id="10" dur="1000"/>
                                        <p:tgtEl>
                                          <p:spTgt spid="584"/>
                                        </p:tgtEl>
                                        <p:attrNameLst>
                                          <p:attrName>ppt_y</p:attrName>
                                        </p:attrNameLst>
                                      </p:cBhvr>
                                      <p:tavLst>
                                        <p:tav tm="0" fmla="">
                                          <p:val>
                                            <p:strVal val="#ppt_y-1"/>
                                          </p:val>
                                        </p:tav>
                                        <p:tav tm="100000" fmla="">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585"/>
                                        </p:tgtEl>
                                        <p:attrNameLst>
                                          <p:attrName>style.visibility</p:attrName>
                                        </p:attrNameLst>
                                      </p:cBhvr>
                                      <p:to>
                                        <p:strVal val="visible"/>
                                      </p:to>
                                    </p:set>
                                    <p:anim calcmode="lin" valueType="num">
                                      <p:cBhvr additive="base">
                                        <p:cTn id="13" dur="1000"/>
                                        <p:tgtEl>
                                          <p:spTgt spid="585"/>
                                        </p:tgtEl>
                                        <p:attrNameLst>
                                          <p:attrName>ppt_y</p:attrName>
                                        </p:attrNameLst>
                                      </p:cBhvr>
                                      <p:tavLst>
                                        <p:tav tm="0" fmla="">
                                          <p:val>
                                            <p:strVal val="#ppt_y-1"/>
                                          </p:val>
                                        </p:tav>
                                        <p:tav tm="100000" fmla="">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595"/>
                                        </p:tgtEl>
                                        <p:attrNameLst>
                                          <p:attrName>style.visibility</p:attrName>
                                        </p:attrNameLst>
                                      </p:cBhvr>
                                      <p:to>
                                        <p:strVal val="visible"/>
                                      </p:to>
                                    </p:set>
                                    <p:anim calcmode="lin" valueType="num">
                                      <p:cBhvr additive="base">
                                        <p:cTn id="16" dur="1000"/>
                                        <p:tgtEl>
                                          <p:spTgt spid="595"/>
                                        </p:tgtEl>
                                        <p:attrNameLst>
                                          <p:attrName>ppt_y</p:attrName>
                                        </p:attrNameLst>
                                      </p:cBhvr>
                                      <p:tavLst>
                                        <p:tav tm="0" fmla="">
                                          <p:val>
                                            <p:strVal val="#ppt_y-1"/>
                                          </p:val>
                                        </p:tav>
                                        <p:tav tm="100000" fmla="">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610"/>
                                        </p:tgtEl>
                                        <p:attrNameLst>
                                          <p:attrName>style.visibility</p:attrName>
                                        </p:attrNameLst>
                                      </p:cBhvr>
                                      <p:to>
                                        <p:strVal val="visible"/>
                                      </p:to>
                                    </p:set>
                                    <p:anim calcmode="lin" valueType="num">
                                      <p:cBhvr additive="base">
                                        <p:cTn id="19" dur="1000"/>
                                        <p:tgtEl>
                                          <p:spTgt spid="610"/>
                                        </p:tgtEl>
                                        <p:attrNameLst>
                                          <p:attrName>ppt_y</p:attrName>
                                        </p:attrNameLst>
                                      </p:cBhvr>
                                      <p:tavLst>
                                        <p:tav tm="0" fmla="">
                                          <p:val>
                                            <p:strVal val="#ppt_y-1"/>
                                          </p:val>
                                        </p:tav>
                                        <p:tav tm="100000" fmla="">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627"/>
                                        </p:tgtEl>
                                        <p:attrNameLst>
                                          <p:attrName>style.visibility</p:attrName>
                                        </p:attrNameLst>
                                      </p:cBhvr>
                                      <p:to>
                                        <p:strVal val="visible"/>
                                      </p:to>
                                    </p:set>
                                    <p:anim calcmode="lin" valueType="num">
                                      <p:cBhvr additive="base">
                                        <p:cTn id="22" dur="1000"/>
                                        <p:tgtEl>
                                          <p:spTgt spid="627"/>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73" name="Shape 673"/>
        <p:cNvGrpSpPr/>
        <p:nvPr/>
      </p:nvGrpSpPr>
      <p:grpSpPr>
        <a:xfrm>
          <a:off x="0" y="0"/>
          <a:ext cx="0" cy="0"/>
          <a:chOff x="0" y="0"/>
          <a:chExt cx="0" cy="0"/>
        </a:xfrm>
      </p:grpSpPr>
      <p:sp>
        <p:nvSpPr>
          <p:cNvPr id="674" name="Google Shape;674;p47"/>
          <p:cNvSpPr txBox="1"/>
          <p:nvPr/>
        </p:nvSpPr>
        <p:spPr>
          <a:xfrm>
            <a:off x="913575" y="1416250"/>
            <a:ext cx="28005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a:latin typeface="Advent Pro"/>
                <a:ea typeface="Advent Pro"/>
                <a:cs typeface="Advent Pro"/>
                <a:sym typeface="Advent Pro"/>
              </a:rPr>
              <a:t>• </a:t>
            </a:r>
            <a:r>
              <a:rPr lang="en-GB" sz="1900">
                <a:solidFill>
                  <a:schemeClr val="dk1"/>
                </a:solidFill>
                <a:latin typeface="Advent Pro"/>
                <a:ea typeface="Advent Pro"/>
                <a:cs typeface="Advent Pro"/>
                <a:sym typeface="Advent Pro"/>
              </a:rPr>
              <a:t>256 MB Ram</a:t>
            </a:r>
            <a:endParaRPr sz="1900">
              <a:solidFill>
                <a:schemeClr val="dk1"/>
              </a:solidFill>
              <a:latin typeface="Advent Pro"/>
              <a:ea typeface="Advent Pro"/>
              <a:cs typeface="Advent Pro"/>
              <a:sym typeface="Advent Pro"/>
            </a:endParaRPr>
          </a:p>
          <a:p>
            <a:pPr marL="0" lvl="0" indent="0" algn="l" rtl="0">
              <a:spcBef>
                <a:spcPts val="0"/>
              </a:spcBef>
              <a:spcAft>
                <a:spcPts val="0"/>
              </a:spcAft>
              <a:buNone/>
            </a:pPr>
            <a:r>
              <a:rPr lang="en-GB" sz="1900">
                <a:solidFill>
                  <a:schemeClr val="dk1"/>
                </a:solidFill>
                <a:latin typeface="Advent Pro"/>
                <a:ea typeface="Advent Pro"/>
                <a:cs typeface="Advent Pro"/>
                <a:sym typeface="Advent Pro"/>
              </a:rPr>
              <a:t>• 512 KB Cache Memory</a:t>
            </a:r>
            <a:endParaRPr sz="1900">
              <a:solidFill>
                <a:schemeClr val="dk1"/>
              </a:solidFill>
              <a:latin typeface="Advent Pro"/>
              <a:ea typeface="Advent Pro"/>
              <a:cs typeface="Advent Pro"/>
              <a:sym typeface="Advent Pro"/>
            </a:endParaRPr>
          </a:p>
          <a:p>
            <a:pPr marL="0" lvl="0" indent="0" algn="l" rtl="0">
              <a:spcBef>
                <a:spcPts val="0"/>
              </a:spcBef>
              <a:spcAft>
                <a:spcPts val="0"/>
              </a:spcAft>
              <a:buNone/>
            </a:pPr>
            <a:r>
              <a:rPr lang="en-GB" sz="1900">
                <a:solidFill>
                  <a:schemeClr val="dk1"/>
                </a:solidFill>
                <a:latin typeface="Advent Pro"/>
                <a:ea typeface="Advent Pro"/>
                <a:cs typeface="Advent Pro"/>
                <a:sym typeface="Advent Pro"/>
              </a:rPr>
              <a:t>• Hard disk 10 GB</a:t>
            </a:r>
            <a:endParaRPr sz="1900">
              <a:solidFill>
                <a:schemeClr val="dk1"/>
              </a:solidFill>
              <a:latin typeface="Advent Pro"/>
              <a:ea typeface="Advent Pro"/>
              <a:cs typeface="Advent Pro"/>
              <a:sym typeface="Advent Pro"/>
            </a:endParaRPr>
          </a:p>
          <a:p>
            <a:pPr marL="0" lvl="0" indent="0" algn="l" rtl="0">
              <a:spcBef>
                <a:spcPts val="0"/>
              </a:spcBef>
              <a:spcAft>
                <a:spcPts val="0"/>
              </a:spcAft>
              <a:buNone/>
            </a:pPr>
            <a:r>
              <a:rPr lang="en-GB" sz="1900">
                <a:solidFill>
                  <a:schemeClr val="dk1"/>
                </a:solidFill>
                <a:latin typeface="Advent Pro"/>
                <a:ea typeface="Advent Pro"/>
                <a:cs typeface="Advent Pro"/>
                <a:sym typeface="Advent Pro"/>
              </a:rPr>
              <a:t>• Pentium-IV(Processor).</a:t>
            </a:r>
            <a:endParaRPr>
              <a:latin typeface="Advent Pro"/>
              <a:ea typeface="Advent Pro"/>
              <a:cs typeface="Advent Pro"/>
              <a:sym typeface="Advent Pro"/>
            </a:endParaRPr>
          </a:p>
        </p:txBody>
      </p:sp>
      <p:sp>
        <p:nvSpPr>
          <p:cNvPr id="675" name="Google Shape;675;p47"/>
          <p:cNvSpPr txBox="1"/>
          <p:nvPr/>
        </p:nvSpPr>
        <p:spPr>
          <a:xfrm>
            <a:off x="259125" y="287050"/>
            <a:ext cx="8655600" cy="72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700" b="1">
                <a:solidFill>
                  <a:srgbClr val="0000FF"/>
                </a:solidFill>
                <a:latin typeface="Advent Pro"/>
                <a:ea typeface="Advent Pro"/>
                <a:cs typeface="Advent Pro"/>
                <a:sym typeface="Advent Pro"/>
              </a:rPr>
              <a:t>System Requirements</a:t>
            </a:r>
            <a:endParaRPr sz="3700" b="1">
              <a:solidFill>
                <a:srgbClr val="0000FF"/>
              </a:solidFill>
              <a:latin typeface="Advent Pro"/>
              <a:ea typeface="Advent Pro"/>
              <a:cs typeface="Advent Pro"/>
              <a:sym typeface="Advent Pro"/>
            </a:endParaRPr>
          </a:p>
        </p:txBody>
      </p:sp>
      <p:grpSp>
        <p:nvGrpSpPr>
          <p:cNvPr id="676" name="Google Shape;676;p47"/>
          <p:cNvGrpSpPr/>
          <p:nvPr/>
        </p:nvGrpSpPr>
        <p:grpSpPr>
          <a:xfrm flipH="1">
            <a:off x="4598366" y="1588205"/>
            <a:ext cx="2498460" cy="2396704"/>
            <a:chOff x="5942195" y="3744966"/>
            <a:chExt cx="3056968" cy="3230495"/>
          </a:xfrm>
        </p:grpSpPr>
        <p:sp>
          <p:nvSpPr>
            <p:cNvPr id="677" name="Google Shape;677;p47"/>
            <p:cNvSpPr/>
            <p:nvPr/>
          </p:nvSpPr>
          <p:spPr>
            <a:xfrm>
              <a:off x="5942195" y="4001047"/>
              <a:ext cx="2358461" cy="2974414"/>
            </a:xfrm>
            <a:custGeom>
              <a:avLst/>
              <a:gdLst/>
              <a:ahLst/>
              <a:cxnLst/>
              <a:rect l="l" t="t" r="r" b="b"/>
              <a:pathLst>
                <a:path w="110389" h="139219" extrusionOk="0">
                  <a:moveTo>
                    <a:pt x="997" y="20761"/>
                  </a:moveTo>
                  <a:cubicBezTo>
                    <a:pt x="0" y="17897"/>
                    <a:pt x="3061" y="15198"/>
                    <a:pt x="4676" y="13621"/>
                  </a:cubicBezTo>
                  <a:cubicBezTo>
                    <a:pt x="6920" y="11426"/>
                    <a:pt x="8257" y="11015"/>
                    <a:pt x="8257" y="11015"/>
                  </a:cubicBezTo>
                  <a:lnTo>
                    <a:pt x="60941" y="767"/>
                  </a:lnTo>
                  <a:cubicBezTo>
                    <a:pt x="64852" y="0"/>
                    <a:pt x="69125" y="2461"/>
                    <a:pt x="70475" y="6257"/>
                  </a:cubicBezTo>
                  <a:lnTo>
                    <a:pt x="109447" y="116582"/>
                  </a:lnTo>
                  <a:cubicBezTo>
                    <a:pt x="110388" y="118474"/>
                    <a:pt x="108947" y="126254"/>
                    <a:pt x="106055" y="127566"/>
                  </a:cubicBezTo>
                  <a:lnTo>
                    <a:pt x="50492" y="138452"/>
                  </a:lnTo>
                  <a:cubicBezTo>
                    <a:pt x="46580" y="139218"/>
                    <a:pt x="42307" y="136758"/>
                    <a:pt x="40957" y="132961"/>
                  </a:cubicBezTo>
                  <a:cubicBezTo>
                    <a:pt x="40957" y="132961"/>
                    <a:pt x="5610" y="34029"/>
                    <a:pt x="997" y="20761"/>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47"/>
            <p:cNvSpPr/>
            <p:nvPr/>
          </p:nvSpPr>
          <p:spPr>
            <a:xfrm>
              <a:off x="6033488" y="3993869"/>
              <a:ext cx="2273706" cy="2875344"/>
            </a:xfrm>
            <a:custGeom>
              <a:avLst/>
              <a:gdLst/>
              <a:ahLst/>
              <a:cxnLst/>
              <a:rect l="l" t="t" r="r" b="b"/>
              <a:pathLst>
                <a:path w="106422" h="134582" extrusionOk="0">
                  <a:moveTo>
                    <a:pt x="1253" y="18473"/>
                  </a:moveTo>
                  <a:cubicBezTo>
                    <a:pt x="0" y="14952"/>
                    <a:pt x="1928" y="11516"/>
                    <a:pt x="5555" y="10806"/>
                  </a:cubicBezTo>
                  <a:lnTo>
                    <a:pt x="57080" y="711"/>
                  </a:lnTo>
                  <a:cubicBezTo>
                    <a:pt x="60707" y="0"/>
                    <a:pt x="64668" y="2281"/>
                    <a:pt x="65921" y="5803"/>
                  </a:cubicBezTo>
                  <a:lnTo>
                    <a:pt x="105168" y="116110"/>
                  </a:lnTo>
                  <a:cubicBezTo>
                    <a:pt x="106421" y="119630"/>
                    <a:pt x="104493" y="123065"/>
                    <a:pt x="100867" y="123776"/>
                  </a:cubicBezTo>
                  <a:lnTo>
                    <a:pt x="49341" y="133871"/>
                  </a:lnTo>
                  <a:cubicBezTo>
                    <a:pt x="45715" y="134581"/>
                    <a:pt x="41752" y="132300"/>
                    <a:pt x="40500" y="128780"/>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47"/>
            <p:cNvSpPr/>
            <p:nvPr/>
          </p:nvSpPr>
          <p:spPr>
            <a:xfrm>
              <a:off x="6168621" y="4143231"/>
              <a:ext cx="1946480" cy="2382497"/>
            </a:xfrm>
            <a:custGeom>
              <a:avLst/>
              <a:gdLst/>
              <a:ahLst/>
              <a:cxnLst/>
              <a:rect l="l" t="t" r="r" b="b"/>
              <a:pathLst>
                <a:path w="91106" h="111514" extrusionOk="0">
                  <a:moveTo>
                    <a:pt x="1137" y="16409"/>
                  </a:moveTo>
                  <a:cubicBezTo>
                    <a:pt x="0" y="13213"/>
                    <a:pt x="1751" y="10094"/>
                    <a:pt x="5044" y="9449"/>
                  </a:cubicBezTo>
                  <a:lnTo>
                    <a:pt x="49977" y="645"/>
                  </a:lnTo>
                  <a:cubicBezTo>
                    <a:pt x="53270" y="0"/>
                    <a:pt x="56868" y="2072"/>
                    <a:pt x="58006" y="5268"/>
                  </a:cubicBezTo>
                  <a:lnTo>
                    <a:pt x="89968" y="95103"/>
                  </a:lnTo>
                  <a:cubicBezTo>
                    <a:pt x="91105" y="98299"/>
                    <a:pt x="89355" y="101420"/>
                    <a:pt x="86061" y="102065"/>
                  </a:cubicBezTo>
                  <a:lnTo>
                    <a:pt x="41129" y="110868"/>
                  </a:lnTo>
                  <a:cubicBezTo>
                    <a:pt x="37835" y="111513"/>
                    <a:pt x="34237" y="109442"/>
                    <a:pt x="33100" y="106244"/>
                  </a:cubicBezTo>
                  <a:close/>
                </a:path>
              </a:pathLst>
            </a:custGeom>
            <a:solidFill>
              <a:srgbClr val="A8C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47"/>
            <p:cNvSpPr/>
            <p:nvPr/>
          </p:nvSpPr>
          <p:spPr>
            <a:xfrm>
              <a:off x="7474151" y="6443985"/>
              <a:ext cx="224140" cy="218222"/>
            </a:xfrm>
            <a:custGeom>
              <a:avLst/>
              <a:gdLst/>
              <a:ahLst/>
              <a:cxnLst/>
              <a:rect l="l" t="t" r="r" b="b"/>
              <a:pathLst>
                <a:path w="10491" h="10214" extrusionOk="0">
                  <a:moveTo>
                    <a:pt x="4485" y="0"/>
                  </a:moveTo>
                  <a:cubicBezTo>
                    <a:pt x="3519" y="0"/>
                    <a:pt x="2602" y="303"/>
                    <a:pt x="1875" y="932"/>
                  </a:cubicBezTo>
                  <a:cubicBezTo>
                    <a:pt x="1" y="2556"/>
                    <a:pt x="100" y="5741"/>
                    <a:pt x="2097" y="8047"/>
                  </a:cubicBezTo>
                  <a:cubicBezTo>
                    <a:pt x="3057" y="9154"/>
                    <a:pt x="4333" y="9907"/>
                    <a:pt x="5648" y="10138"/>
                  </a:cubicBezTo>
                  <a:cubicBezTo>
                    <a:pt x="5934" y="10188"/>
                    <a:pt x="6216" y="10213"/>
                    <a:pt x="6492" y="10213"/>
                  </a:cubicBezTo>
                  <a:cubicBezTo>
                    <a:pt x="7488" y="10213"/>
                    <a:pt x="8403" y="9891"/>
                    <a:pt x="9108" y="9281"/>
                  </a:cubicBezTo>
                  <a:cubicBezTo>
                    <a:pt x="10008" y="8502"/>
                    <a:pt x="10490" y="7314"/>
                    <a:pt x="10449" y="5980"/>
                  </a:cubicBezTo>
                  <a:cubicBezTo>
                    <a:pt x="10407" y="4645"/>
                    <a:pt x="9845" y="3274"/>
                    <a:pt x="8886" y="2166"/>
                  </a:cubicBezTo>
                  <a:cubicBezTo>
                    <a:pt x="7663" y="755"/>
                    <a:pt x="6012" y="0"/>
                    <a:pt x="4485" y="0"/>
                  </a:cubicBezTo>
                  <a:close/>
                </a:path>
              </a:pathLst>
            </a:custGeom>
            <a:solidFill>
              <a:srgbClr val="F3C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47"/>
            <p:cNvSpPr/>
            <p:nvPr/>
          </p:nvSpPr>
          <p:spPr>
            <a:xfrm>
              <a:off x="6966198" y="3744966"/>
              <a:ext cx="1554111" cy="2067961"/>
            </a:xfrm>
            <a:custGeom>
              <a:avLst/>
              <a:gdLst/>
              <a:ahLst/>
              <a:cxnLst/>
              <a:rect l="l" t="t" r="r" b="b"/>
              <a:pathLst>
                <a:path w="72741" h="96792" extrusionOk="0">
                  <a:moveTo>
                    <a:pt x="50494" y="3507"/>
                  </a:moveTo>
                  <a:cubicBezTo>
                    <a:pt x="40577" y="0"/>
                    <a:pt x="20732" y="5197"/>
                    <a:pt x="20778" y="25001"/>
                  </a:cubicBezTo>
                  <a:cubicBezTo>
                    <a:pt x="20812" y="40046"/>
                    <a:pt x="8362" y="40390"/>
                    <a:pt x="5725" y="52890"/>
                  </a:cubicBezTo>
                  <a:cubicBezTo>
                    <a:pt x="1" y="80034"/>
                    <a:pt x="37244" y="96791"/>
                    <a:pt x="55193" y="74653"/>
                  </a:cubicBezTo>
                  <a:cubicBezTo>
                    <a:pt x="66360" y="60879"/>
                    <a:pt x="72740" y="11374"/>
                    <a:pt x="50494" y="3507"/>
                  </a:cubicBezTo>
                  <a:close/>
                </a:path>
              </a:pathLst>
            </a:custGeom>
            <a:solidFill>
              <a:srgbClr val="5C65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47"/>
            <p:cNvSpPr/>
            <p:nvPr/>
          </p:nvSpPr>
          <p:spPr>
            <a:xfrm>
              <a:off x="6741652" y="3983378"/>
              <a:ext cx="1541186" cy="1840018"/>
            </a:xfrm>
            <a:custGeom>
              <a:avLst/>
              <a:gdLst/>
              <a:ahLst/>
              <a:cxnLst/>
              <a:rect l="l" t="t" r="r" b="b"/>
              <a:pathLst>
                <a:path w="72136" h="86123" extrusionOk="0">
                  <a:moveTo>
                    <a:pt x="56900" y="9609"/>
                  </a:moveTo>
                  <a:cubicBezTo>
                    <a:pt x="57719" y="3510"/>
                    <a:pt x="63107" y="0"/>
                    <a:pt x="65115" y="1517"/>
                  </a:cubicBezTo>
                  <a:cubicBezTo>
                    <a:pt x="67187" y="3081"/>
                    <a:pt x="69016" y="5876"/>
                    <a:pt x="70068" y="10433"/>
                  </a:cubicBezTo>
                  <a:cubicBezTo>
                    <a:pt x="72135" y="19408"/>
                    <a:pt x="71694" y="28691"/>
                    <a:pt x="68554" y="31652"/>
                  </a:cubicBezTo>
                  <a:cubicBezTo>
                    <a:pt x="66703" y="33398"/>
                    <a:pt x="59310" y="33989"/>
                    <a:pt x="59310" y="33989"/>
                  </a:cubicBezTo>
                  <a:cubicBezTo>
                    <a:pt x="59310" y="33989"/>
                    <a:pt x="51926" y="37315"/>
                    <a:pt x="51638" y="43293"/>
                  </a:cubicBezTo>
                  <a:cubicBezTo>
                    <a:pt x="51313" y="50029"/>
                    <a:pt x="59493" y="66396"/>
                    <a:pt x="52164" y="70807"/>
                  </a:cubicBezTo>
                  <a:cubicBezTo>
                    <a:pt x="44837" y="75216"/>
                    <a:pt x="36830" y="84499"/>
                    <a:pt x="24692" y="85305"/>
                  </a:cubicBezTo>
                  <a:cubicBezTo>
                    <a:pt x="12373" y="86123"/>
                    <a:pt x="1" y="70512"/>
                    <a:pt x="4453" y="65257"/>
                  </a:cubicBezTo>
                  <a:cubicBezTo>
                    <a:pt x="13934" y="54064"/>
                    <a:pt x="22300" y="36188"/>
                    <a:pt x="37175" y="33865"/>
                  </a:cubicBezTo>
                  <a:cubicBezTo>
                    <a:pt x="43871" y="32819"/>
                    <a:pt x="47587" y="33084"/>
                    <a:pt x="47557" y="26284"/>
                  </a:cubicBezTo>
                  <a:cubicBezTo>
                    <a:pt x="47557" y="26284"/>
                    <a:pt x="45391" y="26717"/>
                    <a:pt x="43819" y="25326"/>
                  </a:cubicBezTo>
                  <a:cubicBezTo>
                    <a:pt x="41839" y="23574"/>
                    <a:pt x="40622" y="18483"/>
                    <a:pt x="43962" y="17687"/>
                  </a:cubicBezTo>
                  <a:cubicBezTo>
                    <a:pt x="47602" y="16820"/>
                    <a:pt x="48606" y="23241"/>
                    <a:pt x="48606" y="23241"/>
                  </a:cubicBezTo>
                  <a:cubicBezTo>
                    <a:pt x="48606" y="23241"/>
                    <a:pt x="55445" y="20461"/>
                    <a:pt x="56900" y="9609"/>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47"/>
            <p:cNvSpPr/>
            <p:nvPr/>
          </p:nvSpPr>
          <p:spPr>
            <a:xfrm>
              <a:off x="6482067" y="4552328"/>
              <a:ext cx="1509694" cy="1443056"/>
            </a:xfrm>
            <a:custGeom>
              <a:avLst/>
              <a:gdLst/>
              <a:ahLst/>
              <a:cxnLst/>
              <a:rect l="l" t="t" r="r" b="b"/>
              <a:pathLst>
                <a:path w="70662" h="67543" extrusionOk="0">
                  <a:moveTo>
                    <a:pt x="53907" y="61276"/>
                  </a:moveTo>
                  <a:cubicBezTo>
                    <a:pt x="53907" y="61276"/>
                    <a:pt x="63900" y="53718"/>
                    <a:pt x="67467" y="44691"/>
                  </a:cubicBezTo>
                  <a:cubicBezTo>
                    <a:pt x="70662" y="36601"/>
                    <a:pt x="67566" y="27301"/>
                    <a:pt x="65607" y="26926"/>
                  </a:cubicBezTo>
                  <a:cubicBezTo>
                    <a:pt x="61396" y="26121"/>
                    <a:pt x="55698" y="14534"/>
                    <a:pt x="51334" y="4483"/>
                  </a:cubicBezTo>
                  <a:cubicBezTo>
                    <a:pt x="49390" y="0"/>
                    <a:pt x="13136" y="29106"/>
                    <a:pt x="6568" y="35766"/>
                  </a:cubicBezTo>
                  <a:cubicBezTo>
                    <a:pt x="1" y="42426"/>
                    <a:pt x="23355" y="60725"/>
                    <a:pt x="30538" y="64134"/>
                  </a:cubicBezTo>
                  <a:cubicBezTo>
                    <a:pt x="37722" y="67542"/>
                    <a:pt x="53907" y="61276"/>
                    <a:pt x="53907" y="61276"/>
                  </a:cubicBezTo>
                  <a:close/>
                </a:path>
              </a:pathLst>
            </a:custGeom>
            <a:solidFill>
              <a:srgbClr val="66B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47"/>
            <p:cNvSpPr/>
            <p:nvPr/>
          </p:nvSpPr>
          <p:spPr>
            <a:xfrm>
              <a:off x="7241892" y="4688252"/>
              <a:ext cx="1530738" cy="990674"/>
            </a:xfrm>
            <a:custGeom>
              <a:avLst/>
              <a:gdLst/>
              <a:ahLst/>
              <a:cxnLst/>
              <a:rect l="l" t="t" r="r" b="b"/>
              <a:pathLst>
                <a:path w="71647" h="46369" extrusionOk="0">
                  <a:moveTo>
                    <a:pt x="16633" y="7375"/>
                  </a:moveTo>
                  <a:cubicBezTo>
                    <a:pt x="19518" y="12817"/>
                    <a:pt x="30041" y="25707"/>
                    <a:pt x="36246" y="29433"/>
                  </a:cubicBezTo>
                  <a:cubicBezTo>
                    <a:pt x="39176" y="31192"/>
                    <a:pt x="66976" y="12337"/>
                    <a:pt x="66976" y="12337"/>
                  </a:cubicBezTo>
                  <a:cubicBezTo>
                    <a:pt x="66976" y="12337"/>
                    <a:pt x="71646" y="11879"/>
                    <a:pt x="68804" y="16429"/>
                  </a:cubicBezTo>
                  <a:cubicBezTo>
                    <a:pt x="65951" y="20994"/>
                    <a:pt x="44786" y="46369"/>
                    <a:pt x="32942" y="42795"/>
                  </a:cubicBezTo>
                  <a:cubicBezTo>
                    <a:pt x="21096" y="39220"/>
                    <a:pt x="2916" y="22307"/>
                    <a:pt x="1647" y="14967"/>
                  </a:cubicBezTo>
                  <a:cubicBezTo>
                    <a:pt x="1" y="5452"/>
                    <a:pt x="12724" y="1"/>
                    <a:pt x="16633" y="7375"/>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47"/>
            <p:cNvSpPr/>
            <p:nvPr/>
          </p:nvSpPr>
          <p:spPr>
            <a:xfrm>
              <a:off x="8573166" y="4836098"/>
              <a:ext cx="425997" cy="270032"/>
            </a:xfrm>
            <a:custGeom>
              <a:avLst/>
              <a:gdLst/>
              <a:ahLst/>
              <a:cxnLst/>
              <a:rect l="l" t="t" r="r" b="b"/>
              <a:pathLst>
                <a:path w="19939" h="12639" extrusionOk="0">
                  <a:moveTo>
                    <a:pt x="10074" y="1593"/>
                  </a:moveTo>
                  <a:cubicBezTo>
                    <a:pt x="8993" y="3001"/>
                    <a:pt x="3710" y="4499"/>
                    <a:pt x="539" y="9607"/>
                  </a:cubicBezTo>
                  <a:cubicBezTo>
                    <a:pt x="432" y="9779"/>
                    <a:pt x="1" y="12295"/>
                    <a:pt x="1720" y="12513"/>
                  </a:cubicBezTo>
                  <a:cubicBezTo>
                    <a:pt x="2723" y="12638"/>
                    <a:pt x="5904" y="12175"/>
                    <a:pt x="9631" y="10294"/>
                  </a:cubicBezTo>
                  <a:cubicBezTo>
                    <a:pt x="11847" y="9174"/>
                    <a:pt x="15971" y="7405"/>
                    <a:pt x="17633" y="6680"/>
                  </a:cubicBezTo>
                  <a:cubicBezTo>
                    <a:pt x="19316" y="5945"/>
                    <a:pt x="18632" y="5534"/>
                    <a:pt x="17436" y="5916"/>
                  </a:cubicBezTo>
                  <a:cubicBezTo>
                    <a:pt x="16383" y="6251"/>
                    <a:pt x="12623" y="7272"/>
                    <a:pt x="12623" y="7272"/>
                  </a:cubicBezTo>
                  <a:cubicBezTo>
                    <a:pt x="12623" y="7272"/>
                    <a:pt x="17324" y="5183"/>
                    <a:pt x="18489" y="4587"/>
                  </a:cubicBezTo>
                  <a:cubicBezTo>
                    <a:pt x="19543" y="4048"/>
                    <a:pt x="19939" y="3104"/>
                    <a:pt x="18496" y="3627"/>
                  </a:cubicBezTo>
                  <a:cubicBezTo>
                    <a:pt x="17313" y="4054"/>
                    <a:pt x="12822" y="5963"/>
                    <a:pt x="12822" y="5963"/>
                  </a:cubicBezTo>
                  <a:cubicBezTo>
                    <a:pt x="12822" y="5963"/>
                    <a:pt x="17580" y="3151"/>
                    <a:pt x="18668" y="2416"/>
                  </a:cubicBezTo>
                  <a:cubicBezTo>
                    <a:pt x="19411" y="1915"/>
                    <a:pt x="19251" y="1163"/>
                    <a:pt x="17793" y="1894"/>
                  </a:cubicBezTo>
                  <a:cubicBezTo>
                    <a:pt x="16622" y="2481"/>
                    <a:pt x="11982" y="4806"/>
                    <a:pt x="11982" y="4806"/>
                  </a:cubicBezTo>
                  <a:cubicBezTo>
                    <a:pt x="11982" y="4806"/>
                    <a:pt x="15680" y="2345"/>
                    <a:pt x="16660" y="1693"/>
                  </a:cubicBezTo>
                  <a:cubicBezTo>
                    <a:pt x="17757" y="961"/>
                    <a:pt x="17779" y="0"/>
                    <a:pt x="15880" y="1055"/>
                  </a:cubicBezTo>
                  <a:cubicBezTo>
                    <a:pt x="14450" y="1850"/>
                    <a:pt x="10966" y="3416"/>
                    <a:pt x="9017" y="4405"/>
                  </a:cubicBezTo>
                  <a:cubicBezTo>
                    <a:pt x="9764" y="3806"/>
                    <a:pt x="11390" y="2602"/>
                    <a:pt x="11243" y="1042"/>
                  </a:cubicBezTo>
                  <a:cubicBezTo>
                    <a:pt x="11214" y="742"/>
                    <a:pt x="11021" y="364"/>
                    <a:pt x="10074" y="1593"/>
                  </a:cubicBezTo>
                  <a:close/>
                </a:path>
              </a:pathLst>
            </a:custGeom>
            <a:solidFill>
              <a:srgbClr val="F5D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6" name="Google Shape;686;p47"/>
          <p:cNvSpPr txBox="1"/>
          <p:nvPr/>
        </p:nvSpPr>
        <p:spPr>
          <a:xfrm>
            <a:off x="959650" y="1016050"/>
            <a:ext cx="2239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accent6"/>
                </a:solidFill>
                <a:latin typeface="Roboto" panose="02000000000000000000"/>
                <a:ea typeface="Roboto" panose="02000000000000000000"/>
                <a:cs typeface="Roboto" panose="02000000000000000000"/>
                <a:sym typeface="Roboto" panose="02000000000000000000"/>
              </a:rPr>
              <a:t>Hardware </a:t>
            </a:r>
            <a:r>
              <a:rPr lang="en-GB" sz="1500" b="1">
                <a:solidFill>
                  <a:schemeClr val="accent6"/>
                </a:solidFill>
                <a:latin typeface="Roboto" panose="02000000000000000000"/>
                <a:ea typeface="Roboto" panose="02000000000000000000"/>
                <a:cs typeface="Roboto" panose="02000000000000000000"/>
                <a:sym typeface="Roboto" panose="02000000000000000000"/>
              </a:rPr>
              <a:t>Requirement</a:t>
            </a:r>
            <a:endParaRPr sz="1500" b="1">
              <a:solidFill>
                <a:schemeClr val="accent6"/>
              </a:solidFill>
              <a:latin typeface="Roboto" panose="02000000000000000000"/>
              <a:ea typeface="Roboto" panose="02000000000000000000"/>
              <a:cs typeface="Roboto" panose="02000000000000000000"/>
              <a:sym typeface="Roboto" panose="02000000000000000000"/>
            </a:endParaRPr>
          </a:p>
        </p:txBody>
      </p:sp>
      <p:sp>
        <p:nvSpPr>
          <p:cNvPr id="687" name="Google Shape;687;p47"/>
          <p:cNvSpPr txBox="1"/>
          <p:nvPr/>
        </p:nvSpPr>
        <p:spPr>
          <a:xfrm>
            <a:off x="959650" y="2799200"/>
            <a:ext cx="2239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accent6"/>
                </a:solidFill>
                <a:latin typeface="Roboto" panose="02000000000000000000"/>
                <a:ea typeface="Roboto" panose="02000000000000000000"/>
                <a:cs typeface="Roboto" panose="02000000000000000000"/>
                <a:sym typeface="Roboto" panose="02000000000000000000"/>
              </a:rPr>
              <a:t>Software </a:t>
            </a:r>
            <a:r>
              <a:rPr lang="en-GB" sz="1500" b="1">
                <a:solidFill>
                  <a:schemeClr val="accent6"/>
                </a:solidFill>
                <a:latin typeface="Roboto" panose="02000000000000000000"/>
                <a:ea typeface="Roboto" panose="02000000000000000000"/>
                <a:cs typeface="Roboto" panose="02000000000000000000"/>
                <a:sym typeface="Roboto" panose="02000000000000000000"/>
              </a:rPr>
              <a:t>Requirement</a:t>
            </a:r>
            <a:endParaRPr sz="1500" b="1">
              <a:solidFill>
                <a:schemeClr val="accent6"/>
              </a:solidFill>
              <a:latin typeface="Roboto" panose="02000000000000000000"/>
              <a:ea typeface="Roboto" panose="02000000000000000000"/>
              <a:cs typeface="Roboto" panose="02000000000000000000"/>
              <a:sym typeface="Roboto" panose="02000000000000000000"/>
            </a:endParaRPr>
          </a:p>
        </p:txBody>
      </p:sp>
      <p:sp>
        <p:nvSpPr>
          <p:cNvPr id="688" name="Google Shape;688;p47"/>
          <p:cNvSpPr txBox="1"/>
          <p:nvPr/>
        </p:nvSpPr>
        <p:spPr>
          <a:xfrm>
            <a:off x="810350" y="3243150"/>
            <a:ext cx="4232700" cy="19395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Advent Pro"/>
              <a:buChar char="●"/>
            </a:pPr>
            <a:r>
              <a:rPr lang="en-GB" sz="1900">
                <a:latin typeface="Advent Pro"/>
                <a:ea typeface="Advent Pro"/>
                <a:cs typeface="Advent Pro"/>
                <a:sym typeface="Advent Pro"/>
              </a:rPr>
              <a:t>Operating System: Windows</a:t>
            </a:r>
            <a:endParaRPr sz="1900">
              <a:latin typeface="Advent Pro"/>
              <a:ea typeface="Advent Pro"/>
              <a:cs typeface="Advent Pro"/>
              <a:sym typeface="Advent Pro"/>
            </a:endParaRPr>
          </a:p>
          <a:p>
            <a:pPr marL="457200" lvl="0" indent="-349250" algn="l" rtl="0">
              <a:spcBef>
                <a:spcPts val="0"/>
              </a:spcBef>
              <a:spcAft>
                <a:spcPts val="0"/>
              </a:spcAft>
              <a:buSzPts val="1900"/>
              <a:buFont typeface="Advent Pro"/>
              <a:buChar char="●"/>
            </a:pPr>
            <a:r>
              <a:rPr lang="en-GB" sz="1900">
                <a:latin typeface="Advent Pro"/>
                <a:ea typeface="Advent Pro"/>
                <a:cs typeface="Advent Pro"/>
                <a:sym typeface="Advent Pro"/>
              </a:rPr>
              <a:t>Web-Technology: PHP</a:t>
            </a:r>
            <a:endParaRPr sz="1900">
              <a:latin typeface="Advent Pro"/>
              <a:ea typeface="Advent Pro"/>
              <a:cs typeface="Advent Pro"/>
              <a:sym typeface="Advent Pro"/>
            </a:endParaRPr>
          </a:p>
          <a:p>
            <a:pPr marL="457200" lvl="0" indent="-349250" algn="l" rtl="0">
              <a:spcBef>
                <a:spcPts val="0"/>
              </a:spcBef>
              <a:spcAft>
                <a:spcPts val="0"/>
              </a:spcAft>
              <a:buSzPts val="1900"/>
              <a:buFont typeface="Advent Pro"/>
              <a:buChar char="●"/>
            </a:pPr>
            <a:r>
              <a:rPr lang="en-GB" sz="1900">
                <a:latin typeface="Advent Pro"/>
                <a:ea typeface="Advent Pro"/>
                <a:cs typeface="Advent Pro"/>
                <a:sym typeface="Advent Pro"/>
              </a:rPr>
              <a:t>Front-End: HTML,CSS,JAVASCRIPT</a:t>
            </a:r>
            <a:endParaRPr sz="1900">
              <a:latin typeface="Advent Pro"/>
              <a:ea typeface="Advent Pro"/>
              <a:cs typeface="Advent Pro"/>
              <a:sym typeface="Advent Pro"/>
            </a:endParaRPr>
          </a:p>
          <a:p>
            <a:pPr marL="457200" lvl="0" indent="-349250" algn="l" rtl="0">
              <a:spcBef>
                <a:spcPts val="0"/>
              </a:spcBef>
              <a:spcAft>
                <a:spcPts val="0"/>
              </a:spcAft>
              <a:buSzPts val="1900"/>
              <a:buFont typeface="Advent Pro"/>
              <a:buChar char="●"/>
            </a:pPr>
            <a:r>
              <a:rPr lang="en-GB" sz="1900">
                <a:latin typeface="Advent Pro"/>
                <a:ea typeface="Advent Pro"/>
                <a:cs typeface="Advent Pro"/>
                <a:sym typeface="Advent Pro"/>
              </a:rPr>
              <a:t>Back-End: MySQL</a:t>
            </a:r>
            <a:endParaRPr sz="1900">
              <a:latin typeface="Advent Pro"/>
              <a:ea typeface="Advent Pro"/>
              <a:cs typeface="Advent Pro"/>
              <a:sym typeface="Advent Pro"/>
            </a:endParaRPr>
          </a:p>
          <a:p>
            <a:pPr marL="457200" lvl="0" indent="-349250" algn="l" rtl="0">
              <a:spcBef>
                <a:spcPts val="0"/>
              </a:spcBef>
              <a:spcAft>
                <a:spcPts val="0"/>
              </a:spcAft>
              <a:buSzPts val="1900"/>
              <a:buFont typeface="Advent Pro"/>
              <a:buChar char="●"/>
            </a:pPr>
            <a:r>
              <a:rPr lang="en-GB" sz="1900">
                <a:latin typeface="Advent Pro"/>
                <a:ea typeface="Advent Pro"/>
                <a:cs typeface="Advent Pro"/>
                <a:sym typeface="Advent Pro"/>
              </a:rPr>
              <a:t>Web Server: Apache SERVER, e specification</a:t>
            </a:r>
            <a:endParaRPr sz="1900">
              <a:latin typeface="Advent Pro"/>
              <a:ea typeface="Advent Pro"/>
              <a:cs typeface="Advent Pro"/>
              <a:sym typeface="Advent Pro"/>
            </a:endParaRPr>
          </a:p>
        </p:txBody>
      </p:sp>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48"/>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Login in Web Application</a:t>
            </a:r>
            <a:endParaRPr lang="en-GB"/>
          </a:p>
        </p:txBody>
      </p:sp>
      <p:pic>
        <p:nvPicPr>
          <p:cNvPr id="694" name="Google Shape;694;p48"/>
          <p:cNvPicPr preferRelativeResize="0"/>
          <p:nvPr/>
        </p:nvPicPr>
        <p:blipFill>
          <a:blip r:embed="rId1"/>
          <a:stretch>
            <a:fillRect/>
          </a:stretch>
        </p:blipFill>
        <p:spPr>
          <a:xfrm>
            <a:off x="2964425" y="1503175"/>
            <a:ext cx="3001100" cy="2339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8" name="Shape 698"/>
        <p:cNvGrpSpPr/>
        <p:nvPr/>
      </p:nvGrpSpPr>
      <p:grpSpPr>
        <a:xfrm>
          <a:off x="0" y="0"/>
          <a:ext cx="0" cy="0"/>
          <a:chOff x="0" y="0"/>
          <a:chExt cx="0" cy="0"/>
        </a:xfrm>
      </p:grpSpPr>
      <p:sp>
        <p:nvSpPr>
          <p:cNvPr id="699" name="Google Shape;699;p49"/>
          <p:cNvSpPr txBox="1"/>
          <p:nvPr>
            <p:ph type="title"/>
          </p:nvPr>
        </p:nvSpPr>
        <p:spPr>
          <a:xfrm>
            <a:off x="713225" y="201100"/>
            <a:ext cx="7717500" cy="755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GB"/>
              <a:t>Welcome Page</a:t>
            </a:r>
            <a:endParaRPr lang="en-GB"/>
          </a:p>
        </p:txBody>
      </p:sp>
      <p:pic>
        <p:nvPicPr>
          <p:cNvPr id="700" name="Google Shape;700;p49"/>
          <p:cNvPicPr preferRelativeResize="0"/>
          <p:nvPr/>
        </p:nvPicPr>
        <p:blipFill>
          <a:blip r:embed="rId1"/>
          <a:stretch>
            <a:fillRect/>
          </a:stretch>
        </p:blipFill>
        <p:spPr>
          <a:xfrm>
            <a:off x="461900" y="1117400"/>
            <a:ext cx="8222224" cy="3790726"/>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spd="slow" p14:dur="700">
        <p:fade thruBlk="1"/>
      </p:transition>
    </mc:Choice>
    <mc:Fallback>
      <p:transition spd="slow">
        <p:fade thruBlk="1"/>
      </p:transition>
    </mc:Fallback>
  </mc:AlternateContent>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1871</Words>
  <Application>WPS Presentation</Application>
  <PresentationFormat/>
  <Paragraphs>84</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Advent Pro</vt:lpstr>
      <vt:lpstr>Roboto</vt:lpstr>
      <vt:lpstr>Muli</vt:lpstr>
      <vt:lpstr>Courier New</vt:lpstr>
      <vt:lpstr>Microsoft YaHei</vt:lpstr>
      <vt:lpstr>Arial Unicode MS</vt:lpstr>
      <vt:lpstr>Food Delivery App by Slidesgo</vt:lpstr>
      <vt:lpstr>Online Food Ordering System</vt:lpstr>
      <vt:lpstr>Let’s Begin</vt:lpstr>
      <vt:lpstr>Introduction</vt:lpstr>
      <vt:lpstr>Introduction</vt:lpstr>
      <vt:lpstr>System Requirements</vt:lpstr>
      <vt:lpstr>Simple Process</vt:lpstr>
      <vt:lpstr>PowerPoint 演示文稿</vt:lpstr>
      <vt:lpstr>Login in Web Application</vt:lpstr>
      <vt:lpstr>Welcome Page</vt:lpstr>
      <vt:lpstr>Cart</vt:lpstr>
      <vt:lpstr>Customer Dashboard</vt:lpstr>
      <vt:lpstr>Admin Page</vt:lpstr>
      <vt:lpstr>Ordering Receiving Page</vt:lpstr>
      <vt:lpstr>Database Page</vt:lpstr>
      <vt:lpstr>Siddharth Singh (2047006)</vt:lpstr>
      <vt:lpstr>Arojeet Talukdar (2047009)</vt:lpstr>
      <vt:lpstr>Summery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
  <cp:lastModifiedBy>KIIT</cp:lastModifiedBy>
  <cp:revision>3</cp:revision>
  <dcterms:created xsi:type="dcterms:W3CDTF">2023-05-01T10:15:00Z</dcterms:created>
  <dcterms:modified xsi:type="dcterms:W3CDTF">2023-05-02T11:37:50Z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E8073A8C6E0A4FF6BD34AD4335367EB4</vt:lpwstr>
  </property>
  <property fmtid="{D5CDD505-2E9C-101B-9397-08002B2CF9AE}" pid="3" name="KSOProductBuildVer">
    <vt:lpwstr>1033-11.2.0.11219</vt:lpwstr>
  </property>
</Properties>
</file>