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8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3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FE99-69E6-42AA-959B-95AC5CA99190}" type="datetimeFigureOut">
              <a:rPr lang="en-US" smtClean="0"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BD6D-6949-4BFA-8DA2-B4438BF18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in Action !</a:t>
            </a:r>
          </a:p>
        </p:txBody>
      </p:sp>
    </p:spTree>
    <p:extLst>
      <p:ext uri="{BB962C8B-B14F-4D97-AF65-F5344CB8AC3E}">
        <p14:creationId xmlns:p14="http://schemas.microsoft.com/office/powerpoint/2010/main" val="285753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476500"/>
            <a:ext cx="8943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1438275"/>
            <a:ext cx="56292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9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 in Action 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in Action !</dc:title>
  <dc:creator>Abhishek V Mane</dc:creator>
  <cp:lastModifiedBy>Abhishek V Mane</cp:lastModifiedBy>
  <cp:revision>3</cp:revision>
  <dcterms:created xsi:type="dcterms:W3CDTF">2017-08-09T08:15:03Z</dcterms:created>
  <dcterms:modified xsi:type="dcterms:W3CDTF">2017-08-09T13:43:30Z</dcterms:modified>
</cp:coreProperties>
</file>