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9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48C91-FCC6-43ED-A7EF-E32C54B37B20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58553-3C7F-4D37-BE89-BE3D29240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61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8553-3C7F-4D37-BE89-BE3D292400C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704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8553-3C7F-4D37-BE89-BE3D292400C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420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8553-3C7F-4D37-BE89-BE3D292400C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965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8553-3C7F-4D37-BE89-BE3D292400C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736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8553-3C7F-4D37-BE89-BE3D292400C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533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8553-3C7F-4D37-BE89-BE3D292400C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0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8553-3C7F-4D37-BE89-BE3D292400C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376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8553-3C7F-4D37-BE89-BE3D292400C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44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8553-3C7F-4D37-BE89-BE3D292400C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591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8553-3C7F-4D37-BE89-BE3D292400C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786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8553-3C7F-4D37-BE89-BE3D292400C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362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8553-3C7F-4D37-BE89-BE3D292400C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41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65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1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9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742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31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509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91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151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66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22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20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0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3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6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2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7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aurya972137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bhishek-maurya576/EduReach/releases/tag/v1.0.0" TargetMode="External"/><Relationship Id="rId5" Type="http://schemas.openxmlformats.org/officeDocument/2006/relationships/hyperlink" Target="https://www.figma.com/proto/Cin2qEByuqXQizsK8JfNzv/EduReach" TargetMode="External"/><Relationship Id="rId4" Type="http://schemas.openxmlformats.org/officeDocument/2006/relationships/hyperlink" Target="https://github.com/abhishek-maurya576/EduRea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Cin2qEByuqXQizsK8JfNzv/EduReac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bhishek-maurya576/EduReach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4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3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5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Accessible Education for Underserved Communities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8333" y="3657596"/>
            <a:ext cx="7562200" cy="16594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Technology-Driven Solution for Quality Education</a:t>
            </a:r>
          </a:p>
          <a:p>
            <a:r>
              <a:rPr lang="en-US" b="1" dirty="0"/>
              <a:t>Team Name:</a:t>
            </a:r>
            <a:r>
              <a:rPr lang="en-US" dirty="0"/>
              <a:t> Knights</a:t>
            </a:r>
          </a:p>
          <a:p>
            <a:r>
              <a:rPr lang="en-US" b="1" dirty="0"/>
              <a:t>Team </a:t>
            </a:r>
            <a:r>
              <a:rPr lang="en-IN" b="1" dirty="0"/>
              <a:t>Leader:</a:t>
            </a:r>
            <a:r>
              <a:rPr lang="en-IN" dirty="0"/>
              <a:t> Abhishek Maurya</a:t>
            </a:r>
          </a:p>
          <a:p>
            <a:r>
              <a:rPr lang="en-IN" b="1" dirty="0"/>
              <a:t>Problem statement:</a:t>
            </a:r>
            <a:r>
              <a:rPr lang="en-IN" dirty="0"/>
              <a:t> </a:t>
            </a:r>
            <a:r>
              <a:rPr lang="en-US" dirty="0"/>
              <a:t>Lack of Access to Quality Education in Underserved Communities</a:t>
            </a:r>
            <a:endParaRPr lang="en-US" b="1" i="0" dirty="0">
              <a:effectLst/>
              <a:latin typeface="Google_Sans_Medium"/>
            </a:endParaRPr>
          </a:p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038" name="Picture 1037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39" name="Picture 1038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700" b="1"/>
              <a:t>Team &amp; Responsibilities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C66CEC-4FB3-A823-AF06-D1EDA161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1" b="-1"/>
          <a:stretch/>
        </p:blipFill>
        <p:spPr bwMode="auto">
          <a:xfrm>
            <a:off x="1412683" y="1410208"/>
            <a:ext cx="5278777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2640" y="2556932"/>
            <a:ext cx="4135120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200" b="1" dirty="0"/>
              <a:t>Abhishek Maurya</a:t>
            </a:r>
            <a:r>
              <a:rPr lang="en-IN" sz="2200" dirty="0"/>
              <a:t> - App Development (Android developer, Firebase)</a:t>
            </a:r>
          </a:p>
          <a:p>
            <a:pPr>
              <a:lnSpc>
                <a:spcPct val="90000"/>
              </a:lnSpc>
            </a:pPr>
            <a:r>
              <a:rPr lang="en-IN" sz="2200" b="1" dirty="0"/>
              <a:t>Kumar </a:t>
            </a:r>
            <a:r>
              <a:rPr lang="en-IN" sz="2200" b="1" dirty="0" err="1"/>
              <a:t>Manglam</a:t>
            </a:r>
            <a:r>
              <a:rPr lang="en-IN" sz="2200" b="1" dirty="0"/>
              <a:t> </a:t>
            </a:r>
            <a:r>
              <a:rPr lang="en-IN" sz="2200" dirty="0"/>
              <a:t>- Backend &amp; Database (SQLite, </a:t>
            </a:r>
            <a:r>
              <a:rPr lang="en-IN" sz="2200" dirty="0" err="1"/>
              <a:t>Firestore</a:t>
            </a:r>
            <a:r>
              <a:rPr lang="en-IN" sz="2200" dirty="0"/>
              <a:t>)</a:t>
            </a:r>
          </a:p>
          <a:p>
            <a:pPr>
              <a:lnSpc>
                <a:spcPct val="90000"/>
              </a:lnSpc>
            </a:pPr>
            <a:r>
              <a:rPr lang="en-IN" sz="2200" b="1" dirty="0" err="1"/>
              <a:t>Shivank</a:t>
            </a:r>
            <a:r>
              <a:rPr lang="en-IN" sz="2200" b="1" dirty="0"/>
              <a:t> Rastogi </a:t>
            </a:r>
            <a:r>
              <a:rPr lang="en-IN" sz="2200" dirty="0"/>
              <a:t>- UI/UX Design (Figma, User Research)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Further Development: Refining features based on user feedback</a:t>
            </a:r>
          </a:p>
          <a:p>
            <a:r>
              <a:rPr dirty="0"/>
              <a:t> Testing &amp; Deployment: Pilot launch in select regions</a:t>
            </a:r>
          </a:p>
          <a:p>
            <a:r>
              <a:rPr dirty="0"/>
              <a:t> Seeking Support: Collaboration with NGOs &amp; Education Institutions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10207751" cy="3318936"/>
          </a:xfrm>
        </p:spPr>
        <p:txBody>
          <a:bodyPr/>
          <a:lstStyle/>
          <a:p>
            <a:r>
              <a:rPr dirty="0"/>
              <a:t>Contact: </a:t>
            </a:r>
            <a:r>
              <a:rPr dirty="0">
                <a:hlinkClick r:id="rId3"/>
              </a:rPr>
              <a:t>maurya972137@gmail.com</a:t>
            </a:r>
            <a:endParaRPr dirty="0"/>
          </a:p>
          <a:p>
            <a:r>
              <a:rPr dirty="0"/>
              <a:t>GitHub Repository: </a:t>
            </a:r>
            <a:r>
              <a:rPr dirty="0">
                <a:hlinkClick r:id="rId4"/>
              </a:rPr>
              <a:t>https://github.com/abhishek-maurya576/EduReach</a:t>
            </a:r>
            <a:endParaRPr dirty="0"/>
          </a:p>
          <a:p>
            <a:r>
              <a:rPr dirty="0"/>
              <a:t>Demo:</a:t>
            </a:r>
            <a:r>
              <a:rPr lang="en-IN" dirty="0"/>
              <a:t> </a:t>
            </a:r>
            <a:r>
              <a:rPr dirty="0">
                <a:hlinkClick r:id="rId5"/>
              </a:rPr>
              <a:t>https://www.figma.com/proto/Cin2qEByuqXQizsK8JfNzv/EduReach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MVP: </a:t>
            </a:r>
            <a:r>
              <a:rPr lang="en-IN" dirty="0">
                <a:hlinkClick r:id="rId6"/>
              </a:rPr>
              <a:t>https://github.com/abhishek-maurya576/EduReach/releases/tag/v1.0.0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Lack of Access to Quality Education</a:t>
            </a:r>
          </a:p>
          <a:p>
            <a:r>
              <a:rPr dirty="0"/>
              <a:t>Millions of children and adults in underserved communities lack access to quality education due to:</a:t>
            </a:r>
          </a:p>
          <a:p>
            <a:r>
              <a:rPr dirty="0"/>
              <a:t>  - Inadequate infrastructure</a:t>
            </a:r>
          </a:p>
          <a:p>
            <a:r>
              <a:rPr dirty="0"/>
              <a:t>  - Insufficient resources</a:t>
            </a:r>
          </a:p>
          <a:p>
            <a:r>
              <a:rPr dirty="0"/>
              <a:t>  - Shortage of trained teachers</a:t>
            </a:r>
          </a:p>
          <a:p>
            <a:r>
              <a:rPr b="1" dirty="0"/>
              <a:t>Impact:</a:t>
            </a:r>
            <a:r>
              <a:rPr dirty="0"/>
              <a:t> Educational gap leading to poverty and inequality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262626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Develop an innovative, scalable, and technology-driven solution</a:t>
            </a:r>
          </a:p>
          <a:p>
            <a:r>
              <a:rPr lang="en-US">
                <a:solidFill>
                  <a:srgbClr val="262626"/>
                </a:solidFill>
              </a:rPr>
              <a:t>Ensure education is accessible, inclusive, and personalized for diverse learners</a:t>
            </a:r>
          </a:p>
          <a:p>
            <a:r>
              <a:rPr lang="en-US">
                <a:solidFill>
                  <a:srgbClr val="262626"/>
                </a:solidFill>
              </a:rPr>
              <a:t>Align with UN SDG 4: Quality Education to promote lifelong learning opportunities for all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B45B2C0-D906-2E3F-A378-CB30F475B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1426" y="3218171"/>
            <a:ext cx="4170168" cy="2095509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262626"/>
                </a:solidFill>
              </a:rP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262626"/>
                </a:solidFill>
              </a:rPr>
              <a:t>A mobile-based learning platform (</a:t>
            </a:r>
            <a:r>
              <a:rPr lang="en-US" dirty="0" err="1">
                <a:solidFill>
                  <a:srgbClr val="262626"/>
                </a:solidFill>
              </a:rPr>
              <a:t>EduReach</a:t>
            </a:r>
            <a:r>
              <a:rPr lang="en-US" dirty="0">
                <a:solidFill>
                  <a:srgbClr val="262626"/>
                </a:solidFill>
              </a:rPr>
              <a:t>) designed for underserved communities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262626"/>
                </a:solidFill>
              </a:rPr>
              <a:t>Key Features: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262626"/>
                </a:solidFill>
              </a:rPr>
              <a:t>  - Interactive lessons via Jetpack Compose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262626"/>
                </a:solidFill>
              </a:rPr>
              <a:t>  - Live &amp; recorded sessions powered by Firebase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262626"/>
                </a:solidFill>
              </a:rPr>
              <a:t>  - Offline access using SQLite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262626"/>
                </a:solidFill>
              </a:rPr>
              <a:t>  - AI-driven personalized learning paths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A552F9-168D-B6F7-46A9-EF2635271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24374" y="2701180"/>
            <a:ext cx="2472224" cy="342176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6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E5E5D83-D0A6-CF34-AE37-26EF88FB0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556932"/>
            <a:ext cx="9787127" cy="33189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</a:pPr>
            <a:r>
              <a:rPr lang="en-US" altLang="en-US" sz="2400" b="1" dirty="0"/>
              <a:t>Unique Approach: </a:t>
            </a:r>
            <a:r>
              <a:rPr lang="en-US" altLang="en-US" sz="2400" dirty="0"/>
              <a:t>Unlike other platforms, our app focuses on offline learning, AI-driven personalization, and low-resource accessibility for underserved communities. </a:t>
            </a: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</a:pPr>
            <a:r>
              <a:rPr lang="en-US" altLang="en-US" sz="2400" b="1" dirty="0"/>
              <a:t>Problem Solving: </a:t>
            </a:r>
            <a:r>
              <a:rPr lang="en-US" altLang="en-US" sz="2400" dirty="0"/>
              <a:t>Enables learning without the internet, offers affordable education, and provides interactive lessons with a community forum for support. </a:t>
            </a: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</a:pPr>
            <a:r>
              <a:rPr lang="en-US" altLang="en-US" sz="2400" b="1" dirty="0"/>
              <a:t>USP:</a:t>
            </a:r>
            <a:r>
              <a:rPr lang="en-US" altLang="en-US" sz="2400" dirty="0"/>
              <a:t> Offline mode, AI-powered learning, community support, and built using Gemini Code Assist, Jetpack Compose &amp; Firebase for scalability and efficiency.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CD6BE7-9F2B-3ECF-29EA-9DC095A6E234}"/>
              </a:ext>
            </a:extLst>
          </p:cNvPr>
          <p:cNvSpPr txBox="1"/>
          <p:nvPr/>
        </p:nvSpPr>
        <p:spPr>
          <a:xfrm>
            <a:off x="3877056" y="1054759"/>
            <a:ext cx="4123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400" b="1" dirty="0"/>
              <a:t>Opportunities</a:t>
            </a:r>
            <a:endParaRPr lang="en-US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821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5268"/>
          </a:xfrm>
        </p:spPr>
        <p:txBody>
          <a:bodyPr>
            <a:normAutofit fontScale="92500" lnSpcReduction="10000"/>
          </a:bodyPr>
          <a:lstStyle/>
          <a:p>
            <a:r>
              <a:rPr b="1" dirty="0"/>
              <a:t>Frontend:</a:t>
            </a:r>
            <a:r>
              <a:rPr dirty="0"/>
              <a:t> Kotlin, Jetpack Compose</a:t>
            </a:r>
          </a:p>
          <a:p>
            <a:r>
              <a:rPr b="1" dirty="0"/>
              <a:t>Backend:</a:t>
            </a:r>
            <a:r>
              <a:rPr dirty="0"/>
              <a:t> Firebase, SQLite</a:t>
            </a:r>
          </a:p>
          <a:p>
            <a:r>
              <a:rPr b="1" dirty="0"/>
              <a:t>Database:</a:t>
            </a:r>
            <a:r>
              <a:rPr dirty="0"/>
              <a:t> Firebase </a:t>
            </a:r>
            <a:r>
              <a:rPr dirty="0" err="1"/>
              <a:t>Firestore</a:t>
            </a:r>
            <a:r>
              <a:rPr dirty="0"/>
              <a:t> &amp; SQLite</a:t>
            </a:r>
          </a:p>
          <a:p>
            <a:r>
              <a:rPr b="1" dirty="0"/>
              <a:t>Deployment:</a:t>
            </a:r>
            <a:r>
              <a:rPr dirty="0"/>
              <a:t> Android-based mobile application</a:t>
            </a:r>
            <a:endParaRPr lang="en-I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</a:rPr>
              <a:t>AI Integration:</a:t>
            </a:r>
            <a:r>
              <a:rPr lang="en-US" b="0" i="0" dirty="0">
                <a:solidFill>
                  <a:schemeClr val="tx1"/>
                </a:solidFill>
                <a:effectLst/>
              </a:rPr>
              <a:t> Google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Dialogflow</a:t>
            </a:r>
            <a:r>
              <a:rPr lang="en-US" b="0" i="0" dirty="0">
                <a:solidFill>
                  <a:schemeClr val="tx1"/>
                </a:solidFill>
                <a:effectLst/>
              </a:rPr>
              <a:t> (for AI tutor)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</a:rPr>
              <a:t>Google API Integration:</a:t>
            </a:r>
            <a:r>
              <a:rPr lang="en-US" b="0" i="0" dirty="0">
                <a:solidFill>
                  <a:schemeClr val="tx1"/>
                </a:solidFill>
                <a:effectLst/>
              </a:rPr>
              <a:t> For fetching courses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</a:rPr>
              <a:t>Development Assistance:</a:t>
            </a:r>
            <a:r>
              <a:rPr lang="en-US" b="0" i="0" dirty="0">
                <a:solidFill>
                  <a:schemeClr val="tx1"/>
                </a:solidFill>
                <a:effectLst/>
              </a:rPr>
              <a:t> Gemini Code Assist (Used for faster and optimized coding)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Smart Learning Modules:</a:t>
            </a:r>
            <a:r>
              <a:rPr dirty="0"/>
              <a:t> AI-powered personalized lessons</a:t>
            </a:r>
          </a:p>
          <a:p>
            <a:r>
              <a:rPr b="1" dirty="0"/>
              <a:t>Offline Learning:</a:t>
            </a:r>
            <a:r>
              <a:rPr dirty="0"/>
              <a:t> Download lessons for later use</a:t>
            </a:r>
          </a:p>
          <a:p>
            <a:r>
              <a:rPr b="1" dirty="0"/>
              <a:t>Community Forum:</a:t>
            </a:r>
            <a:r>
              <a:rPr dirty="0"/>
              <a:t> Peer-to-peer discussion and teacher support</a:t>
            </a:r>
          </a:p>
          <a:p>
            <a:r>
              <a:rPr b="1" dirty="0"/>
              <a:t>Progress Tracking:</a:t>
            </a:r>
            <a:r>
              <a:rPr dirty="0"/>
              <a:t> Personalized performance reports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MVP and Prototype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MVP development is in progress</a:t>
            </a:r>
          </a:p>
          <a:p>
            <a:r>
              <a:rPr dirty="0"/>
              <a:t>Tools Used: Kotlin, Jetpack Compose, Firebase</a:t>
            </a:r>
            <a:r>
              <a:rPr lang="en-IN" dirty="0"/>
              <a:t>, SQLite</a:t>
            </a:r>
            <a:endParaRPr dirty="0"/>
          </a:p>
          <a:p>
            <a:r>
              <a:rPr dirty="0"/>
              <a:t>Prototype Available on </a:t>
            </a:r>
            <a:r>
              <a:rPr b="1" dirty="0"/>
              <a:t>Figma</a:t>
            </a:r>
            <a:r>
              <a:rPr lang="en-IN" dirty="0"/>
              <a:t> </a:t>
            </a:r>
            <a:r>
              <a:rPr dirty="0">
                <a:hlinkClick r:id="rId3"/>
              </a:rPr>
              <a:t>https://www.figma.com/proto/Cin2qEByuqXQizsK8JfNzv/EduReach</a:t>
            </a:r>
            <a:r>
              <a:rPr lang="en-IN" dirty="0"/>
              <a:t> </a:t>
            </a:r>
          </a:p>
          <a:p>
            <a:r>
              <a:rPr lang="en-IN" b="1" dirty="0"/>
              <a:t>GitHub: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 https://github.com/abhishek-maurya576/EduReach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E1FDE041-E709-3B25-AC18-8B403575F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142" y="108238"/>
            <a:ext cx="1456898" cy="3255640"/>
          </a:xfrm>
          <a:custGeom>
            <a:avLst/>
            <a:gdLst>
              <a:gd name="connsiteX0" fmla="*/ 0 w 1456898"/>
              <a:gd name="connsiteY0" fmla="*/ 0 h 3255640"/>
              <a:gd name="connsiteX1" fmla="*/ 500202 w 1456898"/>
              <a:gd name="connsiteY1" fmla="*/ 0 h 3255640"/>
              <a:gd name="connsiteX2" fmla="*/ 956696 w 1456898"/>
              <a:gd name="connsiteY2" fmla="*/ 0 h 3255640"/>
              <a:gd name="connsiteX3" fmla="*/ 1456898 w 1456898"/>
              <a:gd name="connsiteY3" fmla="*/ 0 h 3255640"/>
              <a:gd name="connsiteX4" fmla="*/ 1456898 w 1456898"/>
              <a:gd name="connsiteY4" fmla="*/ 716241 h 3255640"/>
              <a:gd name="connsiteX5" fmla="*/ 1456898 w 1456898"/>
              <a:gd name="connsiteY5" fmla="*/ 1269700 h 3255640"/>
              <a:gd name="connsiteX6" fmla="*/ 1456898 w 1456898"/>
              <a:gd name="connsiteY6" fmla="*/ 1855715 h 3255640"/>
              <a:gd name="connsiteX7" fmla="*/ 1456898 w 1456898"/>
              <a:gd name="connsiteY7" fmla="*/ 2539399 h 3255640"/>
              <a:gd name="connsiteX8" fmla="*/ 1456898 w 1456898"/>
              <a:gd name="connsiteY8" fmla="*/ 3255640 h 3255640"/>
              <a:gd name="connsiteX9" fmla="*/ 956696 w 1456898"/>
              <a:gd name="connsiteY9" fmla="*/ 3255640 h 3255640"/>
              <a:gd name="connsiteX10" fmla="*/ 485633 w 1456898"/>
              <a:gd name="connsiteY10" fmla="*/ 3255640 h 3255640"/>
              <a:gd name="connsiteX11" fmla="*/ 0 w 1456898"/>
              <a:gd name="connsiteY11" fmla="*/ 3255640 h 3255640"/>
              <a:gd name="connsiteX12" fmla="*/ 0 w 1456898"/>
              <a:gd name="connsiteY12" fmla="*/ 2539399 h 3255640"/>
              <a:gd name="connsiteX13" fmla="*/ 0 w 1456898"/>
              <a:gd name="connsiteY13" fmla="*/ 1855715 h 3255640"/>
              <a:gd name="connsiteX14" fmla="*/ 0 w 1456898"/>
              <a:gd name="connsiteY14" fmla="*/ 1237143 h 3255640"/>
              <a:gd name="connsiteX15" fmla="*/ 0 w 1456898"/>
              <a:gd name="connsiteY15" fmla="*/ 618572 h 3255640"/>
              <a:gd name="connsiteX16" fmla="*/ 0 w 1456898"/>
              <a:gd name="connsiteY16" fmla="*/ 0 h 325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56898" h="3255640" fill="none" extrusionOk="0">
                <a:moveTo>
                  <a:pt x="0" y="0"/>
                </a:moveTo>
                <a:cubicBezTo>
                  <a:pt x="239846" y="-5664"/>
                  <a:pt x="325214" y="5438"/>
                  <a:pt x="500202" y="0"/>
                </a:cubicBezTo>
                <a:cubicBezTo>
                  <a:pt x="675190" y="-5438"/>
                  <a:pt x="849077" y="7181"/>
                  <a:pt x="956696" y="0"/>
                </a:cubicBezTo>
                <a:cubicBezTo>
                  <a:pt x="1064315" y="-7181"/>
                  <a:pt x="1347351" y="3385"/>
                  <a:pt x="1456898" y="0"/>
                </a:cubicBezTo>
                <a:cubicBezTo>
                  <a:pt x="1438300" y="300555"/>
                  <a:pt x="1422290" y="568143"/>
                  <a:pt x="1456898" y="716241"/>
                </a:cubicBezTo>
                <a:cubicBezTo>
                  <a:pt x="1491506" y="864339"/>
                  <a:pt x="1469538" y="1001557"/>
                  <a:pt x="1456898" y="1269700"/>
                </a:cubicBezTo>
                <a:cubicBezTo>
                  <a:pt x="1444258" y="1537843"/>
                  <a:pt x="1473774" y="1581600"/>
                  <a:pt x="1456898" y="1855715"/>
                </a:cubicBezTo>
                <a:cubicBezTo>
                  <a:pt x="1440022" y="2129831"/>
                  <a:pt x="1490990" y="2310898"/>
                  <a:pt x="1456898" y="2539399"/>
                </a:cubicBezTo>
                <a:cubicBezTo>
                  <a:pt x="1422806" y="2767900"/>
                  <a:pt x="1482302" y="2967997"/>
                  <a:pt x="1456898" y="3255640"/>
                </a:cubicBezTo>
                <a:cubicBezTo>
                  <a:pt x="1268919" y="3263714"/>
                  <a:pt x="1088968" y="3236530"/>
                  <a:pt x="956696" y="3255640"/>
                </a:cubicBezTo>
                <a:cubicBezTo>
                  <a:pt x="824424" y="3274750"/>
                  <a:pt x="696375" y="3251383"/>
                  <a:pt x="485633" y="3255640"/>
                </a:cubicBezTo>
                <a:cubicBezTo>
                  <a:pt x="274891" y="3259897"/>
                  <a:pt x="177230" y="3268939"/>
                  <a:pt x="0" y="3255640"/>
                </a:cubicBezTo>
                <a:cubicBezTo>
                  <a:pt x="3876" y="3097139"/>
                  <a:pt x="-7916" y="2718243"/>
                  <a:pt x="0" y="2539399"/>
                </a:cubicBezTo>
                <a:cubicBezTo>
                  <a:pt x="7916" y="2360555"/>
                  <a:pt x="9296" y="2124686"/>
                  <a:pt x="0" y="1855715"/>
                </a:cubicBezTo>
                <a:cubicBezTo>
                  <a:pt x="-9296" y="1586744"/>
                  <a:pt x="17256" y="1487369"/>
                  <a:pt x="0" y="1237143"/>
                </a:cubicBezTo>
                <a:cubicBezTo>
                  <a:pt x="-17256" y="986917"/>
                  <a:pt x="4786" y="767712"/>
                  <a:pt x="0" y="618572"/>
                </a:cubicBezTo>
                <a:cubicBezTo>
                  <a:pt x="-4786" y="469432"/>
                  <a:pt x="5120" y="307689"/>
                  <a:pt x="0" y="0"/>
                </a:cubicBezTo>
                <a:close/>
              </a:path>
              <a:path w="1456898" h="3255640" stroke="0" extrusionOk="0">
                <a:moveTo>
                  <a:pt x="0" y="0"/>
                </a:moveTo>
                <a:cubicBezTo>
                  <a:pt x="196224" y="-13872"/>
                  <a:pt x="252870" y="14617"/>
                  <a:pt x="485633" y="0"/>
                </a:cubicBezTo>
                <a:cubicBezTo>
                  <a:pt x="718396" y="-14617"/>
                  <a:pt x="802623" y="15602"/>
                  <a:pt x="942127" y="0"/>
                </a:cubicBezTo>
                <a:cubicBezTo>
                  <a:pt x="1081631" y="-15602"/>
                  <a:pt x="1297776" y="-6436"/>
                  <a:pt x="1456898" y="0"/>
                </a:cubicBezTo>
                <a:cubicBezTo>
                  <a:pt x="1448509" y="268654"/>
                  <a:pt x="1435286" y="354617"/>
                  <a:pt x="1456898" y="618572"/>
                </a:cubicBezTo>
                <a:cubicBezTo>
                  <a:pt x="1478510" y="882527"/>
                  <a:pt x="1441929" y="1096328"/>
                  <a:pt x="1456898" y="1237143"/>
                </a:cubicBezTo>
                <a:cubicBezTo>
                  <a:pt x="1471867" y="1377958"/>
                  <a:pt x="1444603" y="1642734"/>
                  <a:pt x="1456898" y="1790602"/>
                </a:cubicBezTo>
                <a:cubicBezTo>
                  <a:pt x="1469193" y="1938470"/>
                  <a:pt x="1463492" y="2247975"/>
                  <a:pt x="1456898" y="2376617"/>
                </a:cubicBezTo>
                <a:cubicBezTo>
                  <a:pt x="1450304" y="2505260"/>
                  <a:pt x="1447900" y="2984134"/>
                  <a:pt x="1456898" y="3255640"/>
                </a:cubicBezTo>
                <a:cubicBezTo>
                  <a:pt x="1244361" y="3244190"/>
                  <a:pt x="1071947" y="3257222"/>
                  <a:pt x="942127" y="3255640"/>
                </a:cubicBezTo>
                <a:cubicBezTo>
                  <a:pt x="812307" y="3254058"/>
                  <a:pt x="679235" y="3252792"/>
                  <a:pt x="500202" y="3255640"/>
                </a:cubicBezTo>
                <a:cubicBezTo>
                  <a:pt x="321169" y="3258488"/>
                  <a:pt x="241496" y="3267417"/>
                  <a:pt x="0" y="3255640"/>
                </a:cubicBezTo>
                <a:cubicBezTo>
                  <a:pt x="-14426" y="3069174"/>
                  <a:pt x="25064" y="2827308"/>
                  <a:pt x="0" y="2702181"/>
                </a:cubicBezTo>
                <a:cubicBezTo>
                  <a:pt x="-25064" y="2577054"/>
                  <a:pt x="22670" y="2234091"/>
                  <a:pt x="0" y="2018497"/>
                </a:cubicBezTo>
                <a:cubicBezTo>
                  <a:pt x="-22670" y="1802903"/>
                  <a:pt x="-1948" y="1606985"/>
                  <a:pt x="0" y="1334812"/>
                </a:cubicBezTo>
                <a:cubicBezTo>
                  <a:pt x="1948" y="1062639"/>
                  <a:pt x="2967" y="904710"/>
                  <a:pt x="0" y="651128"/>
                </a:cubicBezTo>
                <a:cubicBezTo>
                  <a:pt x="-2967" y="397546"/>
                  <a:pt x="30601" y="314841"/>
                  <a:pt x="0" y="0"/>
                </a:cubicBezTo>
                <a:close/>
              </a:path>
            </a:pathLst>
          </a:custGeom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81893017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phone&#10;&#10;AI-generated content may be incorrect.">
            <a:extLst>
              <a:ext uri="{FF2B5EF4-FFF2-40B4-BE49-F238E27FC236}">
                <a16:creationId xmlns:a16="http://schemas.microsoft.com/office/drawing/2014/main" id="{398C5AC5-4A35-6173-AEA9-F16555B4D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408" y="3515092"/>
            <a:ext cx="1468345" cy="3281220"/>
          </a:xfrm>
          <a:custGeom>
            <a:avLst/>
            <a:gdLst>
              <a:gd name="connsiteX0" fmla="*/ 0 w 1468345"/>
              <a:gd name="connsiteY0" fmla="*/ 0 h 3281220"/>
              <a:gd name="connsiteX1" fmla="*/ 460081 w 1468345"/>
              <a:gd name="connsiteY1" fmla="*/ 0 h 3281220"/>
              <a:gd name="connsiteX2" fmla="*/ 905479 w 1468345"/>
              <a:gd name="connsiteY2" fmla="*/ 0 h 3281220"/>
              <a:gd name="connsiteX3" fmla="*/ 1468345 w 1468345"/>
              <a:gd name="connsiteY3" fmla="*/ 0 h 3281220"/>
              <a:gd name="connsiteX4" fmla="*/ 1468345 w 1468345"/>
              <a:gd name="connsiteY4" fmla="*/ 590620 h 3281220"/>
              <a:gd name="connsiteX5" fmla="*/ 1468345 w 1468345"/>
              <a:gd name="connsiteY5" fmla="*/ 1181239 h 3281220"/>
              <a:gd name="connsiteX6" fmla="*/ 1468345 w 1468345"/>
              <a:gd name="connsiteY6" fmla="*/ 1870295 h 3281220"/>
              <a:gd name="connsiteX7" fmla="*/ 1468345 w 1468345"/>
              <a:gd name="connsiteY7" fmla="*/ 2592164 h 3281220"/>
              <a:gd name="connsiteX8" fmla="*/ 1468345 w 1468345"/>
              <a:gd name="connsiteY8" fmla="*/ 3281220 h 3281220"/>
              <a:gd name="connsiteX9" fmla="*/ 993580 w 1468345"/>
              <a:gd name="connsiteY9" fmla="*/ 3281220 h 3281220"/>
              <a:gd name="connsiteX10" fmla="*/ 548182 w 1468345"/>
              <a:gd name="connsiteY10" fmla="*/ 3281220 h 3281220"/>
              <a:gd name="connsiteX11" fmla="*/ 0 w 1468345"/>
              <a:gd name="connsiteY11" fmla="*/ 3281220 h 3281220"/>
              <a:gd name="connsiteX12" fmla="*/ 0 w 1468345"/>
              <a:gd name="connsiteY12" fmla="*/ 2624976 h 3281220"/>
              <a:gd name="connsiteX13" fmla="*/ 0 w 1468345"/>
              <a:gd name="connsiteY13" fmla="*/ 1968732 h 3281220"/>
              <a:gd name="connsiteX14" fmla="*/ 0 w 1468345"/>
              <a:gd name="connsiteY14" fmla="*/ 1279676 h 3281220"/>
              <a:gd name="connsiteX15" fmla="*/ 0 w 1468345"/>
              <a:gd name="connsiteY15" fmla="*/ 623432 h 3281220"/>
              <a:gd name="connsiteX16" fmla="*/ 0 w 1468345"/>
              <a:gd name="connsiteY16" fmla="*/ 0 h 328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8345" h="3281220" fill="none" extrusionOk="0">
                <a:moveTo>
                  <a:pt x="0" y="0"/>
                </a:moveTo>
                <a:cubicBezTo>
                  <a:pt x="107454" y="-20058"/>
                  <a:pt x="261322" y="5089"/>
                  <a:pt x="460081" y="0"/>
                </a:cubicBezTo>
                <a:cubicBezTo>
                  <a:pt x="658840" y="-5089"/>
                  <a:pt x="804695" y="19223"/>
                  <a:pt x="905479" y="0"/>
                </a:cubicBezTo>
                <a:cubicBezTo>
                  <a:pt x="1006263" y="-19223"/>
                  <a:pt x="1238930" y="-3250"/>
                  <a:pt x="1468345" y="0"/>
                </a:cubicBezTo>
                <a:cubicBezTo>
                  <a:pt x="1487369" y="237232"/>
                  <a:pt x="1490481" y="295724"/>
                  <a:pt x="1468345" y="590620"/>
                </a:cubicBezTo>
                <a:cubicBezTo>
                  <a:pt x="1446209" y="885516"/>
                  <a:pt x="1490906" y="900584"/>
                  <a:pt x="1468345" y="1181239"/>
                </a:cubicBezTo>
                <a:cubicBezTo>
                  <a:pt x="1445784" y="1461894"/>
                  <a:pt x="1466766" y="1715685"/>
                  <a:pt x="1468345" y="1870295"/>
                </a:cubicBezTo>
                <a:cubicBezTo>
                  <a:pt x="1469924" y="2024905"/>
                  <a:pt x="1452447" y="2334604"/>
                  <a:pt x="1468345" y="2592164"/>
                </a:cubicBezTo>
                <a:cubicBezTo>
                  <a:pt x="1484243" y="2849724"/>
                  <a:pt x="1466635" y="3033463"/>
                  <a:pt x="1468345" y="3281220"/>
                </a:cubicBezTo>
                <a:cubicBezTo>
                  <a:pt x="1330470" y="3293007"/>
                  <a:pt x="1135076" y="3297544"/>
                  <a:pt x="993580" y="3281220"/>
                </a:cubicBezTo>
                <a:cubicBezTo>
                  <a:pt x="852084" y="3264896"/>
                  <a:pt x="717429" y="3273190"/>
                  <a:pt x="548182" y="3281220"/>
                </a:cubicBezTo>
                <a:cubicBezTo>
                  <a:pt x="378935" y="3289250"/>
                  <a:pt x="269269" y="3273876"/>
                  <a:pt x="0" y="3281220"/>
                </a:cubicBezTo>
                <a:cubicBezTo>
                  <a:pt x="4033" y="3048282"/>
                  <a:pt x="9559" y="2902931"/>
                  <a:pt x="0" y="2624976"/>
                </a:cubicBezTo>
                <a:cubicBezTo>
                  <a:pt x="-9559" y="2347021"/>
                  <a:pt x="-15708" y="2158010"/>
                  <a:pt x="0" y="1968732"/>
                </a:cubicBezTo>
                <a:cubicBezTo>
                  <a:pt x="15708" y="1779454"/>
                  <a:pt x="-8586" y="1560804"/>
                  <a:pt x="0" y="1279676"/>
                </a:cubicBezTo>
                <a:cubicBezTo>
                  <a:pt x="8586" y="998548"/>
                  <a:pt x="3037" y="920400"/>
                  <a:pt x="0" y="623432"/>
                </a:cubicBezTo>
                <a:cubicBezTo>
                  <a:pt x="-3037" y="326464"/>
                  <a:pt x="-30298" y="233370"/>
                  <a:pt x="0" y="0"/>
                </a:cubicBezTo>
                <a:close/>
              </a:path>
              <a:path w="1468345" h="3281220" stroke="0" extrusionOk="0">
                <a:moveTo>
                  <a:pt x="0" y="0"/>
                </a:moveTo>
                <a:cubicBezTo>
                  <a:pt x="185271" y="-4325"/>
                  <a:pt x="262389" y="-19561"/>
                  <a:pt x="518815" y="0"/>
                </a:cubicBezTo>
                <a:cubicBezTo>
                  <a:pt x="775241" y="19561"/>
                  <a:pt x="872868" y="3409"/>
                  <a:pt x="964213" y="0"/>
                </a:cubicBezTo>
                <a:cubicBezTo>
                  <a:pt x="1055558" y="-3409"/>
                  <a:pt x="1285086" y="-9493"/>
                  <a:pt x="1468345" y="0"/>
                </a:cubicBezTo>
                <a:cubicBezTo>
                  <a:pt x="1476625" y="141923"/>
                  <a:pt x="1484888" y="364227"/>
                  <a:pt x="1468345" y="557807"/>
                </a:cubicBezTo>
                <a:cubicBezTo>
                  <a:pt x="1451802" y="751387"/>
                  <a:pt x="1469574" y="1002671"/>
                  <a:pt x="1468345" y="1279676"/>
                </a:cubicBezTo>
                <a:cubicBezTo>
                  <a:pt x="1467116" y="1556681"/>
                  <a:pt x="1474490" y="1665603"/>
                  <a:pt x="1468345" y="2001544"/>
                </a:cubicBezTo>
                <a:cubicBezTo>
                  <a:pt x="1462200" y="2337485"/>
                  <a:pt x="1493813" y="2420725"/>
                  <a:pt x="1468345" y="2657788"/>
                </a:cubicBezTo>
                <a:cubicBezTo>
                  <a:pt x="1442877" y="2894851"/>
                  <a:pt x="1474299" y="3030629"/>
                  <a:pt x="1468345" y="3281220"/>
                </a:cubicBezTo>
                <a:cubicBezTo>
                  <a:pt x="1216390" y="3285483"/>
                  <a:pt x="1058720" y="3275501"/>
                  <a:pt x="949530" y="3281220"/>
                </a:cubicBezTo>
                <a:cubicBezTo>
                  <a:pt x="840340" y="3286939"/>
                  <a:pt x="710129" y="3297771"/>
                  <a:pt x="504132" y="3281220"/>
                </a:cubicBezTo>
                <a:cubicBezTo>
                  <a:pt x="298135" y="3264669"/>
                  <a:pt x="193469" y="3301637"/>
                  <a:pt x="0" y="3281220"/>
                </a:cubicBezTo>
                <a:cubicBezTo>
                  <a:pt x="-16150" y="2955938"/>
                  <a:pt x="-20744" y="2931636"/>
                  <a:pt x="0" y="2624976"/>
                </a:cubicBezTo>
                <a:cubicBezTo>
                  <a:pt x="20744" y="2318316"/>
                  <a:pt x="-19517" y="2291798"/>
                  <a:pt x="0" y="2034356"/>
                </a:cubicBezTo>
                <a:cubicBezTo>
                  <a:pt x="19517" y="1776914"/>
                  <a:pt x="905" y="1548250"/>
                  <a:pt x="0" y="1378112"/>
                </a:cubicBezTo>
                <a:cubicBezTo>
                  <a:pt x="-905" y="1207974"/>
                  <a:pt x="30347" y="906437"/>
                  <a:pt x="0" y="689056"/>
                </a:cubicBezTo>
                <a:cubicBezTo>
                  <a:pt x="-30347" y="471675"/>
                  <a:pt x="12804" y="340800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207827423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sitting on a white surface&#10;&#10;AI-generated content may be incorrect.">
            <a:extLst>
              <a:ext uri="{FF2B5EF4-FFF2-40B4-BE49-F238E27FC236}">
                <a16:creationId xmlns:a16="http://schemas.microsoft.com/office/drawing/2014/main" id="{ACA86B4F-203C-7FAA-0886-D3B839CFE45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037"/>
          <a:stretch/>
        </p:blipFill>
        <p:spPr>
          <a:xfrm>
            <a:off x="1326361" y="162941"/>
            <a:ext cx="1508396" cy="3200937"/>
          </a:xfrm>
          <a:custGeom>
            <a:avLst/>
            <a:gdLst>
              <a:gd name="connsiteX0" fmla="*/ 0 w 1508396"/>
              <a:gd name="connsiteY0" fmla="*/ 0 h 3200937"/>
              <a:gd name="connsiteX1" fmla="*/ 502799 w 1508396"/>
              <a:gd name="connsiteY1" fmla="*/ 0 h 3200937"/>
              <a:gd name="connsiteX2" fmla="*/ 975429 w 1508396"/>
              <a:gd name="connsiteY2" fmla="*/ 0 h 3200937"/>
              <a:gd name="connsiteX3" fmla="*/ 1508396 w 1508396"/>
              <a:gd name="connsiteY3" fmla="*/ 0 h 3200937"/>
              <a:gd name="connsiteX4" fmla="*/ 1508396 w 1508396"/>
              <a:gd name="connsiteY4" fmla="*/ 576169 h 3200937"/>
              <a:gd name="connsiteX5" fmla="*/ 1508396 w 1508396"/>
              <a:gd name="connsiteY5" fmla="*/ 1280375 h 3200937"/>
              <a:gd name="connsiteX6" fmla="*/ 1508396 w 1508396"/>
              <a:gd name="connsiteY6" fmla="*/ 1824534 h 3200937"/>
              <a:gd name="connsiteX7" fmla="*/ 1508396 w 1508396"/>
              <a:gd name="connsiteY7" fmla="*/ 2496731 h 3200937"/>
              <a:gd name="connsiteX8" fmla="*/ 1508396 w 1508396"/>
              <a:gd name="connsiteY8" fmla="*/ 3200937 h 3200937"/>
              <a:gd name="connsiteX9" fmla="*/ 1050849 w 1508396"/>
              <a:gd name="connsiteY9" fmla="*/ 3200937 h 3200937"/>
              <a:gd name="connsiteX10" fmla="*/ 563135 w 1508396"/>
              <a:gd name="connsiteY10" fmla="*/ 3200937 h 3200937"/>
              <a:gd name="connsiteX11" fmla="*/ 0 w 1508396"/>
              <a:gd name="connsiteY11" fmla="*/ 3200937 h 3200937"/>
              <a:gd name="connsiteX12" fmla="*/ 0 w 1508396"/>
              <a:gd name="connsiteY12" fmla="*/ 2656778 h 3200937"/>
              <a:gd name="connsiteX13" fmla="*/ 0 w 1508396"/>
              <a:gd name="connsiteY13" fmla="*/ 2080609 h 3200937"/>
              <a:gd name="connsiteX14" fmla="*/ 0 w 1508396"/>
              <a:gd name="connsiteY14" fmla="*/ 1504440 h 3200937"/>
              <a:gd name="connsiteX15" fmla="*/ 0 w 1508396"/>
              <a:gd name="connsiteY15" fmla="*/ 960281 h 3200937"/>
              <a:gd name="connsiteX16" fmla="*/ 0 w 1508396"/>
              <a:gd name="connsiteY16" fmla="*/ 0 h 320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08396" h="3200937" fill="none" extrusionOk="0">
                <a:moveTo>
                  <a:pt x="0" y="0"/>
                </a:moveTo>
                <a:cubicBezTo>
                  <a:pt x="218899" y="15231"/>
                  <a:pt x="261181" y="9346"/>
                  <a:pt x="502799" y="0"/>
                </a:cubicBezTo>
                <a:cubicBezTo>
                  <a:pt x="744417" y="-9346"/>
                  <a:pt x="839507" y="16971"/>
                  <a:pt x="975429" y="0"/>
                </a:cubicBezTo>
                <a:cubicBezTo>
                  <a:pt x="1111351" y="-16971"/>
                  <a:pt x="1349618" y="-25718"/>
                  <a:pt x="1508396" y="0"/>
                </a:cubicBezTo>
                <a:cubicBezTo>
                  <a:pt x="1503129" y="180525"/>
                  <a:pt x="1523831" y="378778"/>
                  <a:pt x="1508396" y="576169"/>
                </a:cubicBezTo>
                <a:cubicBezTo>
                  <a:pt x="1492961" y="773560"/>
                  <a:pt x="1511475" y="1056933"/>
                  <a:pt x="1508396" y="1280375"/>
                </a:cubicBezTo>
                <a:cubicBezTo>
                  <a:pt x="1505317" y="1503817"/>
                  <a:pt x="1490718" y="1632959"/>
                  <a:pt x="1508396" y="1824534"/>
                </a:cubicBezTo>
                <a:cubicBezTo>
                  <a:pt x="1526074" y="2016109"/>
                  <a:pt x="1481263" y="2256009"/>
                  <a:pt x="1508396" y="2496731"/>
                </a:cubicBezTo>
                <a:cubicBezTo>
                  <a:pt x="1535529" y="2737453"/>
                  <a:pt x="1538123" y="2919216"/>
                  <a:pt x="1508396" y="3200937"/>
                </a:cubicBezTo>
                <a:cubicBezTo>
                  <a:pt x="1325856" y="3204020"/>
                  <a:pt x="1163186" y="3196135"/>
                  <a:pt x="1050849" y="3200937"/>
                </a:cubicBezTo>
                <a:cubicBezTo>
                  <a:pt x="938512" y="3205739"/>
                  <a:pt x="726799" y="3185129"/>
                  <a:pt x="563135" y="3200937"/>
                </a:cubicBezTo>
                <a:cubicBezTo>
                  <a:pt x="399471" y="3216745"/>
                  <a:pt x="189461" y="3225524"/>
                  <a:pt x="0" y="3200937"/>
                </a:cubicBezTo>
                <a:cubicBezTo>
                  <a:pt x="-22448" y="2959339"/>
                  <a:pt x="-21329" y="2905475"/>
                  <a:pt x="0" y="2656778"/>
                </a:cubicBezTo>
                <a:cubicBezTo>
                  <a:pt x="21329" y="2408081"/>
                  <a:pt x="-7180" y="2199684"/>
                  <a:pt x="0" y="2080609"/>
                </a:cubicBezTo>
                <a:cubicBezTo>
                  <a:pt x="7180" y="1961534"/>
                  <a:pt x="25080" y="1669277"/>
                  <a:pt x="0" y="1504440"/>
                </a:cubicBezTo>
                <a:cubicBezTo>
                  <a:pt x="-25080" y="1339603"/>
                  <a:pt x="-25884" y="1220929"/>
                  <a:pt x="0" y="960281"/>
                </a:cubicBezTo>
                <a:cubicBezTo>
                  <a:pt x="25884" y="699633"/>
                  <a:pt x="-9177" y="328164"/>
                  <a:pt x="0" y="0"/>
                </a:cubicBezTo>
                <a:close/>
              </a:path>
              <a:path w="1508396" h="3200937" stroke="0" extrusionOk="0">
                <a:moveTo>
                  <a:pt x="0" y="0"/>
                </a:moveTo>
                <a:cubicBezTo>
                  <a:pt x="208037" y="18072"/>
                  <a:pt x="261878" y="-9388"/>
                  <a:pt x="517883" y="0"/>
                </a:cubicBezTo>
                <a:cubicBezTo>
                  <a:pt x="773888" y="9388"/>
                  <a:pt x="831196" y="19469"/>
                  <a:pt x="1050849" y="0"/>
                </a:cubicBezTo>
                <a:cubicBezTo>
                  <a:pt x="1270502" y="-19469"/>
                  <a:pt x="1362966" y="12364"/>
                  <a:pt x="1508396" y="0"/>
                </a:cubicBezTo>
                <a:cubicBezTo>
                  <a:pt x="1497882" y="252108"/>
                  <a:pt x="1480785" y="465598"/>
                  <a:pt x="1508396" y="704206"/>
                </a:cubicBezTo>
                <a:cubicBezTo>
                  <a:pt x="1536007" y="942814"/>
                  <a:pt x="1519867" y="987027"/>
                  <a:pt x="1508396" y="1248365"/>
                </a:cubicBezTo>
                <a:cubicBezTo>
                  <a:pt x="1496925" y="1509703"/>
                  <a:pt x="1526310" y="1742704"/>
                  <a:pt x="1508396" y="1920562"/>
                </a:cubicBezTo>
                <a:cubicBezTo>
                  <a:pt x="1490482" y="2098420"/>
                  <a:pt x="1492465" y="2267181"/>
                  <a:pt x="1508396" y="2560750"/>
                </a:cubicBezTo>
                <a:cubicBezTo>
                  <a:pt x="1524327" y="2854319"/>
                  <a:pt x="1529841" y="3055123"/>
                  <a:pt x="1508396" y="3200937"/>
                </a:cubicBezTo>
                <a:cubicBezTo>
                  <a:pt x="1394974" y="3180888"/>
                  <a:pt x="1248706" y="3181356"/>
                  <a:pt x="1020681" y="3200937"/>
                </a:cubicBezTo>
                <a:cubicBezTo>
                  <a:pt x="792656" y="3220518"/>
                  <a:pt x="656987" y="3194356"/>
                  <a:pt x="517883" y="3200937"/>
                </a:cubicBezTo>
                <a:cubicBezTo>
                  <a:pt x="378779" y="3207518"/>
                  <a:pt x="232553" y="3215544"/>
                  <a:pt x="0" y="3200937"/>
                </a:cubicBezTo>
                <a:cubicBezTo>
                  <a:pt x="-10087" y="2910278"/>
                  <a:pt x="29912" y="2744188"/>
                  <a:pt x="0" y="2560750"/>
                </a:cubicBezTo>
                <a:cubicBezTo>
                  <a:pt x="-29912" y="2377312"/>
                  <a:pt x="-18601" y="2019014"/>
                  <a:pt x="0" y="1856543"/>
                </a:cubicBezTo>
                <a:cubicBezTo>
                  <a:pt x="18601" y="1694072"/>
                  <a:pt x="-21789" y="1340246"/>
                  <a:pt x="0" y="1184347"/>
                </a:cubicBezTo>
                <a:cubicBezTo>
                  <a:pt x="21789" y="1028448"/>
                  <a:pt x="-56" y="527494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51174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D1F8AB0B-347A-4656-61A4-230095360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662" y="3569794"/>
            <a:ext cx="1423035" cy="3179968"/>
          </a:xfrm>
          <a:custGeom>
            <a:avLst/>
            <a:gdLst>
              <a:gd name="connsiteX0" fmla="*/ 0 w 1423035"/>
              <a:gd name="connsiteY0" fmla="*/ 0 h 3179968"/>
              <a:gd name="connsiteX1" fmla="*/ 474345 w 1423035"/>
              <a:gd name="connsiteY1" fmla="*/ 0 h 3179968"/>
              <a:gd name="connsiteX2" fmla="*/ 977151 w 1423035"/>
              <a:gd name="connsiteY2" fmla="*/ 0 h 3179968"/>
              <a:gd name="connsiteX3" fmla="*/ 1423035 w 1423035"/>
              <a:gd name="connsiteY3" fmla="*/ 0 h 3179968"/>
              <a:gd name="connsiteX4" fmla="*/ 1423035 w 1423035"/>
              <a:gd name="connsiteY4" fmla="*/ 572394 h 3179968"/>
              <a:gd name="connsiteX5" fmla="*/ 1423035 w 1423035"/>
              <a:gd name="connsiteY5" fmla="*/ 1112989 h 3179968"/>
              <a:gd name="connsiteX6" fmla="*/ 1423035 w 1423035"/>
              <a:gd name="connsiteY6" fmla="*/ 1748982 h 3179968"/>
              <a:gd name="connsiteX7" fmla="*/ 1423035 w 1423035"/>
              <a:gd name="connsiteY7" fmla="*/ 2416776 h 3179968"/>
              <a:gd name="connsiteX8" fmla="*/ 1423035 w 1423035"/>
              <a:gd name="connsiteY8" fmla="*/ 3179968 h 3179968"/>
              <a:gd name="connsiteX9" fmla="*/ 977151 w 1423035"/>
              <a:gd name="connsiteY9" fmla="*/ 3179968 h 3179968"/>
              <a:gd name="connsiteX10" fmla="*/ 502806 w 1423035"/>
              <a:gd name="connsiteY10" fmla="*/ 3179968 h 3179968"/>
              <a:gd name="connsiteX11" fmla="*/ 0 w 1423035"/>
              <a:gd name="connsiteY11" fmla="*/ 3179968 h 3179968"/>
              <a:gd name="connsiteX12" fmla="*/ 0 w 1423035"/>
              <a:gd name="connsiteY12" fmla="*/ 2543974 h 3179968"/>
              <a:gd name="connsiteX13" fmla="*/ 0 w 1423035"/>
              <a:gd name="connsiteY13" fmla="*/ 1907981 h 3179968"/>
              <a:gd name="connsiteX14" fmla="*/ 0 w 1423035"/>
              <a:gd name="connsiteY14" fmla="*/ 1367386 h 3179968"/>
              <a:gd name="connsiteX15" fmla="*/ 0 w 1423035"/>
              <a:gd name="connsiteY15" fmla="*/ 731393 h 3179968"/>
              <a:gd name="connsiteX16" fmla="*/ 0 w 1423035"/>
              <a:gd name="connsiteY16" fmla="*/ 0 h 317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23035" h="3179968" fill="none" extrusionOk="0">
                <a:moveTo>
                  <a:pt x="0" y="0"/>
                </a:moveTo>
                <a:cubicBezTo>
                  <a:pt x="168883" y="10636"/>
                  <a:pt x="294449" y="-11187"/>
                  <a:pt x="474345" y="0"/>
                </a:cubicBezTo>
                <a:cubicBezTo>
                  <a:pt x="654242" y="11187"/>
                  <a:pt x="748072" y="20184"/>
                  <a:pt x="977151" y="0"/>
                </a:cubicBezTo>
                <a:cubicBezTo>
                  <a:pt x="1206230" y="-20184"/>
                  <a:pt x="1218673" y="-17050"/>
                  <a:pt x="1423035" y="0"/>
                </a:cubicBezTo>
                <a:cubicBezTo>
                  <a:pt x="1395381" y="121157"/>
                  <a:pt x="1448644" y="397625"/>
                  <a:pt x="1423035" y="572394"/>
                </a:cubicBezTo>
                <a:cubicBezTo>
                  <a:pt x="1397426" y="747163"/>
                  <a:pt x="1435712" y="863543"/>
                  <a:pt x="1423035" y="1112989"/>
                </a:cubicBezTo>
                <a:cubicBezTo>
                  <a:pt x="1410358" y="1362436"/>
                  <a:pt x="1439892" y="1621746"/>
                  <a:pt x="1423035" y="1748982"/>
                </a:cubicBezTo>
                <a:cubicBezTo>
                  <a:pt x="1406178" y="1876218"/>
                  <a:pt x="1423792" y="2087925"/>
                  <a:pt x="1423035" y="2416776"/>
                </a:cubicBezTo>
                <a:cubicBezTo>
                  <a:pt x="1422278" y="2745627"/>
                  <a:pt x="1445102" y="2872830"/>
                  <a:pt x="1423035" y="3179968"/>
                </a:cubicBezTo>
                <a:cubicBezTo>
                  <a:pt x="1210975" y="3194730"/>
                  <a:pt x="1138828" y="3168762"/>
                  <a:pt x="977151" y="3179968"/>
                </a:cubicBezTo>
                <a:cubicBezTo>
                  <a:pt x="815474" y="3191174"/>
                  <a:pt x="706174" y="3180744"/>
                  <a:pt x="502806" y="3179968"/>
                </a:cubicBezTo>
                <a:cubicBezTo>
                  <a:pt x="299438" y="3179192"/>
                  <a:pt x="150264" y="3180651"/>
                  <a:pt x="0" y="3179968"/>
                </a:cubicBezTo>
                <a:cubicBezTo>
                  <a:pt x="28406" y="2903925"/>
                  <a:pt x="-6121" y="2772549"/>
                  <a:pt x="0" y="2543974"/>
                </a:cubicBezTo>
                <a:cubicBezTo>
                  <a:pt x="6121" y="2315399"/>
                  <a:pt x="6234" y="2187556"/>
                  <a:pt x="0" y="1907981"/>
                </a:cubicBezTo>
                <a:cubicBezTo>
                  <a:pt x="-6234" y="1628406"/>
                  <a:pt x="11535" y="1586068"/>
                  <a:pt x="0" y="1367386"/>
                </a:cubicBezTo>
                <a:cubicBezTo>
                  <a:pt x="-11535" y="1148705"/>
                  <a:pt x="18967" y="1003218"/>
                  <a:pt x="0" y="731393"/>
                </a:cubicBezTo>
                <a:cubicBezTo>
                  <a:pt x="-18967" y="459568"/>
                  <a:pt x="-26661" y="279001"/>
                  <a:pt x="0" y="0"/>
                </a:cubicBezTo>
                <a:close/>
              </a:path>
              <a:path w="1423035" h="3179968" stroke="0" extrusionOk="0">
                <a:moveTo>
                  <a:pt x="0" y="0"/>
                </a:moveTo>
                <a:cubicBezTo>
                  <a:pt x="184525" y="23767"/>
                  <a:pt x="357493" y="-23030"/>
                  <a:pt x="502806" y="0"/>
                </a:cubicBezTo>
                <a:cubicBezTo>
                  <a:pt x="648119" y="23030"/>
                  <a:pt x="847542" y="-11615"/>
                  <a:pt x="991381" y="0"/>
                </a:cubicBezTo>
                <a:cubicBezTo>
                  <a:pt x="1135220" y="11615"/>
                  <a:pt x="1303099" y="-18577"/>
                  <a:pt x="1423035" y="0"/>
                </a:cubicBezTo>
                <a:cubicBezTo>
                  <a:pt x="1417480" y="216872"/>
                  <a:pt x="1412082" y="316067"/>
                  <a:pt x="1423035" y="572394"/>
                </a:cubicBezTo>
                <a:cubicBezTo>
                  <a:pt x="1433988" y="828721"/>
                  <a:pt x="1444292" y="1003282"/>
                  <a:pt x="1423035" y="1240188"/>
                </a:cubicBezTo>
                <a:cubicBezTo>
                  <a:pt x="1401778" y="1477094"/>
                  <a:pt x="1432030" y="1604242"/>
                  <a:pt x="1423035" y="1876181"/>
                </a:cubicBezTo>
                <a:cubicBezTo>
                  <a:pt x="1414040" y="2148120"/>
                  <a:pt x="1454523" y="2200659"/>
                  <a:pt x="1423035" y="2512175"/>
                </a:cubicBezTo>
                <a:cubicBezTo>
                  <a:pt x="1391547" y="2823691"/>
                  <a:pt x="1455296" y="2982153"/>
                  <a:pt x="1423035" y="3179968"/>
                </a:cubicBezTo>
                <a:cubicBezTo>
                  <a:pt x="1208949" y="3160005"/>
                  <a:pt x="1122364" y="3186835"/>
                  <a:pt x="977151" y="3179968"/>
                </a:cubicBezTo>
                <a:cubicBezTo>
                  <a:pt x="831938" y="3173101"/>
                  <a:pt x="748509" y="3183230"/>
                  <a:pt x="531266" y="3179968"/>
                </a:cubicBezTo>
                <a:cubicBezTo>
                  <a:pt x="314023" y="3176706"/>
                  <a:pt x="182720" y="3160922"/>
                  <a:pt x="0" y="3179968"/>
                </a:cubicBezTo>
                <a:cubicBezTo>
                  <a:pt x="26549" y="2944699"/>
                  <a:pt x="-12931" y="2901582"/>
                  <a:pt x="0" y="2639373"/>
                </a:cubicBezTo>
                <a:cubicBezTo>
                  <a:pt x="12931" y="2377164"/>
                  <a:pt x="-5802" y="2224718"/>
                  <a:pt x="0" y="2066979"/>
                </a:cubicBezTo>
                <a:cubicBezTo>
                  <a:pt x="5802" y="1909240"/>
                  <a:pt x="28586" y="1634684"/>
                  <a:pt x="0" y="1399186"/>
                </a:cubicBezTo>
                <a:cubicBezTo>
                  <a:pt x="-28586" y="1163688"/>
                  <a:pt x="702" y="935445"/>
                  <a:pt x="0" y="763192"/>
                </a:cubicBezTo>
                <a:cubicBezTo>
                  <a:pt x="-702" y="590939"/>
                  <a:pt x="-14523" y="203009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69862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2713890F-8E7A-2B43-0768-CE11631811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3408" y="162941"/>
            <a:ext cx="1560033" cy="3172391"/>
          </a:xfrm>
          <a:custGeom>
            <a:avLst/>
            <a:gdLst>
              <a:gd name="connsiteX0" fmla="*/ 0 w 1560033"/>
              <a:gd name="connsiteY0" fmla="*/ 0 h 3172391"/>
              <a:gd name="connsiteX1" fmla="*/ 551212 w 1560033"/>
              <a:gd name="connsiteY1" fmla="*/ 0 h 3172391"/>
              <a:gd name="connsiteX2" fmla="*/ 1071223 w 1560033"/>
              <a:gd name="connsiteY2" fmla="*/ 0 h 3172391"/>
              <a:gd name="connsiteX3" fmla="*/ 1560033 w 1560033"/>
              <a:gd name="connsiteY3" fmla="*/ 0 h 3172391"/>
              <a:gd name="connsiteX4" fmla="*/ 1560033 w 1560033"/>
              <a:gd name="connsiteY4" fmla="*/ 697926 h 3172391"/>
              <a:gd name="connsiteX5" fmla="*/ 1560033 w 1560033"/>
              <a:gd name="connsiteY5" fmla="*/ 1300680 h 3172391"/>
              <a:gd name="connsiteX6" fmla="*/ 1560033 w 1560033"/>
              <a:gd name="connsiteY6" fmla="*/ 1998606 h 3172391"/>
              <a:gd name="connsiteX7" fmla="*/ 1560033 w 1560033"/>
              <a:gd name="connsiteY7" fmla="*/ 2569637 h 3172391"/>
              <a:gd name="connsiteX8" fmla="*/ 1560033 w 1560033"/>
              <a:gd name="connsiteY8" fmla="*/ 3172391 h 3172391"/>
              <a:gd name="connsiteX9" fmla="*/ 1055622 w 1560033"/>
              <a:gd name="connsiteY9" fmla="*/ 3172391 h 3172391"/>
              <a:gd name="connsiteX10" fmla="*/ 551212 w 1560033"/>
              <a:gd name="connsiteY10" fmla="*/ 3172391 h 3172391"/>
              <a:gd name="connsiteX11" fmla="*/ 0 w 1560033"/>
              <a:gd name="connsiteY11" fmla="*/ 3172391 h 3172391"/>
              <a:gd name="connsiteX12" fmla="*/ 0 w 1560033"/>
              <a:gd name="connsiteY12" fmla="*/ 2506189 h 3172391"/>
              <a:gd name="connsiteX13" fmla="*/ 0 w 1560033"/>
              <a:gd name="connsiteY13" fmla="*/ 1903435 h 3172391"/>
              <a:gd name="connsiteX14" fmla="*/ 0 w 1560033"/>
              <a:gd name="connsiteY14" fmla="*/ 1300680 h 3172391"/>
              <a:gd name="connsiteX15" fmla="*/ 0 w 1560033"/>
              <a:gd name="connsiteY15" fmla="*/ 697926 h 3172391"/>
              <a:gd name="connsiteX16" fmla="*/ 0 w 1560033"/>
              <a:gd name="connsiteY16" fmla="*/ 0 h 317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60033" h="3172391" fill="none" extrusionOk="0">
                <a:moveTo>
                  <a:pt x="0" y="0"/>
                </a:moveTo>
                <a:cubicBezTo>
                  <a:pt x="115491" y="-27307"/>
                  <a:pt x="386025" y="24540"/>
                  <a:pt x="551212" y="0"/>
                </a:cubicBezTo>
                <a:cubicBezTo>
                  <a:pt x="716399" y="-24540"/>
                  <a:pt x="900766" y="8375"/>
                  <a:pt x="1071223" y="0"/>
                </a:cubicBezTo>
                <a:cubicBezTo>
                  <a:pt x="1241680" y="-8375"/>
                  <a:pt x="1391514" y="10602"/>
                  <a:pt x="1560033" y="0"/>
                </a:cubicBezTo>
                <a:cubicBezTo>
                  <a:pt x="1538507" y="181923"/>
                  <a:pt x="1581958" y="364362"/>
                  <a:pt x="1560033" y="697926"/>
                </a:cubicBezTo>
                <a:cubicBezTo>
                  <a:pt x="1538108" y="1031490"/>
                  <a:pt x="1563175" y="1131893"/>
                  <a:pt x="1560033" y="1300680"/>
                </a:cubicBezTo>
                <a:cubicBezTo>
                  <a:pt x="1556891" y="1469467"/>
                  <a:pt x="1556602" y="1709629"/>
                  <a:pt x="1560033" y="1998606"/>
                </a:cubicBezTo>
                <a:cubicBezTo>
                  <a:pt x="1563464" y="2287583"/>
                  <a:pt x="1532841" y="2317550"/>
                  <a:pt x="1560033" y="2569637"/>
                </a:cubicBezTo>
                <a:cubicBezTo>
                  <a:pt x="1587225" y="2821724"/>
                  <a:pt x="1558269" y="2878877"/>
                  <a:pt x="1560033" y="3172391"/>
                </a:cubicBezTo>
                <a:cubicBezTo>
                  <a:pt x="1391415" y="3191339"/>
                  <a:pt x="1269433" y="3168140"/>
                  <a:pt x="1055622" y="3172391"/>
                </a:cubicBezTo>
                <a:cubicBezTo>
                  <a:pt x="841811" y="3176642"/>
                  <a:pt x="705921" y="3154107"/>
                  <a:pt x="551212" y="3172391"/>
                </a:cubicBezTo>
                <a:cubicBezTo>
                  <a:pt x="396503" y="3190676"/>
                  <a:pt x="213301" y="3147941"/>
                  <a:pt x="0" y="3172391"/>
                </a:cubicBezTo>
                <a:cubicBezTo>
                  <a:pt x="25343" y="2971889"/>
                  <a:pt x="290" y="2742553"/>
                  <a:pt x="0" y="2506189"/>
                </a:cubicBezTo>
                <a:cubicBezTo>
                  <a:pt x="-290" y="2269825"/>
                  <a:pt x="-11243" y="2123845"/>
                  <a:pt x="0" y="1903435"/>
                </a:cubicBezTo>
                <a:cubicBezTo>
                  <a:pt x="11243" y="1683025"/>
                  <a:pt x="-5115" y="1520034"/>
                  <a:pt x="0" y="1300680"/>
                </a:cubicBezTo>
                <a:cubicBezTo>
                  <a:pt x="5115" y="1081326"/>
                  <a:pt x="11251" y="993771"/>
                  <a:pt x="0" y="697926"/>
                </a:cubicBezTo>
                <a:cubicBezTo>
                  <a:pt x="-11251" y="402081"/>
                  <a:pt x="-3676" y="213443"/>
                  <a:pt x="0" y="0"/>
                </a:cubicBezTo>
                <a:close/>
              </a:path>
              <a:path w="1560033" h="3172391" stroke="0" extrusionOk="0">
                <a:moveTo>
                  <a:pt x="0" y="0"/>
                </a:moveTo>
                <a:cubicBezTo>
                  <a:pt x="203302" y="-14787"/>
                  <a:pt x="355962" y="-14308"/>
                  <a:pt x="504411" y="0"/>
                </a:cubicBezTo>
                <a:cubicBezTo>
                  <a:pt x="652860" y="14308"/>
                  <a:pt x="924936" y="6750"/>
                  <a:pt x="1040022" y="0"/>
                </a:cubicBezTo>
                <a:cubicBezTo>
                  <a:pt x="1155108" y="-6750"/>
                  <a:pt x="1440908" y="14221"/>
                  <a:pt x="1560033" y="0"/>
                </a:cubicBezTo>
                <a:cubicBezTo>
                  <a:pt x="1544045" y="227619"/>
                  <a:pt x="1578600" y="384653"/>
                  <a:pt x="1560033" y="602754"/>
                </a:cubicBezTo>
                <a:cubicBezTo>
                  <a:pt x="1541466" y="820855"/>
                  <a:pt x="1581132" y="1056783"/>
                  <a:pt x="1560033" y="1173785"/>
                </a:cubicBezTo>
                <a:cubicBezTo>
                  <a:pt x="1538934" y="1290787"/>
                  <a:pt x="1570135" y="1483483"/>
                  <a:pt x="1560033" y="1776539"/>
                </a:cubicBezTo>
                <a:cubicBezTo>
                  <a:pt x="1549931" y="2069595"/>
                  <a:pt x="1574299" y="2090620"/>
                  <a:pt x="1560033" y="2347569"/>
                </a:cubicBezTo>
                <a:cubicBezTo>
                  <a:pt x="1545768" y="2604518"/>
                  <a:pt x="1527171" y="2988388"/>
                  <a:pt x="1560033" y="3172391"/>
                </a:cubicBezTo>
                <a:cubicBezTo>
                  <a:pt x="1420297" y="3184423"/>
                  <a:pt x="1202060" y="3156794"/>
                  <a:pt x="1086823" y="3172391"/>
                </a:cubicBezTo>
                <a:cubicBezTo>
                  <a:pt x="971586" y="3187989"/>
                  <a:pt x="713109" y="3150015"/>
                  <a:pt x="566812" y="3172391"/>
                </a:cubicBezTo>
                <a:cubicBezTo>
                  <a:pt x="420515" y="3194767"/>
                  <a:pt x="278498" y="3192186"/>
                  <a:pt x="0" y="3172391"/>
                </a:cubicBezTo>
                <a:cubicBezTo>
                  <a:pt x="1492" y="2860788"/>
                  <a:pt x="-2321" y="2685995"/>
                  <a:pt x="0" y="2537913"/>
                </a:cubicBezTo>
                <a:cubicBezTo>
                  <a:pt x="2321" y="2389831"/>
                  <a:pt x="22748" y="2183462"/>
                  <a:pt x="0" y="1998606"/>
                </a:cubicBezTo>
                <a:cubicBezTo>
                  <a:pt x="-22748" y="1813750"/>
                  <a:pt x="-24028" y="1633724"/>
                  <a:pt x="0" y="1364128"/>
                </a:cubicBezTo>
                <a:cubicBezTo>
                  <a:pt x="24028" y="1094532"/>
                  <a:pt x="31953" y="851786"/>
                  <a:pt x="0" y="666202"/>
                </a:cubicBezTo>
                <a:cubicBezTo>
                  <a:pt x="-31953" y="480618"/>
                  <a:pt x="-19056" y="270453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362914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13" name="Picture 12" descr="A screenshot of a phone&#10;&#10;AI-generated content may be incorrect.">
            <a:extLst>
              <a:ext uri="{FF2B5EF4-FFF2-40B4-BE49-F238E27FC236}">
                <a16:creationId xmlns:a16="http://schemas.microsoft.com/office/drawing/2014/main" id="{691BC0EB-206E-089C-599E-F70B106BCA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0142" y="3508552"/>
            <a:ext cx="1450440" cy="3241210"/>
          </a:xfrm>
          <a:custGeom>
            <a:avLst/>
            <a:gdLst>
              <a:gd name="connsiteX0" fmla="*/ 0 w 1450440"/>
              <a:gd name="connsiteY0" fmla="*/ 0 h 3241210"/>
              <a:gd name="connsiteX1" fmla="*/ 512489 w 1450440"/>
              <a:gd name="connsiteY1" fmla="*/ 0 h 3241210"/>
              <a:gd name="connsiteX2" fmla="*/ 981464 w 1450440"/>
              <a:gd name="connsiteY2" fmla="*/ 0 h 3241210"/>
              <a:gd name="connsiteX3" fmla="*/ 1450440 w 1450440"/>
              <a:gd name="connsiteY3" fmla="*/ 0 h 3241210"/>
              <a:gd name="connsiteX4" fmla="*/ 1450440 w 1450440"/>
              <a:gd name="connsiteY4" fmla="*/ 713066 h 3241210"/>
              <a:gd name="connsiteX5" fmla="*/ 1450440 w 1450440"/>
              <a:gd name="connsiteY5" fmla="*/ 1393720 h 3241210"/>
              <a:gd name="connsiteX6" fmla="*/ 1450440 w 1450440"/>
              <a:gd name="connsiteY6" fmla="*/ 2106787 h 3241210"/>
              <a:gd name="connsiteX7" fmla="*/ 1450440 w 1450440"/>
              <a:gd name="connsiteY7" fmla="*/ 3241210 h 3241210"/>
              <a:gd name="connsiteX8" fmla="*/ 952456 w 1450440"/>
              <a:gd name="connsiteY8" fmla="*/ 3241210 h 3241210"/>
              <a:gd name="connsiteX9" fmla="*/ 512489 w 1450440"/>
              <a:gd name="connsiteY9" fmla="*/ 3241210 h 3241210"/>
              <a:gd name="connsiteX10" fmla="*/ 0 w 1450440"/>
              <a:gd name="connsiteY10" fmla="*/ 3241210 h 3241210"/>
              <a:gd name="connsiteX11" fmla="*/ 0 w 1450440"/>
              <a:gd name="connsiteY11" fmla="*/ 2657792 h 3241210"/>
              <a:gd name="connsiteX12" fmla="*/ 0 w 1450440"/>
              <a:gd name="connsiteY12" fmla="*/ 2009550 h 3241210"/>
              <a:gd name="connsiteX13" fmla="*/ 0 w 1450440"/>
              <a:gd name="connsiteY13" fmla="*/ 1426132 h 3241210"/>
              <a:gd name="connsiteX14" fmla="*/ 0 w 1450440"/>
              <a:gd name="connsiteY14" fmla="*/ 810303 h 3241210"/>
              <a:gd name="connsiteX15" fmla="*/ 0 w 1450440"/>
              <a:gd name="connsiteY15" fmla="*/ 0 h 324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50440" h="3241210" fill="none" extrusionOk="0">
                <a:moveTo>
                  <a:pt x="0" y="0"/>
                </a:moveTo>
                <a:cubicBezTo>
                  <a:pt x="175486" y="-11411"/>
                  <a:pt x="288354" y="-13276"/>
                  <a:pt x="512489" y="0"/>
                </a:cubicBezTo>
                <a:cubicBezTo>
                  <a:pt x="736624" y="13276"/>
                  <a:pt x="798731" y="-4596"/>
                  <a:pt x="981464" y="0"/>
                </a:cubicBezTo>
                <a:cubicBezTo>
                  <a:pt x="1164197" y="4596"/>
                  <a:pt x="1291639" y="14464"/>
                  <a:pt x="1450440" y="0"/>
                </a:cubicBezTo>
                <a:cubicBezTo>
                  <a:pt x="1473950" y="204253"/>
                  <a:pt x="1433153" y="366614"/>
                  <a:pt x="1450440" y="713066"/>
                </a:cubicBezTo>
                <a:cubicBezTo>
                  <a:pt x="1467727" y="1059518"/>
                  <a:pt x="1457400" y="1256165"/>
                  <a:pt x="1450440" y="1393720"/>
                </a:cubicBezTo>
                <a:cubicBezTo>
                  <a:pt x="1443480" y="1531275"/>
                  <a:pt x="1454575" y="1804677"/>
                  <a:pt x="1450440" y="2106787"/>
                </a:cubicBezTo>
                <a:cubicBezTo>
                  <a:pt x="1446305" y="2408897"/>
                  <a:pt x="1481273" y="2751272"/>
                  <a:pt x="1450440" y="3241210"/>
                </a:cubicBezTo>
                <a:cubicBezTo>
                  <a:pt x="1261648" y="3240816"/>
                  <a:pt x="1052294" y="3220069"/>
                  <a:pt x="952456" y="3241210"/>
                </a:cubicBezTo>
                <a:cubicBezTo>
                  <a:pt x="852618" y="3262351"/>
                  <a:pt x="707890" y="3258783"/>
                  <a:pt x="512489" y="3241210"/>
                </a:cubicBezTo>
                <a:cubicBezTo>
                  <a:pt x="317088" y="3223637"/>
                  <a:pt x="113347" y="3241114"/>
                  <a:pt x="0" y="3241210"/>
                </a:cubicBezTo>
                <a:cubicBezTo>
                  <a:pt x="6185" y="2970717"/>
                  <a:pt x="12980" y="2785613"/>
                  <a:pt x="0" y="2657792"/>
                </a:cubicBezTo>
                <a:cubicBezTo>
                  <a:pt x="-12980" y="2529971"/>
                  <a:pt x="253" y="2170059"/>
                  <a:pt x="0" y="2009550"/>
                </a:cubicBezTo>
                <a:cubicBezTo>
                  <a:pt x="-253" y="1849041"/>
                  <a:pt x="3304" y="1581914"/>
                  <a:pt x="0" y="1426132"/>
                </a:cubicBezTo>
                <a:cubicBezTo>
                  <a:pt x="-3304" y="1270350"/>
                  <a:pt x="22217" y="975963"/>
                  <a:pt x="0" y="810303"/>
                </a:cubicBezTo>
                <a:cubicBezTo>
                  <a:pt x="-22217" y="644643"/>
                  <a:pt x="674" y="317425"/>
                  <a:pt x="0" y="0"/>
                </a:cubicBezTo>
                <a:close/>
              </a:path>
              <a:path w="1450440" h="3241210" stroke="0" extrusionOk="0">
                <a:moveTo>
                  <a:pt x="0" y="0"/>
                </a:moveTo>
                <a:cubicBezTo>
                  <a:pt x="240969" y="-14123"/>
                  <a:pt x="293192" y="-20166"/>
                  <a:pt x="483480" y="0"/>
                </a:cubicBezTo>
                <a:cubicBezTo>
                  <a:pt x="673768" y="20166"/>
                  <a:pt x="834618" y="7961"/>
                  <a:pt x="995969" y="0"/>
                </a:cubicBezTo>
                <a:cubicBezTo>
                  <a:pt x="1157320" y="-7961"/>
                  <a:pt x="1345131" y="4148"/>
                  <a:pt x="1450440" y="0"/>
                </a:cubicBezTo>
                <a:cubicBezTo>
                  <a:pt x="1464207" y="291511"/>
                  <a:pt x="1438647" y="379761"/>
                  <a:pt x="1450440" y="615830"/>
                </a:cubicBezTo>
                <a:cubicBezTo>
                  <a:pt x="1462234" y="851899"/>
                  <a:pt x="1422745" y="1006042"/>
                  <a:pt x="1450440" y="1231660"/>
                </a:cubicBezTo>
                <a:cubicBezTo>
                  <a:pt x="1478136" y="1457278"/>
                  <a:pt x="1466793" y="1588647"/>
                  <a:pt x="1450440" y="1847490"/>
                </a:cubicBezTo>
                <a:cubicBezTo>
                  <a:pt x="1434088" y="2106333"/>
                  <a:pt x="1477008" y="2245129"/>
                  <a:pt x="1450440" y="2560556"/>
                </a:cubicBezTo>
                <a:cubicBezTo>
                  <a:pt x="1423872" y="2875983"/>
                  <a:pt x="1459932" y="3048218"/>
                  <a:pt x="1450440" y="3241210"/>
                </a:cubicBezTo>
                <a:cubicBezTo>
                  <a:pt x="1288233" y="3246906"/>
                  <a:pt x="1072542" y="3248828"/>
                  <a:pt x="966960" y="3241210"/>
                </a:cubicBezTo>
                <a:cubicBezTo>
                  <a:pt x="861378" y="3233592"/>
                  <a:pt x="581363" y="3266471"/>
                  <a:pt x="454471" y="3241210"/>
                </a:cubicBezTo>
                <a:cubicBezTo>
                  <a:pt x="327579" y="3215949"/>
                  <a:pt x="109759" y="3221939"/>
                  <a:pt x="0" y="3241210"/>
                </a:cubicBezTo>
                <a:cubicBezTo>
                  <a:pt x="-16607" y="2947598"/>
                  <a:pt x="-3936" y="2720091"/>
                  <a:pt x="0" y="2560556"/>
                </a:cubicBezTo>
                <a:cubicBezTo>
                  <a:pt x="3936" y="2401021"/>
                  <a:pt x="23766" y="2250498"/>
                  <a:pt x="0" y="2009550"/>
                </a:cubicBezTo>
                <a:cubicBezTo>
                  <a:pt x="-23766" y="1768602"/>
                  <a:pt x="-17449" y="1616031"/>
                  <a:pt x="0" y="1393720"/>
                </a:cubicBezTo>
                <a:cubicBezTo>
                  <a:pt x="17449" y="1171409"/>
                  <a:pt x="-21786" y="839329"/>
                  <a:pt x="0" y="680654"/>
                </a:cubicBezTo>
                <a:cubicBezTo>
                  <a:pt x="21786" y="521979"/>
                  <a:pt x="8098" y="240382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9434082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F4508E-AD6D-043A-B814-6C10114F380B}"/>
              </a:ext>
            </a:extLst>
          </p:cNvPr>
          <p:cNvSpPr txBox="1"/>
          <p:nvPr/>
        </p:nvSpPr>
        <p:spPr>
          <a:xfrm rot="16200000">
            <a:off x="2686261" y="1988927"/>
            <a:ext cx="17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Welcome screen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42543-B980-64A1-90AD-934ED67DF9F7}"/>
              </a:ext>
            </a:extLst>
          </p:cNvPr>
          <p:cNvSpPr txBox="1"/>
          <p:nvPr/>
        </p:nvSpPr>
        <p:spPr>
          <a:xfrm rot="16200000">
            <a:off x="-1318715" y="1227075"/>
            <a:ext cx="3141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Snapshot of MVP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6E61DC-CE8E-9256-A377-A40CBB17C290}"/>
              </a:ext>
            </a:extLst>
          </p:cNvPr>
          <p:cNvSpPr txBox="1"/>
          <p:nvPr/>
        </p:nvSpPr>
        <p:spPr>
          <a:xfrm rot="16200000">
            <a:off x="6836707" y="2041112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Signup Screen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D181D2-A961-767E-B377-668990A89046}"/>
              </a:ext>
            </a:extLst>
          </p:cNvPr>
          <p:cNvSpPr txBox="1"/>
          <p:nvPr/>
        </p:nvSpPr>
        <p:spPr>
          <a:xfrm rot="16200000">
            <a:off x="10545284" y="1948683"/>
            <a:ext cx="15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Home screen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C768C4-7EE4-C600-B8BD-8ADCAE67FBC0}"/>
              </a:ext>
            </a:extLst>
          </p:cNvPr>
          <p:cNvSpPr txBox="1"/>
          <p:nvPr/>
        </p:nvSpPr>
        <p:spPr>
          <a:xfrm rot="16200000">
            <a:off x="2784879" y="5186279"/>
            <a:ext cx="189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AI Tutor chat bot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594C19-EAA9-76B8-228F-2209C3CA4013}"/>
              </a:ext>
            </a:extLst>
          </p:cNvPr>
          <p:cNvSpPr txBox="1"/>
          <p:nvPr/>
        </p:nvSpPr>
        <p:spPr>
          <a:xfrm rot="16200000">
            <a:off x="6933791" y="5451768"/>
            <a:ext cx="136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Quiz screen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C902CD-6324-85D4-557F-C41CE34CAC60}"/>
              </a:ext>
            </a:extLst>
          </p:cNvPr>
          <p:cNvSpPr txBox="1"/>
          <p:nvPr/>
        </p:nvSpPr>
        <p:spPr>
          <a:xfrm rot="16200000">
            <a:off x="10337590" y="5274925"/>
            <a:ext cx="17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progress screen</a:t>
            </a:r>
          </a:p>
        </p:txBody>
      </p:sp>
    </p:spTree>
    <p:extLst>
      <p:ext uri="{BB962C8B-B14F-4D97-AF65-F5344CB8AC3E}">
        <p14:creationId xmlns:p14="http://schemas.microsoft.com/office/powerpoint/2010/main" val="1844827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132</TotalTime>
  <Words>524</Words>
  <Application>Microsoft Office PowerPoint</Application>
  <PresentationFormat>Widescreen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Garamond</vt:lpstr>
      <vt:lpstr>Google_Sans_Medium</vt:lpstr>
      <vt:lpstr>Organic</vt:lpstr>
      <vt:lpstr>Accessible Education for Underserved Communities</vt:lpstr>
      <vt:lpstr>Problem Statement</vt:lpstr>
      <vt:lpstr>Objective</vt:lpstr>
      <vt:lpstr>Our Solution</vt:lpstr>
      <vt:lpstr>PowerPoint Presentation</vt:lpstr>
      <vt:lpstr>Technology Stack</vt:lpstr>
      <vt:lpstr>Features</vt:lpstr>
      <vt:lpstr>MVP and Prototype</vt:lpstr>
      <vt:lpstr>PowerPoint Presentation</vt:lpstr>
      <vt:lpstr>Team &amp; Responsibilities</vt:lpstr>
      <vt:lpstr>Conclusion &amp; Next Steps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Abhishek Maurya</cp:lastModifiedBy>
  <cp:revision>4</cp:revision>
  <cp:lastPrinted>2025-03-07T04:27:50Z</cp:lastPrinted>
  <dcterms:created xsi:type="dcterms:W3CDTF">2013-01-27T09:14:16Z</dcterms:created>
  <dcterms:modified xsi:type="dcterms:W3CDTF">2025-03-07T05:09:09Z</dcterms:modified>
  <cp:category/>
</cp:coreProperties>
</file>