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19150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598</Words>
  <PresentationFormat>On-screen Show 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6</cp:revision>
  <dcterms:modified xsi:type="dcterms:W3CDTF">2020-10-30T17:48:13Z</dcterms:modified>
</cp:coreProperties>
</file>