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chemeClr val="bg2">
                <a:tint val="98000"/>
                <a:hueMod val="94000"/>
                <a:satMod val="148000"/>
                <a:lumMod val="150000"/>
              </a:schemeClr>
            </a:gs>
            <a:gs pos="97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github.com/abhishek-parashar/Resources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E41E-0CED-47B4-9226-E6260E873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2956" y="2072274"/>
            <a:ext cx="8791575" cy="2387600"/>
          </a:xfrm>
        </p:spPr>
        <p:txBody>
          <a:bodyPr/>
          <a:lstStyle/>
          <a:p>
            <a:r>
              <a:rPr lang="en-IN" dirty="0"/>
              <a:t>Hackathons, competitions, contests and stuff…</a:t>
            </a:r>
          </a:p>
        </p:txBody>
      </p:sp>
    </p:spTree>
    <p:extLst>
      <p:ext uri="{BB962C8B-B14F-4D97-AF65-F5344CB8AC3E}">
        <p14:creationId xmlns:p14="http://schemas.microsoft.com/office/powerpoint/2010/main" val="639229148"/>
      </p:ext>
    </p:extLst>
  </p:cSld>
  <p:clrMapOvr>
    <a:masterClrMapping/>
  </p:clrMapOvr>
  <p:transition spd="slow">
    <p:push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93B3-9318-42A3-9569-99D44E24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Sih</a:t>
            </a:r>
            <a:r>
              <a:rPr lang="en-IN" dirty="0"/>
              <a:t> –Smart </a:t>
            </a:r>
            <a:r>
              <a:rPr lang="en-IN" dirty="0" err="1"/>
              <a:t>india</a:t>
            </a:r>
            <a:r>
              <a:rPr lang="en-IN" dirty="0"/>
              <a:t> hackathon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83734-B4A9-4DB6-B85A-651DE3D0D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  <a:p>
            <a:r>
              <a:rPr lang="en-IN" dirty="0"/>
              <a:t>Indian government competition </a:t>
            </a:r>
          </a:p>
          <a:p>
            <a:r>
              <a:rPr lang="en-IN" dirty="0"/>
              <a:t>National level recognition </a:t>
            </a:r>
          </a:p>
          <a:p>
            <a:r>
              <a:rPr lang="en-IN" dirty="0"/>
              <a:t>Cash prize </a:t>
            </a:r>
          </a:p>
          <a:p>
            <a:r>
              <a:rPr lang="en-IN" dirty="0"/>
              <a:t>There are different tracks for different problems faced by the country </a:t>
            </a:r>
          </a:p>
          <a:p>
            <a:r>
              <a:rPr lang="en-IN" dirty="0"/>
              <a:t>Innovation is needed</a:t>
            </a:r>
          </a:p>
        </p:txBody>
      </p:sp>
    </p:spTree>
    <p:extLst>
      <p:ext uri="{BB962C8B-B14F-4D97-AF65-F5344CB8AC3E}">
        <p14:creationId xmlns:p14="http://schemas.microsoft.com/office/powerpoint/2010/main" val="2813084630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4B2C8-6106-4359-8B2C-60208153D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Hackathons of different colleges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35406-90E8-4C62-A14A-1F1C960FD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Esya</a:t>
            </a:r>
            <a:r>
              <a:rPr lang="en-IN" dirty="0"/>
              <a:t> by IIITD  48 hr hackathon with great learning experience </a:t>
            </a:r>
          </a:p>
          <a:p>
            <a:r>
              <a:rPr lang="en-IN" dirty="0" err="1"/>
              <a:t>Megathon</a:t>
            </a:r>
            <a:r>
              <a:rPr lang="en-IN" dirty="0"/>
              <a:t> by IIITH biggest hackathon in </a:t>
            </a:r>
            <a:r>
              <a:rPr lang="en-IN" dirty="0" err="1"/>
              <a:t>india</a:t>
            </a:r>
            <a:r>
              <a:rPr lang="en-IN" dirty="0"/>
              <a:t> </a:t>
            </a:r>
          </a:p>
          <a:p>
            <a:r>
              <a:rPr lang="en-IN" dirty="0"/>
              <a:t>IIT-D and IIT- Bombay also conduct great hackathons </a:t>
            </a:r>
          </a:p>
          <a:p>
            <a:r>
              <a:rPr lang="en-IN" dirty="0"/>
              <a:t>Get to know your peers </a:t>
            </a:r>
          </a:p>
          <a:p>
            <a:r>
              <a:rPr lang="en-IN" dirty="0"/>
              <a:t>Develop something new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3715208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0847-0195-46BA-8FFD-C9FFDA74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building and motivation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0F14B1-F0EE-4E2C-89C3-56E8243046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67036" y="2249488"/>
            <a:ext cx="4427140" cy="3541712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7A4D24-EB93-492F-9C3D-395AF28635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43810" y="2476869"/>
            <a:ext cx="5468289" cy="3142695"/>
          </a:xfrm>
        </p:spPr>
      </p:pic>
    </p:spTree>
    <p:extLst>
      <p:ext uri="{BB962C8B-B14F-4D97-AF65-F5344CB8AC3E}">
        <p14:creationId xmlns:p14="http://schemas.microsoft.com/office/powerpoint/2010/main" val="305994429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8AFB1-694C-49AE-BAD0-7B5551EB3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Thanks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1FC58B4-885F-469C-8354-97B11F3DA18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24170-F626-44B4-A514-44F036C7D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Link for resources and hackathons and competitions discussed:-</a:t>
            </a:r>
          </a:p>
          <a:p>
            <a:r>
              <a:rPr lang="en-IN" sz="4000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https://github.com/abhishek-parashar/Resources</a:t>
            </a:r>
            <a:endParaRPr lang="en-IN" sz="4000" dirty="0">
              <a:solidFill>
                <a:schemeClr val="accent2"/>
              </a:solidFill>
            </a:endParaRPr>
          </a:p>
          <a:p>
            <a:endParaRPr lang="en-IN" sz="4000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D4D1BC-A08C-4565-9EBC-C348E9ABA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721" y="609601"/>
            <a:ext cx="366669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50978"/>
      </p:ext>
    </p:extLst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C73F-2B5B-4C4C-912A-91C836D5E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 what is an hackathon and why this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EA591-CEAB-41FC-A9F5-CE7EBD3F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type of competition where people collaborate to create great things.</a:t>
            </a:r>
          </a:p>
          <a:p>
            <a:r>
              <a:rPr lang="en-IN" dirty="0"/>
              <a:t>Usually development of certain kind of  product or software.</a:t>
            </a:r>
          </a:p>
          <a:p>
            <a:r>
              <a:rPr lang="en-IN" dirty="0"/>
              <a:t>Great learning experience </a:t>
            </a:r>
          </a:p>
          <a:p>
            <a:r>
              <a:rPr lang="en-IN" dirty="0"/>
              <a:t>Awards and recognitions</a:t>
            </a:r>
          </a:p>
          <a:p>
            <a:r>
              <a:rPr lang="en-IN" dirty="0"/>
              <a:t>Networking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238789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A806-1608-4AAD-8223-9745AE7E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Platforms  for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34BA1-05E1-42FA-91C3-3988AD36B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Competitive coding is best learned by practice </a:t>
            </a:r>
          </a:p>
          <a:p>
            <a:r>
              <a:rPr lang="en-IN" dirty="0"/>
              <a:t>Some of the major platforms are :</a:t>
            </a:r>
          </a:p>
          <a:p>
            <a:r>
              <a:rPr lang="en-IN" dirty="0" err="1"/>
              <a:t>Hackerrank</a:t>
            </a:r>
            <a:r>
              <a:rPr lang="en-IN" dirty="0"/>
              <a:t> </a:t>
            </a:r>
          </a:p>
          <a:p>
            <a:r>
              <a:rPr lang="en-IN" dirty="0" err="1"/>
              <a:t>Hackerearth</a:t>
            </a:r>
            <a:r>
              <a:rPr lang="en-IN" dirty="0"/>
              <a:t> </a:t>
            </a:r>
          </a:p>
          <a:p>
            <a:r>
              <a:rPr lang="en-IN" dirty="0" err="1"/>
              <a:t>Codechef</a:t>
            </a:r>
            <a:endParaRPr lang="en-IN" dirty="0"/>
          </a:p>
          <a:p>
            <a:r>
              <a:rPr lang="en-IN" dirty="0"/>
              <a:t>Interview bit </a:t>
            </a:r>
          </a:p>
          <a:p>
            <a:r>
              <a:rPr lang="en-IN" dirty="0" err="1"/>
              <a:t>Leet</a:t>
            </a:r>
            <a:r>
              <a:rPr lang="en-IN" dirty="0"/>
              <a:t> code etc .. </a:t>
            </a:r>
          </a:p>
        </p:txBody>
      </p:sp>
    </p:spTree>
    <p:extLst>
      <p:ext uri="{BB962C8B-B14F-4D97-AF65-F5344CB8AC3E}">
        <p14:creationId xmlns:p14="http://schemas.microsoft.com/office/powerpoint/2010/main" val="1539082102"/>
      </p:ext>
    </p:extLst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9C5F4-4E1D-4497-AF6C-2CB2EAB7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Kaggle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E0BD0-E2D3-42DA-90DF-4CF995E68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Best platform for data science </a:t>
            </a:r>
          </a:p>
          <a:p>
            <a:r>
              <a:rPr lang="en-IN" dirty="0"/>
              <a:t>Contains a lot of datasets </a:t>
            </a:r>
          </a:p>
          <a:p>
            <a:r>
              <a:rPr lang="en-IN" dirty="0"/>
              <a:t>Competitions on data science and machine learning </a:t>
            </a:r>
          </a:p>
          <a:p>
            <a:r>
              <a:rPr lang="en-IN" dirty="0"/>
              <a:t>World wide recognition </a:t>
            </a:r>
          </a:p>
          <a:p>
            <a:r>
              <a:rPr lang="en-IN" dirty="0"/>
              <a:t>Huge amount of prize money </a:t>
            </a:r>
          </a:p>
          <a:p>
            <a:r>
              <a:rPr lang="en-IN" dirty="0"/>
              <a:t>Job offering </a:t>
            </a:r>
          </a:p>
        </p:txBody>
      </p:sp>
    </p:spTree>
    <p:extLst>
      <p:ext uri="{BB962C8B-B14F-4D97-AF65-F5344CB8AC3E}">
        <p14:creationId xmlns:p14="http://schemas.microsoft.com/office/powerpoint/2010/main" val="63458686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1079-B95C-4D3D-BD48-452CC773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Icpc</a:t>
            </a:r>
            <a:r>
              <a:rPr lang="en-IN" dirty="0"/>
              <a:t> - International Collegiate Programming Contest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1B7F4-6C98-47A0-AB41-5E951E351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Maximum three students allowed in a team </a:t>
            </a:r>
          </a:p>
          <a:p>
            <a:r>
              <a:rPr lang="en-IN" dirty="0"/>
              <a:t>Different levels of competition </a:t>
            </a:r>
          </a:p>
          <a:p>
            <a:r>
              <a:rPr lang="en-IN" dirty="0"/>
              <a:t>Get a world wide recognition </a:t>
            </a:r>
          </a:p>
          <a:p>
            <a:r>
              <a:rPr lang="en-IN" dirty="0"/>
              <a:t>Tests data structure and algorithm </a:t>
            </a:r>
          </a:p>
          <a:p>
            <a:r>
              <a:rPr lang="en-IN" dirty="0"/>
              <a:t>In </a:t>
            </a:r>
            <a:r>
              <a:rPr lang="en-IN" dirty="0" err="1"/>
              <a:t>india</a:t>
            </a:r>
            <a:r>
              <a:rPr lang="en-IN" dirty="0"/>
              <a:t> conducted by </a:t>
            </a:r>
            <a:r>
              <a:rPr lang="en-IN" dirty="0" err="1"/>
              <a:t>codechef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963337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A07A-1AA0-4018-B4D7-F28FCD80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Google code jam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0E905-1C62-4510-9741-ACAE864C24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The competition is in algorithms and puzzles </a:t>
            </a:r>
          </a:p>
          <a:p>
            <a:r>
              <a:rPr lang="en-IN" dirty="0"/>
              <a:t>Online coding environment </a:t>
            </a:r>
          </a:p>
          <a:p>
            <a:r>
              <a:rPr lang="en-IN" dirty="0"/>
              <a:t>Winner gets a cash prize of $15000 </a:t>
            </a:r>
          </a:p>
          <a:p>
            <a:r>
              <a:rPr lang="en-IN" dirty="0"/>
              <a:t>World wide recognition 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D72291-79E3-4A70-A7A2-E5CA7B4219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35974" y="2249486"/>
            <a:ext cx="5535423" cy="2917318"/>
          </a:xfrm>
        </p:spPr>
      </p:pic>
    </p:spTree>
    <p:extLst>
      <p:ext uri="{BB962C8B-B14F-4D97-AF65-F5344CB8AC3E}">
        <p14:creationId xmlns:p14="http://schemas.microsoft.com/office/powerpoint/2010/main" val="23152999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DE80-92D5-42DA-870B-2676580E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Hack in the north &amp; hack the north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BB8FB-4719-4CC2-9565-BB0AE268A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Hackathon to develop new and innovative solutions to real world problems </a:t>
            </a:r>
          </a:p>
          <a:p>
            <a:r>
              <a:rPr lang="en-IN" dirty="0"/>
              <a:t>Usually takes place in the month of March </a:t>
            </a:r>
          </a:p>
          <a:p>
            <a:r>
              <a:rPr lang="en-IN" dirty="0"/>
              <a:t>Cash prize ranging from 20,000 plus goodies for India round </a:t>
            </a:r>
          </a:p>
          <a:p>
            <a:r>
              <a:rPr lang="en-IN" dirty="0"/>
              <a:t>World wide recognition </a:t>
            </a:r>
          </a:p>
          <a:p>
            <a:r>
              <a:rPr lang="en-IN" dirty="0"/>
              <a:t>Hack the north takes place in Canada </a:t>
            </a:r>
            <a:r>
              <a:rPr lang="en-IN" dirty="0" err="1"/>
              <a:t>mlh</a:t>
            </a:r>
            <a:r>
              <a:rPr lang="en-IN" dirty="0"/>
              <a:t> event by university of waterloo.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898160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6105-21D6-4E6F-A2DA-DA3FD04CB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Facebook hacker cup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B096-ECA8-447E-BC12-102D41C88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Conducted by </a:t>
            </a:r>
            <a:r>
              <a:rPr lang="en-IN" dirty="0" err="1"/>
              <a:t>facebook</a:t>
            </a:r>
            <a:r>
              <a:rPr lang="en-IN" dirty="0"/>
              <a:t> for hiring new and great engineering talents </a:t>
            </a:r>
          </a:p>
          <a:p>
            <a:r>
              <a:rPr lang="en-IN" dirty="0"/>
              <a:t>Multi level competition </a:t>
            </a:r>
          </a:p>
          <a:p>
            <a:r>
              <a:rPr lang="en-IN" dirty="0"/>
              <a:t>Skill set required is data structure algorithm and problem solving skills </a:t>
            </a:r>
          </a:p>
          <a:p>
            <a:r>
              <a:rPr lang="en-IN" dirty="0"/>
              <a:t>World level winner receives a cash prize and entry to </a:t>
            </a:r>
            <a:r>
              <a:rPr lang="en-IN" dirty="0" err="1"/>
              <a:t>facebook</a:t>
            </a: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0582463"/>
      </p:ext>
    </p:extLst>
  </p:cSld>
  <p:clrMapOvr>
    <a:masterClrMapping/>
  </p:clrMapOvr>
  <p:transition spd="slow">
    <p:push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2BDC-64B9-47D5-84FB-0BF800AD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Gsoc</a:t>
            </a:r>
            <a:r>
              <a:rPr lang="en-IN" dirty="0"/>
              <a:t>- google summer of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F889B-70DC-44DF-9959-C9E8EFFE8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Open source projects </a:t>
            </a:r>
          </a:p>
          <a:p>
            <a:r>
              <a:rPr lang="en-IN" dirty="0"/>
              <a:t>Different domains </a:t>
            </a:r>
          </a:p>
          <a:p>
            <a:r>
              <a:rPr lang="en-IN" dirty="0"/>
              <a:t>Develop something for an organisation </a:t>
            </a:r>
          </a:p>
          <a:p>
            <a:r>
              <a:rPr lang="en-IN" dirty="0"/>
              <a:t>Cash prize of Rs. 2 lakhs </a:t>
            </a:r>
          </a:p>
          <a:p>
            <a:r>
              <a:rPr lang="en-IN" dirty="0"/>
              <a:t>International recognition </a:t>
            </a:r>
          </a:p>
          <a:p>
            <a:r>
              <a:rPr lang="en-IN" dirty="0"/>
              <a:t>Google certified coder </a:t>
            </a:r>
          </a:p>
          <a:p>
            <a:r>
              <a:rPr lang="en-IN" dirty="0"/>
              <a:t>Other perks </a:t>
            </a:r>
          </a:p>
        </p:txBody>
      </p:sp>
    </p:spTree>
    <p:extLst>
      <p:ext uri="{BB962C8B-B14F-4D97-AF65-F5344CB8AC3E}">
        <p14:creationId xmlns:p14="http://schemas.microsoft.com/office/powerpoint/2010/main" val="3777655760"/>
      </p:ext>
    </p:extLst>
  </p:cSld>
  <p:clrMapOvr>
    <a:masterClrMapping/>
  </p:clrMapOvr>
  <p:transition spd="slow">
    <p:push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406</TotalTime>
  <Words>365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Hackathons, competitions, contests and stuff…</vt:lpstr>
      <vt:lpstr>So what is an hackathon and why this ?</vt:lpstr>
      <vt:lpstr>Platforms  for practice</vt:lpstr>
      <vt:lpstr>Kaggle </vt:lpstr>
      <vt:lpstr>Icpc - International Collegiate Programming Contest</vt:lpstr>
      <vt:lpstr>Google code jam </vt:lpstr>
      <vt:lpstr>Hack in the north &amp; hack the north </vt:lpstr>
      <vt:lpstr>Facebook hacker cup </vt:lpstr>
      <vt:lpstr>Gsoc- google summer of code </vt:lpstr>
      <vt:lpstr>Sih –Smart india hackathon</vt:lpstr>
      <vt:lpstr>Hackathons of different colleges </vt:lpstr>
      <vt:lpstr>Team building and motivation </vt:lpstr>
      <vt:lpstr>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Hackathons, competitions and stuff.</dc:title>
  <dc:creator>Abhishek Parashar</dc:creator>
  <cp:lastModifiedBy>Abhishek Parashar</cp:lastModifiedBy>
  <cp:revision>19</cp:revision>
  <dcterms:created xsi:type="dcterms:W3CDTF">2019-09-14T05:01:44Z</dcterms:created>
  <dcterms:modified xsi:type="dcterms:W3CDTF">2019-09-15T19:08:19Z</dcterms:modified>
</cp:coreProperties>
</file>