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5" r:id="rId4"/>
    <p:sldId id="296" r:id="rId5"/>
    <p:sldId id="297" r:id="rId6"/>
    <p:sldId id="301" r:id="rId7"/>
    <p:sldId id="302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  <a:srgbClr val="464646"/>
    <a:srgbClr val="777777"/>
    <a:srgbClr val="FFFFFF"/>
    <a:srgbClr val="F0F0F0"/>
    <a:srgbClr val="FFFBF3"/>
    <a:srgbClr val="FF7D80"/>
    <a:srgbClr val="FFF6E6"/>
    <a:srgbClr val="8BF9FF"/>
    <a:srgbClr val="00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08283-63F9-48E1-97BA-8B4AC0C2803F}" v="3136" dt="2018-12-14T06:37:31.533"/>
    <p1510:client id="{6BB4436C-D58D-401C-80DF-9649420A10DA}" v="3048" dt="2018-12-14T18:11:51.076"/>
    <p1510:client id="{A767FEF3-DE3F-4CA0-B58C-53957FE6A698}" v="6708" dt="2018-12-14T06:48:38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Zhu" userId="66a7be62-597b-4a08-94e6-5648255a91b5" providerId="ADAL" clId="{A767FEF3-DE3F-4CA0-B58C-53957FE6A698}"/>
    <pc:docChg chg="modSld sldOrd">
      <pc:chgData name="Zeyu Zhu" userId="66a7be62-597b-4a08-94e6-5648255a91b5" providerId="ADAL" clId="{A767FEF3-DE3F-4CA0-B58C-53957FE6A698}" dt="2018-12-14T06:43:16.353" v="71" actId="554"/>
      <pc:docMkLst>
        <pc:docMk/>
      </pc:docMkLst>
      <pc:sldChg chg="ord">
        <pc:chgData name="Zeyu Zhu" userId="66a7be62-597b-4a08-94e6-5648255a91b5" providerId="ADAL" clId="{A767FEF3-DE3F-4CA0-B58C-53957FE6A698}" dt="2018-12-14T06:39:09.349" v="67"/>
        <pc:sldMkLst>
          <pc:docMk/>
          <pc:sldMk cId="2898053628" sldId="262"/>
        </pc:sldMkLst>
      </pc:sldChg>
      <pc:sldChg chg="addSp delSp modSp">
        <pc:chgData name="Zeyu Zhu" userId="66a7be62-597b-4a08-94e6-5648255a91b5" providerId="ADAL" clId="{A767FEF3-DE3F-4CA0-B58C-53957FE6A698}" dt="2018-12-14T06:43:16.353" v="71" actId="554"/>
        <pc:sldMkLst>
          <pc:docMk/>
          <pc:sldMk cId="3188933438" sldId="265"/>
        </pc:sldMkLst>
        <pc:spChg chg="add del">
          <ac:chgData name="Zeyu Zhu" userId="66a7be62-597b-4a08-94e6-5648255a91b5" providerId="ADAL" clId="{A767FEF3-DE3F-4CA0-B58C-53957FE6A698}" dt="2018-12-14T05:28:37.222" v="4"/>
          <ac:spMkLst>
            <pc:docMk/>
            <pc:sldMk cId="3188933438" sldId="265"/>
            <ac:spMk id="3" creationId="{A55F9E1A-723C-4514-A9BD-5543EA43160D}"/>
          </ac:spMkLst>
        </pc:spChg>
        <pc:spChg chg="mod topLvl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5" creationId="{6E69817D-F59F-440E-AFA3-AF1240C42F77}"/>
          </ac:spMkLst>
        </pc:spChg>
        <pc:spChg chg="mod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6" creationId="{295A1A60-3AA6-4601-84DC-0E5601E7FBC2}"/>
          </ac:spMkLst>
        </pc:spChg>
        <pc:spChg chg="mod topLvl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22" creationId="{9CDB11DA-2800-461E-A41C-9D3B50CD29A2}"/>
          </ac:spMkLst>
        </pc:spChg>
        <pc:spChg chg="mod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23" creationId="{C970A80F-7C13-4938-9957-DE3CD43A3BB2}"/>
          </ac:spMkLst>
        </pc:spChg>
        <pc:spChg chg="mod topLvl">
          <ac:chgData name="Zeyu Zhu" userId="66a7be62-597b-4a08-94e6-5648255a91b5" providerId="ADAL" clId="{A767FEF3-DE3F-4CA0-B58C-53957FE6A698}" dt="2018-12-14T06:43:16.353" v="71" actId="554"/>
          <ac:spMkLst>
            <pc:docMk/>
            <pc:sldMk cId="3188933438" sldId="265"/>
            <ac:spMk id="25" creationId="{E25A3664-B419-45AB-9151-19A2477FCBFD}"/>
          </ac:spMkLst>
        </pc:spChg>
        <pc:spChg chg="add mod">
          <ac:chgData name="Zeyu Zhu" userId="66a7be62-597b-4a08-94e6-5648255a91b5" providerId="ADAL" clId="{A767FEF3-DE3F-4CA0-B58C-53957FE6A698}" dt="2018-12-14T05:28:49.760" v="6"/>
          <ac:spMkLst>
            <pc:docMk/>
            <pc:sldMk cId="3188933438" sldId="265"/>
            <ac:spMk id="26" creationId="{B2E8B41C-1480-49A1-A204-11BFFCAC14D3}"/>
          </ac:spMkLst>
        </pc:spChg>
        <pc:spChg chg="mod">
          <ac:chgData name="Zeyu Zhu" userId="66a7be62-597b-4a08-94e6-5648255a91b5" providerId="ADAL" clId="{A767FEF3-DE3F-4CA0-B58C-53957FE6A698}" dt="2018-12-14T05:34:33.357" v="8" actId="207"/>
          <ac:spMkLst>
            <pc:docMk/>
            <pc:sldMk cId="3188933438" sldId="265"/>
            <ac:spMk id="27" creationId="{3EC730D7-C9F3-47DC-B8A1-244945BFAD7A}"/>
          </ac:spMkLst>
        </pc:spChg>
        <pc:grpChg chg="del">
          <ac:chgData name="Zeyu Zhu" userId="66a7be62-597b-4a08-94e6-5648255a91b5" providerId="ADAL" clId="{A767FEF3-DE3F-4CA0-B58C-53957FE6A698}" dt="2018-12-14T06:43:00.547" v="70" actId="165"/>
          <ac:grpSpMkLst>
            <pc:docMk/>
            <pc:sldMk cId="3188933438" sldId="265"/>
            <ac:grpSpMk id="11" creationId="{D345B0DA-9F60-42DE-A7F4-6F5F7B0CE968}"/>
          </ac:grpSpMkLst>
        </pc:grpChg>
        <pc:grpChg chg="del">
          <ac:chgData name="Zeyu Zhu" userId="66a7be62-597b-4a08-94e6-5648255a91b5" providerId="ADAL" clId="{A767FEF3-DE3F-4CA0-B58C-53957FE6A698}" dt="2018-12-14T06:42:57.964" v="68" actId="165"/>
          <ac:grpSpMkLst>
            <pc:docMk/>
            <pc:sldMk cId="3188933438" sldId="265"/>
            <ac:grpSpMk id="12" creationId="{86854F65-B713-4A43-BCB6-826EA090E460}"/>
          </ac:grpSpMkLst>
        </pc:grpChg>
        <pc:grpChg chg="del">
          <ac:chgData name="Zeyu Zhu" userId="66a7be62-597b-4a08-94e6-5648255a91b5" providerId="ADAL" clId="{A767FEF3-DE3F-4CA0-B58C-53957FE6A698}" dt="2018-12-14T06:42:59.089" v="69" actId="165"/>
          <ac:grpSpMkLst>
            <pc:docMk/>
            <pc:sldMk cId="3188933438" sldId="265"/>
            <ac:grpSpMk id="14" creationId="{ABEFA5E7-7016-4C72-BB34-A923B22488BC}"/>
          </ac:grpSpMkLst>
        </pc:grpChg>
        <pc:picChg chg="mod topLvl">
          <ac:chgData name="Zeyu Zhu" userId="66a7be62-597b-4a08-94e6-5648255a91b5" providerId="ADAL" clId="{A767FEF3-DE3F-4CA0-B58C-53957FE6A698}" dt="2018-12-14T06:42:57.964" v="68" actId="165"/>
          <ac:picMkLst>
            <pc:docMk/>
            <pc:sldMk cId="3188933438" sldId="265"/>
            <ac:picMk id="31" creationId="{BFAA17D8-EED6-4AC0-947E-B60A96D67F23}"/>
          </ac:picMkLst>
        </pc:picChg>
        <pc:picChg chg="mod topLvl">
          <ac:chgData name="Zeyu Zhu" userId="66a7be62-597b-4a08-94e6-5648255a91b5" providerId="ADAL" clId="{A767FEF3-DE3F-4CA0-B58C-53957FE6A698}" dt="2018-12-14T06:42:59.089" v="69" actId="165"/>
          <ac:picMkLst>
            <pc:docMk/>
            <pc:sldMk cId="3188933438" sldId="265"/>
            <ac:picMk id="1028" creationId="{E0DC7A0A-6358-4D6D-B47E-F3A6E2EC5EE8}"/>
          </ac:picMkLst>
        </pc:picChg>
        <pc:picChg chg="mod topLvl">
          <ac:chgData name="Zeyu Zhu" userId="66a7be62-597b-4a08-94e6-5648255a91b5" providerId="ADAL" clId="{A767FEF3-DE3F-4CA0-B58C-53957FE6A698}" dt="2018-12-14T06:43:00.547" v="70" actId="165"/>
          <ac:picMkLst>
            <pc:docMk/>
            <pc:sldMk cId="3188933438" sldId="265"/>
            <ac:picMk id="3077" creationId="{641933A5-E687-4E2C-8E71-0142FECB9728}"/>
          </ac:picMkLst>
        </pc:picChg>
      </pc:sldChg>
      <pc:sldChg chg="addSp modSp">
        <pc:chgData name="Zeyu Zhu" userId="66a7be62-597b-4a08-94e6-5648255a91b5" providerId="ADAL" clId="{A767FEF3-DE3F-4CA0-B58C-53957FE6A698}" dt="2018-12-14T05:57:24.595" v="20"/>
        <pc:sldMkLst>
          <pc:docMk/>
          <pc:sldMk cId="1333129487" sldId="295"/>
        </pc:sldMkLst>
        <pc:spChg chg="mod">
          <ac:chgData name="Zeyu Zhu" userId="66a7be62-597b-4a08-94e6-5648255a91b5" providerId="ADAL" clId="{A767FEF3-DE3F-4CA0-B58C-53957FE6A698}" dt="2018-12-14T05:57:24.595" v="20"/>
          <ac:spMkLst>
            <pc:docMk/>
            <pc:sldMk cId="1333129487" sldId="295"/>
            <ac:spMk id="4" creationId="{64D02F41-D923-4A9C-A436-B6472F800A3B}"/>
          </ac:spMkLst>
        </pc:spChg>
        <pc:spChg chg="mod">
          <ac:chgData name="Zeyu Zhu" userId="66a7be62-597b-4a08-94e6-5648255a91b5" providerId="ADAL" clId="{A767FEF3-DE3F-4CA0-B58C-53957FE6A698}" dt="2018-12-14T05:25:51.364" v="2"/>
          <ac:spMkLst>
            <pc:docMk/>
            <pc:sldMk cId="1333129487" sldId="295"/>
            <ac:spMk id="41" creationId="{43E6373A-6494-4CCD-A944-B6C411DEBA57}"/>
          </ac:spMkLst>
        </pc:spChg>
        <pc:grpChg chg="add mod">
          <ac:chgData name="Zeyu Zhu" userId="66a7be62-597b-4a08-94e6-5648255a91b5" providerId="ADAL" clId="{A767FEF3-DE3F-4CA0-B58C-53957FE6A698}" dt="2018-12-14T05:22:19.169" v="0" actId="164"/>
          <ac:grpSpMkLst>
            <pc:docMk/>
            <pc:sldMk cId="1333129487" sldId="295"/>
            <ac:grpSpMk id="2" creationId="{5F6D1E30-89CD-491F-95B4-87364ADB4D87}"/>
          </ac:grpSpMkLst>
        </pc:grpChg>
        <pc:grpChg chg="mod">
          <ac:chgData name="Zeyu Zhu" userId="66a7be62-597b-4a08-94e6-5648255a91b5" providerId="ADAL" clId="{A767FEF3-DE3F-4CA0-B58C-53957FE6A698}" dt="2018-12-14T05:22:19.169" v="0" actId="164"/>
          <ac:grpSpMkLst>
            <pc:docMk/>
            <pc:sldMk cId="1333129487" sldId="295"/>
            <ac:grpSpMk id="44" creationId="{DC45D93A-D944-4764-8831-727D5E129231}"/>
          </ac:grpSpMkLst>
        </pc:grpChg>
        <pc:picChg chg="mod">
          <ac:chgData name="Zeyu Zhu" userId="66a7be62-597b-4a08-94e6-5648255a91b5" providerId="ADAL" clId="{A767FEF3-DE3F-4CA0-B58C-53957FE6A698}" dt="2018-12-14T05:22:19.169" v="0" actId="164"/>
          <ac:picMkLst>
            <pc:docMk/>
            <pc:sldMk cId="1333129487" sldId="295"/>
            <ac:picMk id="9220" creationId="{5C1F8D4C-F381-4DAE-AA65-16E2E5336E86}"/>
          </ac:picMkLst>
        </pc:picChg>
      </pc:sldChg>
      <pc:sldChg chg="addSp modSp">
        <pc:chgData name="Zeyu Zhu" userId="66a7be62-597b-4a08-94e6-5648255a91b5" providerId="ADAL" clId="{A767FEF3-DE3F-4CA0-B58C-53957FE6A698}" dt="2018-12-14T05:59:13.991" v="22" actId="207"/>
        <pc:sldMkLst>
          <pc:docMk/>
          <pc:sldMk cId="1388130203" sldId="296"/>
        </pc:sldMkLst>
        <pc:spChg chg="mod">
          <ac:chgData name="Zeyu Zhu" userId="66a7be62-597b-4a08-94e6-5648255a91b5" providerId="ADAL" clId="{A767FEF3-DE3F-4CA0-B58C-53957FE6A698}" dt="2018-12-14T05:50:30.017" v="17"/>
          <ac:spMkLst>
            <pc:docMk/>
            <pc:sldMk cId="1388130203" sldId="296"/>
            <ac:spMk id="3" creationId="{A2ECF2EB-9273-4B36-89CB-7C3E4D8606EA}"/>
          </ac:spMkLst>
        </pc:spChg>
        <pc:spChg chg="mod">
          <ac:chgData name="Zeyu Zhu" userId="66a7be62-597b-4a08-94e6-5648255a91b5" providerId="ADAL" clId="{A767FEF3-DE3F-4CA0-B58C-53957FE6A698}" dt="2018-12-14T05:50:28.299" v="16"/>
          <ac:spMkLst>
            <pc:docMk/>
            <pc:sldMk cId="1388130203" sldId="296"/>
            <ac:spMk id="4" creationId="{2DB72034-8BE1-4C04-99AA-97E0AAF6E2F9}"/>
          </ac:spMkLst>
        </pc:spChg>
        <pc:spChg chg="mod">
          <ac:chgData name="Zeyu Zhu" userId="66a7be62-597b-4a08-94e6-5648255a91b5" providerId="ADAL" clId="{A767FEF3-DE3F-4CA0-B58C-53957FE6A698}" dt="2018-12-14T05:56:09.479" v="19" actId="207"/>
          <ac:spMkLst>
            <pc:docMk/>
            <pc:sldMk cId="1388130203" sldId="296"/>
            <ac:spMk id="60" creationId="{ECD96733-736D-4427-98EB-18DC29F1BBB2}"/>
          </ac:spMkLst>
        </pc:spChg>
        <pc:spChg chg="add">
          <ac:chgData name="Zeyu Zhu" userId="66a7be62-597b-4a08-94e6-5648255a91b5" providerId="ADAL" clId="{A767FEF3-DE3F-4CA0-B58C-53957FE6A698}" dt="2018-12-14T05:29:29.811" v="7"/>
          <ac:spMkLst>
            <pc:docMk/>
            <pc:sldMk cId="1388130203" sldId="296"/>
            <ac:spMk id="89" creationId="{3E2B2F79-4471-4CDC-BE4B-C98F32774C4B}"/>
          </ac:spMkLst>
        </pc:spChg>
        <pc:spChg chg="add mod">
          <ac:chgData name="Zeyu Zhu" userId="66a7be62-597b-4a08-94e6-5648255a91b5" providerId="ADAL" clId="{A767FEF3-DE3F-4CA0-B58C-53957FE6A698}" dt="2018-12-14T05:59:13.991" v="22" actId="207"/>
          <ac:spMkLst>
            <pc:docMk/>
            <pc:sldMk cId="1388130203" sldId="296"/>
            <ac:spMk id="90" creationId="{05B50270-562F-4CA0-A7DF-A88DB96C4EDD}"/>
          </ac:spMkLst>
        </pc:spChg>
        <pc:spChg chg="add mod">
          <ac:chgData name="Zeyu Zhu" userId="66a7be62-597b-4a08-94e6-5648255a91b5" providerId="ADAL" clId="{A767FEF3-DE3F-4CA0-B58C-53957FE6A698}" dt="2018-12-14T05:59:13.991" v="22" actId="207"/>
          <ac:spMkLst>
            <pc:docMk/>
            <pc:sldMk cId="1388130203" sldId="296"/>
            <ac:spMk id="91" creationId="{2EB810FC-95E1-4094-83F3-D0EEF9A83D7A}"/>
          </ac:spMkLst>
        </pc:spChg>
        <pc:spChg chg="add mod">
          <ac:chgData name="Zeyu Zhu" userId="66a7be62-597b-4a08-94e6-5648255a91b5" providerId="ADAL" clId="{A767FEF3-DE3F-4CA0-B58C-53957FE6A698}" dt="2018-12-14T05:40:44.236" v="14" actId="571"/>
          <ac:spMkLst>
            <pc:docMk/>
            <pc:sldMk cId="1388130203" sldId="296"/>
            <ac:spMk id="92" creationId="{A64088E2-0C97-4251-9C6A-72C0CC50577B}"/>
          </ac:spMkLst>
        </pc:spChg>
        <pc:grpChg chg="add mod">
          <ac:chgData name="Zeyu Zhu" userId="66a7be62-597b-4a08-94e6-5648255a91b5" providerId="ADAL" clId="{A767FEF3-DE3F-4CA0-B58C-53957FE6A698}" dt="2018-12-14T05:39:26.607" v="9" actId="164"/>
          <ac:grpSpMkLst>
            <pc:docMk/>
            <pc:sldMk cId="1388130203" sldId="296"/>
            <ac:grpSpMk id="5" creationId="{8A6625D9-EB5E-4E26-B2AA-B625AA064F95}"/>
          </ac:grpSpMkLst>
        </pc:grpChg>
        <pc:grpChg chg="mod">
          <ac:chgData name="Zeyu Zhu" userId="66a7be62-597b-4a08-94e6-5648255a91b5" providerId="ADAL" clId="{A767FEF3-DE3F-4CA0-B58C-53957FE6A698}" dt="2018-12-14T05:39:26.607" v="9" actId="164"/>
          <ac:grpSpMkLst>
            <pc:docMk/>
            <pc:sldMk cId="1388130203" sldId="296"/>
            <ac:grpSpMk id="26" creationId="{BA0352E2-7FCC-4017-B64B-E54D41A0432B}"/>
          </ac:grpSpMkLst>
        </pc:grpChg>
        <pc:picChg chg="mod">
          <ac:chgData name="Zeyu Zhu" userId="66a7be62-597b-4a08-94e6-5648255a91b5" providerId="ADAL" clId="{A767FEF3-DE3F-4CA0-B58C-53957FE6A698}" dt="2018-12-14T05:39:26.607" v="9" actId="164"/>
          <ac:picMkLst>
            <pc:docMk/>
            <pc:sldMk cId="1388130203" sldId="296"/>
            <ac:picMk id="57" creationId="{99D302F3-D29A-447E-9501-DDCAFBE7CAA3}"/>
          </ac:picMkLst>
        </pc:picChg>
        <pc:picChg chg="mod">
          <ac:chgData name="Zeyu Zhu" userId="66a7be62-597b-4a08-94e6-5648255a91b5" providerId="ADAL" clId="{A767FEF3-DE3F-4CA0-B58C-53957FE6A698}" dt="2018-12-14T05:58:59.109" v="21"/>
          <ac:picMkLst>
            <pc:docMk/>
            <pc:sldMk cId="1388130203" sldId="296"/>
            <ac:picMk id="59" creationId="{3C409135-0C50-4568-BBE5-060EB5EEFCBD}"/>
          </ac:picMkLst>
        </pc:picChg>
      </pc:sldChg>
      <pc:sldChg chg="addSp modSp">
        <pc:chgData name="Zeyu Zhu" userId="66a7be62-597b-4a08-94e6-5648255a91b5" providerId="ADAL" clId="{A767FEF3-DE3F-4CA0-B58C-53957FE6A698}" dt="2018-12-14T06:10:10.673" v="34"/>
        <pc:sldMkLst>
          <pc:docMk/>
          <pc:sldMk cId="3827977910" sldId="297"/>
        </pc:sldMkLst>
        <pc:spChg chg="add mod">
          <ac:chgData name="Zeyu Zhu" userId="66a7be62-597b-4a08-94e6-5648255a91b5" providerId="ADAL" clId="{A767FEF3-DE3F-4CA0-B58C-53957FE6A698}" dt="2018-12-14T06:06:39.970" v="31" actId="207"/>
          <ac:spMkLst>
            <pc:docMk/>
            <pc:sldMk cId="3827977910" sldId="297"/>
            <ac:spMk id="8" creationId="{03521F70-11A6-4A0B-BDF7-871B33EE1872}"/>
          </ac:spMkLst>
        </pc:spChg>
        <pc:spChg chg="add mod">
          <ac:chgData name="Zeyu Zhu" userId="66a7be62-597b-4a08-94e6-5648255a91b5" providerId="ADAL" clId="{A767FEF3-DE3F-4CA0-B58C-53957FE6A698}" dt="2018-12-14T06:06:39.970" v="31" actId="207"/>
          <ac:spMkLst>
            <pc:docMk/>
            <pc:sldMk cId="3827977910" sldId="297"/>
            <ac:spMk id="60" creationId="{25277378-C3FF-4DAF-AFCB-4B3CF28CBE25}"/>
          </ac:spMkLst>
        </pc:spChg>
        <pc:spChg chg="mod">
          <ac:chgData name="Zeyu Zhu" userId="66a7be62-597b-4a08-94e6-5648255a91b5" providerId="ADAL" clId="{A767FEF3-DE3F-4CA0-B58C-53957FE6A698}" dt="2018-12-14T06:07:30.817" v="33"/>
          <ac:spMkLst>
            <pc:docMk/>
            <pc:sldMk cId="3827977910" sldId="297"/>
            <ac:spMk id="61" creationId="{BED0BDB9-AC31-4D5C-97E3-D105C6CDADE3}"/>
          </ac:spMkLst>
        </pc:spChg>
        <pc:grpChg chg="add mod">
          <ac:chgData name="Zeyu Zhu" userId="66a7be62-597b-4a08-94e6-5648255a91b5" providerId="ADAL" clId="{A767FEF3-DE3F-4CA0-B58C-53957FE6A698}" dt="2018-12-14T06:05:50.396" v="25" actId="164"/>
          <ac:grpSpMkLst>
            <pc:docMk/>
            <pc:sldMk cId="3827977910" sldId="297"/>
            <ac:grpSpMk id="2" creationId="{6308608A-B7AA-468F-A8F0-6E5067E78DA6}"/>
          </ac:grpSpMkLst>
        </pc:grpChg>
        <pc:grpChg chg="add mod">
          <ac:chgData name="Zeyu Zhu" userId="66a7be62-597b-4a08-94e6-5648255a91b5" providerId="ADAL" clId="{A767FEF3-DE3F-4CA0-B58C-53957FE6A698}" dt="2018-12-14T06:05:50.396" v="25" actId="164"/>
          <ac:grpSpMkLst>
            <pc:docMk/>
            <pc:sldMk cId="3827977910" sldId="297"/>
            <ac:grpSpMk id="3" creationId="{3A7323B0-C8FF-4549-9F85-FC604869231A}"/>
          </ac:grpSpMkLst>
        </pc:grpChg>
        <pc:grpChg chg="mod">
          <ac:chgData name="Zeyu Zhu" userId="66a7be62-597b-4a08-94e6-5648255a91b5" providerId="ADAL" clId="{A767FEF3-DE3F-4CA0-B58C-53957FE6A698}" dt="2018-12-14T06:05:50.396" v="25" actId="164"/>
          <ac:grpSpMkLst>
            <pc:docMk/>
            <pc:sldMk cId="3827977910" sldId="297"/>
            <ac:grpSpMk id="14" creationId="{89E199F4-ADD8-4C11-BB86-7ACF1770A1AA}"/>
          </ac:grpSpMkLst>
        </pc:grpChg>
        <pc:grpChg chg="mod">
          <ac:chgData name="Zeyu Zhu" userId="66a7be62-597b-4a08-94e6-5648255a91b5" providerId="ADAL" clId="{A767FEF3-DE3F-4CA0-B58C-53957FE6A698}" dt="2018-12-14T06:05:46.593" v="23" actId="164"/>
          <ac:grpSpMkLst>
            <pc:docMk/>
            <pc:sldMk cId="3827977910" sldId="297"/>
            <ac:grpSpMk id="46" creationId="{590AADAD-F41D-4C18-91D0-025E4BD500D9}"/>
          </ac:grpSpMkLst>
        </pc:grpChg>
        <pc:picChg chg="mod">
          <ac:chgData name="Zeyu Zhu" userId="66a7be62-597b-4a08-94e6-5648255a91b5" providerId="ADAL" clId="{A767FEF3-DE3F-4CA0-B58C-53957FE6A698}" dt="2018-12-14T06:10:10.673" v="34"/>
          <ac:picMkLst>
            <pc:docMk/>
            <pc:sldMk cId="3827977910" sldId="297"/>
            <ac:picMk id="12" creationId="{E06430A2-6FE2-4316-8431-CAA80ED464B3}"/>
          </ac:picMkLst>
        </pc:picChg>
        <pc:picChg chg="mod">
          <ac:chgData name="Zeyu Zhu" userId="66a7be62-597b-4a08-94e6-5648255a91b5" providerId="ADAL" clId="{A767FEF3-DE3F-4CA0-B58C-53957FE6A698}" dt="2018-12-14T06:05:50.396" v="25" actId="164"/>
          <ac:picMkLst>
            <pc:docMk/>
            <pc:sldMk cId="3827977910" sldId="297"/>
            <ac:picMk id="59" creationId="{D4282247-E7BE-4592-BCB5-327C884E81C4}"/>
          </ac:picMkLst>
        </pc:picChg>
        <pc:picChg chg="mod">
          <ac:chgData name="Zeyu Zhu" userId="66a7be62-597b-4a08-94e6-5648255a91b5" providerId="ADAL" clId="{A767FEF3-DE3F-4CA0-B58C-53957FE6A698}" dt="2018-12-14T06:05:46.593" v="23" actId="164"/>
          <ac:picMkLst>
            <pc:docMk/>
            <pc:sldMk cId="3827977910" sldId="297"/>
            <ac:picMk id="7174" creationId="{08FBC79E-B356-4E39-9AB6-B9E9B0AEEDFC}"/>
          </ac:picMkLst>
        </pc:picChg>
      </pc:sldChg>
      <pc:sldChg chg="addSp delSp modSp">
        <pc:chgData name="Zeyu Zhu" userId="66a7be62-597b-4a08-94e6-5648255a91b5" providerId="ADAL" clId="{A767FEF3-DE3F-4CA0-B58C-53957FE6A698}" dt="2018-12-14T06:38:55.919" v="66" actId="554"/>
        <pc:sldMkLst>
          <pc:docMk/>
          <pc:sldMk cId="3859367744" sldId="302"/>
        </pc:sldMkLst>
        <pc:spChg chg="mod">
          <ac:chgData name="Zeyu Zhu" userId="66a7be62-597b-4a08-94e6-5648255a91b5" providerId="ADAL" clId="{A767FEF3-DE3F-4CA0-B58C-53957FE6A698}" dt="2018-12-14T06:36:40.678" v="64" actId="552"/>
          <ac:spMkLst>
            <pc:docMk/>
            <pc:sldMk cId="3859367744" sldId="302"/>
            <ac:spMk id="2" creationId="{36C31BC5-119E-4509-AD02-3D3B617070D1}"/>
          </ac:spMkLst>
        </pc:spChg>
        <pc:spChg chg="mod topLvl">
          <ac:chgData name="Zeyu Zhu" userId="66a7be62-597b-4a08-94e6-5648255a91b5" providerId="ADAL" clId="{A767FEF3-DE3F-4CA0-B58C-53957FE6A698}" dt="2018-12-14T06:24:01.580" v="44" actId="164"/>
          <ac:spMkLst>
            <pc:docMk/>
            <pc:sldMk cId="3859367744" sldId="302"/>
            <ac:spMk id="13" creationId="{B245150C-654E-42BA-A345-BEC73A166131}"/>
          </ac:spMkLst>
        </pc:spChg>
        <pc:spChg chg="mod">
          <ac:chgData name="Zeyu Zhu" userId="66a7be62-597b-4a08-94e6-5648255a91b5" providerId="ADAL" clId="{A767FEF3-DE3F-4CA0-B58C-53957FE6A698}" dt="2018-12-14T06:36:40.678" v="64" actId="552"/>
          <ac:spMkLst>
            <pc:docMk/>
            <pc:sldMk cId="3859367744" sldId="302"/>
            <ac:spMk id="17" creationId="{F2334C3D-70DC-440C-BC5F-01465EE6D3E1}"/>
          </ac:spMkLst>
        </pc:spChg>
        <pc:spChg chg="add">
          <ac:chgData name="Zeyu Zhu" userId="66a7be62-597b-4a08-94e6-5648255a91b5" providerId="ADAL" clId="{A767FEF3-DE3F-4CA0-B58C-53957FE6A698}" dt="2018-12-14T06:15:30.470" v="35"/>
          <ac:spMkLst>
            <pc:docMk/>
            <pc:sldMk cId="3859367744" sldId="302"/>
            <ac:spMk id="18" creationId="{4F1D39C8-6DD1-43C8-9F5B-7B2F107FA2EB}"/>
          </ac:spMkLst>
        </pc:spChg>
        <pc:spChg chg="add mod">
          <ac:chgData name="Zeyu Zhu" userId="66a7be62-597b-4a08-94e6-5648255a91b5" providerId="ADAL" clId="{A767FEF3-DE3F-4CA0-B58C-53957FE6A698}" dt="2018-12-14T06:24:19.616" v="45" actId="207"/>
          <ac:spMkLst>
            <pc:docMk/>
            <pc:sldMk cId="3859367744" sldId="302"/>
            <ac:spMk id="19" creationId="{5DC7C651-0DEE-44C7-9663-35F3364FAAD5}"/>
          </ac:spMkLst>
        </pc:spChg>
        <pc:spChg chg="add mod">
          <ac:chgData name="Zeyu Zhu" userId="66a7be62-597b-4a08-94e6-5648255a91b5" providerId="ADAL" clId="{A767FEF3-DE3F-4CA0-B58C-53957FE6A698}" dt="2018-12-14T06:23:07.599" v="41" actId="164"/>
          <ac:spMkLst>
            <pc:docMk/>
            <pc:sldMk cId="3859367744" sldId="302"/>
            <ac:spMk id="20" creationId="{7EB9288E-8B42-48E1-A74F-0C07167C98EB}"/>
          </ac:spMkLst>
        </pc:spChg>
        <pc:spChg chg="add mod">
          <ac:chgData name="Zeyu Zhu" userId="66a7be62-597b-4a08-94e6-5648255a91b5" providerId="ADAL" clId="{A767FEF3-DE3F-4CA0-B58C-53957FE6A698}" dt="2018-12-14T06:23:07.599" v="41" actId="164"/>
          <ac:spMkLst>
            <pc:docMk/>
            <pc:sldMk cId="3859367744" sldId="302"/>
            <ac:spMk id="21" creationId="{DE3D4BF9-E382-4968-8C5D-CE4599F622F4}"/>
          </ac:spMkLst>
        </pc:spChg>
        <pc:spChg chg="add mod">
          <ac:chgData name="Zeyu Zhu" userId="66a7be62-597b-4a08-94e6-5648255a91b5" providerId="ADAL" clId="{A767FEF3-DE3F-4CA0-B58C-53957FE6A698}" dt="2018-12-14T06:30:48.141" v="50"/>
          <ac:spMkLst>
            <pc:docMk/>
            <pc:sldMk cId="3859367744" sldId="302"/>
            <ac:spMk id="22" creationId="{2FEAA9BC-630E-4C3C-BD4E-E129F818AA0C}"/>
          </ac:spMkLst>
        </pc:spChg>
        <pc:spChg chg="add mod">
          <ac:chgData name="Zeyu Zhu" userId="66a7be62-597b-4a08-94e6-5648255a91b5" providerId="ADAL" clId="{A767FEF3-DE3F-4CA0-B58C-53957FE6A698}" dt="2018-12-14T06:27:08.691" v="47" actId="11529"/>
          <ac:spMkLst>
            <pc:docMk/>
            <pc:sldMk cId="3859367744" sldId="302"/>
            <ac:spMk id="23" creationId="{5FDCA45F-ADC0-4A3F-9310-F994FA1BE251}"/>
          </ac:spMkLst>
        </pc:spChg>
        <pc:spChg chg="mod">
          <ac:chgData name="Zeyu Zhu" userId="66a7be62-597b-4a08-94e6-5648255a91b5" providerId="ADAL" clId="{A767FEF3-DE3F-4CA0-B58C-53957FE6A698}" dt="2018-12-14T06:38:55.919" v="66" actId="554"/>
          <ac:spMkLst>
            <pc:docMk/>
            <pc:sldMk cId="3859367744" sldId="302"/>
            <ac:spMk id="24" creationId="{4D6CC47F-8AAA-4269-BF14-61031A1D3C91}"/>
          </ac:spMkLst>
        </pc:spChg>
        <pc:spChg chg="add mod">
          <ac:chgData name="Zeyu Zhu" userId="66a7be62-597b-4a08-94e6-5648255a91b5" providerId="ADAL" clId="{A767FEF3-DE3F-4CA0-B58C-53957FE6A698}" dt="2018-12-14T06:32:17.020" v="56" actId="571"/>
          <ac:spMkLst>
            <pc:docMk/>
            <pc:sldMk cId="3859367744" sldId="302"/>
            <ac:spMk id="25" creationId="{90382DFD-73F3-402A-82C6-A97A48D2779C}"/>
          </ac:spMkLst>
        </pc:spChg>
        <pc:spChg chg="add mod">
          <ac:chgData name="Zeyu Zhu" userId="66a7be62-597b-4a08-94e6-5648255a91b5" providerId="ADAL" clId="{A767FEF3-DE3F-4CA0-B58C-53957FE6A698}" dt="2018-12-14T06:32:59.686" v="57" actId="571"/>
          <ac:spMkLst>
            <pc:docMk/>
            <pc:sldMk cId="3859367744" sldId="302"/>
            <ac:spMk id="26" creationId="{694DC5A4-7C6A-43EA-8541-EFFEBAA6F1AB}"/>
          </ac:spMkLst>
        </pc:spChg>
        <pc:spChg chg="add mod">
          <ac:chgData name="Zeyu Zhu" userId="66a7be62-597b-4a08-94e6-5648255a91b5" providerId="ADAL" clId="{A767FEF3-DE3F-4CA0-B58C-53957FE6A698}" dt="2018-12-14T06:34:55.438" v="58" actId="571"/>
          <ac:spMkLst>
            <pc:docMk/>
            <pc:sldMk cId="3859367744" sldId="302"/>
            <ac:spMk id="26" creationId="{875E69BF-1918-44E5-9558-567B694EA2B9}"/>
          </ac:spMkLst>
        </pc:spChg>
        <pc:spChg chg="add mod">
          <ac:chgData name="Zeyu Zhu" userId="66a7be62-597b-4a08-94e6-5648255a91b5" providerId="ADAL" clId="{A767FEF3-DE3F-4CA0-B58C-53957FE6A698}" dt="2018-12-14T06:36:40.678" v="64" actId="552"/>
          <ac:spMkLst>
            <pc:docMk/>
            <pc:sldMk cId="3859367744" sldId="302"/>
            <ac:spMk id="27" creationId="{1865FE70-BBC8-4A0A-95E2-E25D099C4BE3}"/>
          </ac:spMkLst>
        </pc:spChg>
        <pc:spChg chg="add mod">
          <ac:chgData name="Zeyu Zhu" userId="66a7be62-597b-4a08-94e6-5648255a91b5" providerId="ADAL" clId="{A767FEF3-DE3F-4CA0-B58C-53957FE6A698}" dt="2018-12-14T06:38:46.852" v="65" actId="12788"/>
          <ac:spMkLst>
            <pc:docMk/>
            <pc:sldMk cId="3859367744" sldId="302"/>
            <ac:spMk id="28" creationId="{CAFF09BC-414A-431A-8FF5-192DC19B76B7}"/>
          </ac:spMkLst>
        </pc:spChg>
        <pc:spChg chg="add mod">
          <ac:chgData name="Zeyu Zhu" userId="66a7be62-597b-4a08-94e6-5648255a91b5" providerId="ADAL" clId="{A767FEF3-DE3F-4CA0-B58C-53957FE6A698}" dt="2018-12-14T06:38:55.919" v="66" actId="554"/>
          <ac:spMkLst>
            <pc:docMk/>
            <pc:sldMk cId="3859367744" sldId="302"/>
            <ac:spMk id="29" creationId="{349082B6-F797-4A00-88C8-23BC15630741}"/>
          </ac:spMkLst>
        </pc:spChg>
        <pc:spChg chg="add mod">
          <ac:chgData name="Zeyu Zhu" userId="66a7be62-597b-4a08-94e6-5648255a91b5" providerId="ADAL" clId="{A767FEF3-DE3F-4CA0-B58C-53957FE6A698}" dt="2018-12-14T06:38:46.852" v="65" actId="12788"/>
          <ac:spMkLst>
            <pc:docMk/>
            <pc:sldMk cId="3859367744" sldId="302"/>
            <ac:spMk id="30" creationId="{7A26BBBF-CF0E-406A-8AC7-06E03763A45E}"/>
          </ac:spMkLst>
        </pc:spChg>
        <pc:grpChg chg="add mod topLvl">
          <ac:chgData name="Zeyu Zhu" userId="66a7be62-597b-4a08-94e6-5648255a91b5" providerId="ADAL" clId="{A767FEF3-DE3F-4CA0-B58C-53957FE6A698}" dt="2018-12-14T06:24:01.580" v="44" actId="164"/>
          <ac:grpSpMkLst>
            <pc:docMk/>
            <pc:sldMk cId="3859367744" sldId="302"/>
            <ac:grpSpMk id="8" creationId="{6FA5F119-3D9E-4F46-99EF-DFD8DEB8A76E}"/>
          </ac:grpSpMkLst>
        </pc:grpChg>
        <pc:grpChg chg="add del mod">
          <ac:chgData name="Zeyu Zhu" userId="66a7be62-597b-4a08-94e6-5648255a91b5" providerId="ADAL" clId="{A767FEF3-DE3F-4CA0-B58C-53957FE6A698}" dt="2018-12-14T06:23:43.994" v="43" actId="165"/>
          <ac:grpSpMkLst>
            <pc:docMk/>
            <pc:sldMk cId="3859367744" sldId="302"/>
            <ac:grpSpMk id="11" creationId="{1C5B60BE-1ADE-4784-85DB-AAFF688E8016}"/>
          </ac:grpSpMkLst>
        </pc:grpChg>
        <pc:grpChg chg="add mod">
          <ac:chgData name="Zeyu Zhu" userId="66a7be62-597b-4a08-94e6-5648255a91b5" providerId="ADAL" clId="{A767FEF3-DE3F-4CA0-B58C-53957FE6A698}" dt="2018-12-14T06:24:01.580" v="44" actId="164"/>
          <ac:grpSpMkLst>
            <pc:docMk/>
            <pc:sldMk cId="3859367744" sldId="302"/>
            <ac:grpSpMk id="12" creationId="{C298329D-268F-475D-A05C-5744941DE5CB}"/>
          </ac:grpSpMkLst>
        </pc:grpChg>
        <pc:picChg chg="mod topLvl">
          <ac:chgData name="Zeyu Zhu" userId="66a7be62-597b-4a08-94e6-5648255a91b5" providerId="ADAL" clId="{A767FEF3-DE3F-4CA0-B58C-53957FE6A698}" dt="2018-12-14T06:24:01.580" v="44" actId="164"/>
          <ac:picMkLst>
            <pc:docMk/>
            <pc:sldMk cId="3859367744" sldId="302"/>
            <ac:picMk id="10" creationId="{3A2ABFE7-5BA9-4E45-A364-FB98DD3017F0}"/>
          </ac:picMkLst>
        </pc:picChg>
        <pc:picChg chg="mod topLvl">
          <ac:chgData name="Zeyu Zhu" userId="66a7be62-597b-4a08-94e6-5648255a91b5" providerId="ADAL" clId="{A767FEF3-DE3F-4CA0-B58C-53957FE6A698}" dt="2018-12-14T06:24:01.580" v="44" actId="164"/>
          <ac:picMkLst>
            <pc:docMk/>
            <pc:sldMk cId="3859367744" sldId="302"/>
            <ac:picMk id="14" creationId="{A6310D79-8D3D-41EB-BF80-8303F214296B}"/>
          </ac:picMkLst>
        </pc:picChg>
        <pc:picChg chg="add">
          <ac:chgData name="Zeyu Zhu" userId="66a7be62-597b-4a08-94e6-5648255a91b5" providerId="ADAL" clId="{A767FEF3-DE3F-4CA0-B58C-53957FE6A698}" dt="2018-12-14T06:31:32.143" v="51"/>
          <ac:picMkLst>
            <pc:docMk/>
            <pc:sldMk cId="3859367744" sldId="302"/>
            <ac:picMk id="24" creationId="{C69170E2-3F71-4EFE-AEF6-18340279757B}"/>
          </ac:picMkLst>
        </pc:picChg>
      </pc:sldChg>
    </pc:docChg>
  </pc:docChgLst>
  <pc:docChgLst>
    <pc:chgData name="Xu, Sharon" userId="7e55fc08-1fa1-479d-871a-012817fa981e" providerId="ADAL" clId="{6BB4436C-D58D-401C-80DF-9649420A10DA}"/>
    <pc:docChg chg="undo redo custSel addSld delSld modSld sldOrd modMainMaster">
      <pc:chgData name="Xu, Sharon" userId="7e55fc08-1fa1-479d-871a-012817fa981e" providerId="ADAL" clId="{6BB4436C-D58D-401C-80DF-9649420A10DA}" dt="2018-12-14T18:11:51.076" v="7574" actId="1076"/>
      <pc:docMkLst>
        <pc:docMk/>
      </pc:docMkLst>
      <pc:sldChg chg="setBg">
        <pc:chgData name="Xu, Sharon" userId="7e55fc08-1fa1-479d-871a-012817fa981e" providerId="ADAL" clId="{6BB4436C-D58D-401C-80DF-9649420A10DA}" dt="2018-12-14T06:52:20.869" v="7444"/>
        <pc:sldMkLst>
          <pc:docMk/>
          <pc:sldMk cId="3320774573" sldId="256"/>
        </pc:sldMkLst>
      </pc:sldChg>
      <pc:sldChg chg="addSp delSp modSp">
        <pc:chgData name="Xu, Sharon" userId="7e55fc08-1fa1-479d-871a-012817fa981e" providerId="ADAL" clId="{6BB4436C-D58D-401C-80DF-9649420A10DA}" dt="2018-12-14T04:33:44.448" v="3276" actId="20577"/>
        <pc:sldMkLst>
          <pc:docMk/>
          <pc:sldMk cId="4044386989" sldId="257"/>
        </pc:sldMkLst>
        <pc:spChg chg="del mod">
          <ac:chgData name="Xu, Sharon" userId="7e55fc08-1fa1-479d-871a-012817fa981e" providerId="ADAL" clId="{6BB4436C-D58D-401C-80DF-9649420A10DA}" dt="2018-12-14T02:01:35.509" v="1097" actId="478"/>
          <ac:spMkLst>
            <pc:docMk/>
            <pc:sldMk cId="4044386989" sldId="257"/>
            <ac:spMk id="4" creationId="{472715B3-E40C-4CE1-BEA9-971CF3C4DB0B}"/>
          </ac:spMkLst>
        </pc:spChg>
        <pc:spChg chg="mod ord">
          <ac:chgData name="Xu, Sharon" userId="7e55fc08-1fa1-479d-871a-012817fa981e" providerId="ADAL" clId="{6BB4436C-D58D-401C-80DF-9649420A10DA}" dt="2018-12-14T04:30:08.273" v="2805" actId="20577"/>
          <ac:spMkLst>
            <pc:docMk/>
            <pc:sldMk cId="4044386989" sldId="257"/>
            <ac:spMk id="5" creationId="{82C5FDDF-2FCF-4E68-845C-458FE5A08224}"/>
          </ac:spMkLst>
        </pc:spChg>
        <pc:spChg chg="mod">
          <ac:chgData name="Xu, Sharon" userId="7e55fc08-1fa1-479d-871a-012817fa981e" providerId="ADAL" clId="{6BB4436C-D58D-401C-80DF-9649420A10DA}" dt="2018-12-14T04:29:24.280" v="2751" actId="20577"/>
          <ac:spMkLst>
            <pc:docMk/>
            <pc:sldMk cId="4044386989" sldId="257"/>
            <ac:spMk id="6" creationId="{2EFBD774-4D1C-45E0-BE03-72AEB21719DE}"/>
          </ac:spMkLst>
        </pc:spChg>
        <pc:spChg chg="mod">
          <ac:chgData name="Xu, Sharon" userId="7e55fc08-1fa1-479d-871a-012817fa981e" providerId="ADAL" clId="{6BB4436C-D58D-401C-80DF-9649420A10DA}" dt="2018-12-14T04:27:53.103" v="2642" actId="14100"/>
          <ac:spMkLst>
            <pc:docMk/>
            <pc:sldMk cId="4044386989" sldId="257"/>
            <ac:spMk id="7" creationId="{8914258A-558C-4784-B36A-F8CC7FF46F72}"/>
          </ac:spMkLst>
        </pc:spChg>
        <pc:spChg chg="add del mod ord">
          <ac:chgData name="Xu, Sharon" userId="7e55fc08-1fa1-479d-871a-012817fa981e" providerId="ADAL" clId="{6BB4436C-D58D-401C-80DF-9649420A10DA}" dt="2018-12-14T04:33:44.448" v="3276" actId="20577"/>
          <ac:spMkLst>
            <pc:docMk/>
            <pc:sldMk cId="4044386989" sldId="257"/>
            <ac:spMk id="99" creationId="{69F1B578-5217-4D0C-A63A-22E7D4C799FA}"/>
          </ac:spMkLst>
        </pc:spChg>
        <pc:grpChg chg="add del mod topLvl">
          <ac:chgData name="Xu, Sharon" userId="7e55fc08-1fa1-479d-871a-012817fa981e" providerId="ADAL" clId="{6BB4436C-D58D-401C-80DF-9649420A10DA}" dt="2018-12-14T02:01:24.414" v="1092"/>
          <ac:grpSpMkLst>
            <pc:docMk/>
            <pc:sldMk cId="4044386989" sldId="257"/>
            <ac:grpSpMk id="11" creationId="{D1F16F7C-7C66-4CE7-BD33-49FD922C0D20}"/>
          </ac:grpSpMkLst>
        </pc:grpChg>
        <pc:grpChg chg="del">
          <ac:chgData name="Xu, Sharon" userId="7e55fc08-1fa1-479d-871a-012817fa981e" providerId="ADAL" clId="{6BB4436C-D58D-401C-80DF-9649420A10DA}" dt="2018-12-14T00:08:56.204" v="131" actId="478"/>
          <ac:grpSpMkLst>
            <pc:docMk/>
            <pc:sldMk cId="4044386989" sldId="257"/>
            <ac:grpSpMk id="54" creationId="{9BDC4658-F3C2-473A-B663-50FC8AC69044}"/>
          </ac:grpSpMkLst>
        </pc:grpChg>
        <pc:grpChg chg="del">
          <ac:chgData name="Xu, Sharon" userId="7e55fc08-1fa1-479d-871a-012817fa981e" providerId="ADAL" clId="{6BB4436C-D58D-401C-80DF-9649420A10DA}" dt="2018-12-14T00:06:02.433" v="124" actId="478"/>
          <ac:grpSpMkLst>
            <pc:docMk/>
            <pc:sldMk cId="4044386989" sldId="257"/>
            <ac:grpSpMk id="55" creationId="{F2EB11C8-5F2D-4F6C-A918-14B7C4C8FC9F}"/>
          </ac:grpSpMkLst>
        </pc:grpChg>
        <pc:grpChg chg="mod">
          <ac:chgData name="Xu, Sharon" userId="7e55fc08-1fa1-479d-871a-012817fa981e" providerId="ADAL" clId="{6BB4436C-D58D-401C-80DF-9649420A10DA}" dt="2018-12-14T02:28:27.157" v="1915" actId="1037"/>
          <ac:grpSpMkLst>
            <pc:docMk/>
            <pc:sldMk cId="4044386989" sldId="257"/>
            <ac:grpSpMk id="56" creationId="{B779E398-C00B-4463-B87C-CBAF8B4F60C8}"/>
          </ac:grpSpMkLst>
        </pc:grpChg>
        <pc:grpChg chg="mod">
          <ac:chgData name="Xu, Sharon" userId="7e55fc08-1fa1-479d-871a-012817fa981e" providerId="ADAL" clId="{6BB4436C-D58D-401C-80DF-9649420A10DA}" dt="2018-12-14T02:28:27.157" v="1915" actId="1037"/>
          <ac:grpSpMkLst>
            <pc:docMk/>
            <pc:sldMk cId="4044386989" sldId="257"/>
            <ac:grpSpMk id="57" creationId="{4EE6BFF3-F5E8-4A16-8494-B0AB9B687FFF}"/>
          </ac:grpSpMkLst>
        </pc:grpChg>
        <pc:grpChg chg="add mod">
          <ac:chgData name="Xu, Sharon" userId="7e55fc08-1fa1-479d-871a-012817fa981e" providerId="ADAL" clId="{6BB4436C-D58D-401C-80DF-9649420A10DA}" dt="2018-12-14T02:28:27.157" v="1915" actId="1037"/>
          <ac:grpSpMkLst>
            <pc:docMk/>
            <pc:sldMk cId="4044386989" sldId="257"/>
            <ac:grpSpMk id="84" creationId="{C8244F4A-95F1-404F-9039-5B4074F0BE07}"/>
          </ac:grpSpMkLst>
        </pc:grpChg>
        <pc:picChg chg="add del mod ord">
          <ac:chgData name="Xu, Sharon" userId="7e55fc08-1fa1-479d-871a-012817fa981e" providerId="ADAL" clId="{6BB4436C-D58D-401C-80DF-9649420A10DA}" dt="2018-12-14T02:04:49.166" v="1153" actId="478"/>
          <ac:picMkLst>
            <pc:docMk/>
            <pc:sldMk cId="4044386989" sldId="257"/>
            <ac:picMk id="82" creationId="{E4A53667-1CFA-4CDC-B580-5806C3570D35}"/>
          </ac:picMkLst>
        </pc:picChg>
        <pc:picChg chg="del">
          <ac:chgData name="Xu, Sharon" userId="7e55fc08-1fa1-479d-871a-012817fa981e" providerId="ADAL" clId="{6BB4436C-D58D-401C-80DF-9649420A10DA}" dt="2018-12-14T00:06:02.433" v="124" actId="478"/>
          <ac:picMkLst>
            <pc:docMk/>
            <pc:sldMk cId="4044386989" sldId="257"/>
            <ac:picMk id="83" creationId="{4A861F9E-3FF6-4EAA-984F-4CB65647C2A3}"/>
          </ac:picMkLst>
        </pc:picChg>
        <pc:picChg chg="del topLvl">
          <ac:chgData name="Xu, Sharon" userId="7e55fc08-1fa1-479d-871a-012817fa981e" providerId="ADAL" clId="{6BB4436C-D58D-401C-80DF-9649420A10DA}" dt="2018-12-14T00:08:56.204" v="131" actId="478"/>
          <ac:picMkLst>
            <pc:docMk/>
            <pc:sldMk cId="4044386989" sldId="257"/>
            <ac:picMk id="85" creationId="{7EE15CCA-DEEC-4FE0-B75B-AD26FFF4144A}"/>
          </ac:picMkLst>
        </pc:picChg>
        <pc:picChg chg="add mod">
          <ac:chgData name="Xu, Sharon" userId="7e55fc08-1fa1-479d-871a-012817fa981e" providerId="ADAL" clId="{6BB4436C-D58D-401C-80DF-9649420A10DA}" dt="2018-12-14T02:28:27.157" v="1915" actId="1037"/>
          <ac:picMkLst>
            <pc:docMk/>
            <pc:sldMk cId="4044386989" sldId="257"/>
            <ac:picMk id="98" creationId="{70059588-5478-44FE-8209-071012454920}"/>
          </ac:picMkLst>
        </pc:picChg>
        <pc:picChg chg="add mod">
          <ac:chgData name="Xu, Sharon" userId="7e55fc08-1fa1-479d-871a-012817fa981e" providerId="ADAL" clId="{6BB4436C-D58D-401C-80DF-9649420A10DA}" dt="2018-12-14T02:28:27.157" v="1915" actId="1037"/>
          <ac:picMkLst>
            <pc:docMk/>
            <pc:sldMk cId="4044386989" sldId="257"/>
            <ac:picMk id="1026" creationId="{6C67ADAB-6F00-4A35-B92B-311A50187060}"/>
          </ac:picMkLst>
        </pc:picChg>
        <pc:picChg chg="add del mod">
          <ac:chgData name="Xu, Sharon" userId="7e55fc08-1fa1-479d-871a-012817fa981e" providerId="ADAL" clId="{6BB4436C-D58D-401C-80DF-9649420A10DA}" dt="2018-12-14T02:01:24.414" v="1092"/>
          <ac:picMkLst>
            <pc:docMk/>
            <pc:sldMk cId="4044386989" sldId="257"/>
            <ac:picMk id="1028" creationId="{57F26A52-4DD3-46F1-AEE9-74CF6243BF71}"/>
          </ac:picMkLst>
        </pc:picChg>
        <pc:picChg chg="add del mod">
          <ac:chgData name="Xu, Sharon" userId="7e55fc08-1fa1-479d-871a-012817fa981e" providerId="ADAL" clId="{6BB4436C-D58D-401C-80DF-9649420A10DA}" dt="2018-12-14T01:38:12.380" v="1000"/>
          <ac:picMkLst>
            <pc:docMk/>
            <pc:sldMk cId="4044386989" sldId="257"/>
            <ac:picMk id="1030" creationId="{E211A1DC-FF69-4EB5-A2F1-A327BCFD732E}"/>
          </ac:picMkLst>
        </pc:picChg>
      </pc:sldChg>
      <pc:sldChg chg="addSp delSp modSp ord setBg">
        <pc:chgData name="Xu, Sharon" userId="7e55fc08-1fa1-479d-871a-012817fa981e" providerId="ADAL" clId="{6BB4436C-D58D-401C-80DF-9649420A10DA}" dt="2018-12-14T15:36:46.677" v="7535" actId="20577"/>
        <pc:sldMkLst>
          <pc:docMk/>
          <pc:sldMk cId="3188933438" sldId="265"/>
        </pc:sldMkLst>
        <pc:spChg chg="add mod">
          <ac:chgData name="Xu, Sharon" userId="7e55fc08-1fa1-479d-871a-012817fa981e" providerId="ADAL" clId="{6BB4436C-D58D-401C-80DF-9649420A10DA}" dt="2018-12-14T02:12:54.729" v="1334" actId="20577"/>
          <ac:spMkLst>
            <pc:docMk/>
            <pc:sldMk cId="3188933438" sldId="265"/>
            <ac:spMk id="2" creationId="{C4E7574D-1B02-4522-824F-A283B0BBE22F}"/>
          </ac:spMkLst>
        </pc:spChg>
        <pc:spChg chg="add del mod">
          <ac:chgData name="Xu, Sharon" userId="7e55fc08-1fa1-479d-871a-012817fa981e" providerId="ADAL" clId="{6BB4436C-D58D-401C-80DF-9649420A10DA}" dt="2018-12-14T02:12:49.798" v="1332" actId="478"/>
          <ac:spMkLst>
            <pc:docMk/>
            <pc:sldMk cId="3188933438" sldId="265"/>
            <ac:spMk id="3" creationId="{25CF2086-FCEC-4609-9DA9-FE9AE248334B}"/>
          </ac:spMkLst>
        </pc:spChg>
        <pc:spChg chg="add del mod">
          <ac:chgData name="Xu, Sharon" userId="7e55fc08-1fa1-479d-871a-012817fa981e" providerId="ADAL" clId="{6BB4436C-D58D-401C-80DF-9649420A10DA}" dt="2018-12-14T02:13:21.710" v="1345" actId="478"/>
          <ac:spMkLst>
            <pc:docMk/>
            <pc:sldMk cId="3188933438" sldId="265"/>
            <ac:spMk id="4" creationId="{6A87F69F-6E88-474C-85EE-5B0986C8DB79}"/>
          </ac:spMkLst>
        </pc:spChg>
        <pc:spChg chg="add del mod">
          <ac:chgData name="Xu, Sharon" userId="7e55fc08-1fa1-479d-871a-012817fa981e" providerId="ADAL" clId="{6BB4436C-D58D-401C-80DF-9649420A10DA}" dt="2018-12-14T04:39:02.098" v="3584" actId="164"/>
          <ac:spMkLst>
            <pc:docMk/>
            <pc:sldMk cId="3188933438" sldId="265"/>
            <ac:spMk id="5" creationId="{6E69817D-F59F-440E-AFA3-AF1240C42F77}"/>
          </ac:spMkLst>
        </pc:spChg>
        <pc:spChg chg="add del mod">
          <ac:chgData name="Xu, Sharon" userId="7e55fc08-1fa1-479d-871a-012817fa981e" providerId="ADAL" clId="{6BB4436C-D58D-401C-80DF-9649420A10DA}" dt="2018-12-14T04:40:54.456" v="3694" actId="1076"/>
          <ac:spMkLst>
            <pc:docMk/>
            <pc:sldMk cId="3188933438" sldId="265"/>
            <ac:spMk id="6" creationId="{295A1A60-3AA6-4601-84DC-0E5601E7FBC2}"/>
          </ac:spMkLst>
        </pc:spChg>
        <pc:spChg chg="mod">
          <ac:chgData name="Xu, Sharon" userId="7e55fc08-1fa1-479d-871a-012817fa981e" providerId="ADAL" clId="{6BB4436C-D58D-401C-80DF-9649420A10DA}" dt="2018-12-14T04:55:57.138" v="4251" actId="20577"/>
          <ac:spMkLst>
            <pc:docMk/>
            <pc:sldMk cId="3188933438" sldId="265"/>
            <ac:spMk id="7" creationId="{8914258A-558C-4784-B36A-F8CC7FF46F72}"/>
          </ac:spMkLst>
        </pc:spChg>
        <pc:spChg chg="mod">
          <ac:chgData name="Xu, Sharon" userId="7e55fc08-1fa1-479d-871a-012817fa981e" providerId="ADAL" clId="{6BB4436C-D58D-401C-80DF-9649420A10DA}" dt="2018-12-14T15:36:46.677" v="7535" actId="20577"/>
          <ac:spMkLst>
            <pc:docMk/>
            <pc:sldMk cId="3188933438" sldId="265"/>
            <ac:spMk id="20" creationId="{60B0A946-6197-4F7E-9A07-73C639C5863D}"/>
          </ac:spMkLst>
        </pc:spChg>
        <pc:spChg chg="mod">
          <ac:chgData name="Xu, Sharon" userId="7e55fc08-1fa1-479d-871a-012817fa981e" providerId="ADAL" clId="{6BB4436C-D58D-401C-80DF-9649420A10DA}" dt="2018-12-14T04:40:54.456" v="3694" actId="1076"/>
          <ac:spMkLst>
            <pc:docMk/>
            <pc:sldMk cId="3188933438" sldId="265"/>
            <ac:spMk id="21" creationId="{41796EB9-2D42-4DA8-9627-59B2BD569E8B}"/>
          </ac:spMkLst>
        </pc:spChg>
        <pc:spChg chg="add del mod">
          <ac:chgData name="Xu, Sharon" userId="7e55fc08-1fa1-479d-871a-012817fa981e" providerId="ADAL" clId="{6BB4436C-D58D-401C-80DF-9649420A10DA}" dt="2018-12-14T04:39:36.526" v="3604" actId="20577"/>
          <ac:spMkLst>
            <pc:docMk/>
            <pc:sldMk cId="3188933438" sldId="265"/>
            <ac:spMk id="22" creationId="{9CDB11DA-2800-461E-A41C-9D3B50CD29A2}"/>
          </ac:spMkLst>
        </pc:spChg>
        <pc:spChg chg="add del mod topLvl">
          <ac:chgData name="Xu, Sharon" userId="7e55fc08-1fa1-479d-871a-012817fa981e" providerId="ADAL" clId="{6BB4436C-D58D-401C-80DF-9649420A10DA}" dt="2018-12-14T04:40:54.456" v="3694" actId="1076"/>
          <ac:spMkLst>
            <pc:docMk/>
            <pc:sldMk cId="3188933438" sldId="265"/>
            <ac:spMk id="23" creationId="{C970A80F-7C13-4938-9957-DE3CD43A3BB2}"/>
          </ac:spMkLst>
        </pc:spChg>
        <pc:spChg chg="add del mod">
          <ac:chgData name="Xu, Sharon" userId="7e55fc08-1fa1-479d-871a-012817fa981e" providerId="ADAL" clId="{6BB4436C-D58D-401C-80DF-9649420A10DA}" dt="2018-12-14T04:39:03.720" v="3585" actId="164"/>
          <ac:spMkLst>
            <pc:docMk/>
            <pc:sldMk cId="3188933438" sldId="265"/>
            <ac:spMk id="25" creationId="{E25A3664-B419-45AB-9151-19A2477FCBFD}"/>
          </ac:spMkLst>
        </pc:spChg>
        <pc:spChg chg="add mod">
          <ac:chgData name="Xu, Sharon" userId="7e55fc08-1fa1-479d-871a-012817fa981e" providerId="ADAL" clId="{6BB4436C-D58D-401C-80DF-9649420A10DA}" dt="2018-12-14T04:56:28.667" v="4317" actId="20577"/>
          <ac:spMkLst>
            <pc:docMk/>
            <pc:sldMk cId="3188933438" sldId="265"/>
            <ac:spMk id="27" creationId="{3EC730D7-C9F3-47DC-B8A1-244945BFAD7A}"/>
          </ac:spMkLst>
        </pc:spChg>
        <pc:spChg chg="del mod">
          <ac:chgData name="Xu, Sharon" userId="7e55fc08-1fa1-479d-871a-012817fa981e" providerId="ADAL" clId="{6BB4436C-D58D-401C-80DF-9649420A10DA}" dt="2018-12-13T23:40:33.592" v="70"/>
          <ac:spMkLst>
            <pc:docMk/>
            <pc:sldMk cId="3188933438" sldId="265"/>
            <ac:spMk id="1024" creationId="{21E96EB6-15C7-4C29-8CE9-AD402D1C5233}"/>
          </ac:spMkLst>
        </pc:spChg>
        <pc:grpChg chg="add mod">
          <ac:chgData name="Xu, Sharon" userId="7e55fc08-1fa1-479d-871a-012817fa981e" providerId="ADAL" clId="{6BB4436C-D58D-401C-80DF-9649420A10DA}" dt="2018-12-14T04:40:54.456" v="3694" actId="1076"/>
          <ac:grpSpMkLst>
            <pc:docMk/>
            <pc:sldMk cId="3188933438" sldId="265"/>
            <ac:grpSpMk id="11" creationId="{D345B0DA-9F60-42DE-A7F4-6F5F7B0CE968}"/>
          </ac:grpSpMkLst>
        </pc:grpChg>
        <pc:grpChg chg="add mod">
          <ac:chgData name="Xu, Sharon" userId="7e55fc08-1fa1-479d-871a-012817fa981e" providerId="ADAL" clId="{6BB4436C-D58D-401C-80DF-9649420A10DA}" dt="2018-12-14T04:40:54.456" v="3694" actId="1076"/>
          <ac:grpSpMkLst>
            <pc:docMk/>
            <pc:sldMk cId="3188933438" sldId="265"/>
            <ac:grpSpMk id="12" creationId="{86854F65-B713-4A43-BCB6-826EA090E460}"/>
          </ac:grpSpMkLst>
        </pc:grpChg>
        <pc:grpChg chg="add del mod">
          <ac:chgData name="Xu, Sharon" userId="7e55fc08-1fa1-479d-871a-012817fa981e" providerId="ADAL" clId="{6BB4436C-D58D-401C-80DF-9649420A10DA}" dt="2018-12-14T04:40:44.092" v="3693" actId="165"/>
          <ac:grpSpMkLst>
            <pc:docMk/>
            <pc:sldMk cId="3188933438" sldId="265"/>
            <ac:grpSpMk id="13" creationId="{899D7CA9-292E-4E10-91CE-F9193028BE36}"/>
          </ac:grpSpMkLst>
        </pc:grpChg>
        <pc:grpChg chg="add mod">
          <ac:chgData name="Xu, Sharon" userId="7e55fc08-1fa1-479d-871a-012817fa981e" providerId="ADAL" clId="{6BB4436C-D58D-401C-80DF-9649420A10DA}" dt="2018-12-14T04:40:54.456" v="3694" actId="1076"/>
          <ac:grpSpMkLst>
            <pc:docMk/>
            <pc:sldMk cId="3188933438" sldId="265"/>
            <ac:grpSpMk id="14" creationId="{ABEFA5E7-7016-4C72-BB34-A923B22488BC}"/>
          </ac:grpSpMkLst>
        </pc:grpChg>
        <pc:picChg chg="mod">
          <ac:chgData name="Xu, Sharon" userId="7e55fc08-1fa1-479d-871a-012817fa981e" providerId="ADAL" clId="{6BB4436C-D58D-401C-80DF-9649420A10DA}" dt="2018-12-14T04:40:54.456" v="3694" actId="1076"/>
          <ac:picMkLst>
            <pc:docMk/>
            <pc:sldMk cId="3188933438" sldId="265"/>
            <ac:picMk id="29" creationId="{72891994-7248-425D-ABAF-205DE2C78394}"/>
          </ac:picMkLst>
        </pc:picChg>
        <pc:picChg chg="mod">
          <ac:chgData name="Xu, Sharon" userId="7e55fc08-1fa1-479d-871a-012817fa981e" providerId="ADAL" clId="{6BB4436C-D58D-401C-80DF-9649420A10DA}" dt="2018-12-14T04:39:03.720" v="3585" actId="164"/>
          <ac:picMkLst>
            <pc:docMk/>
            <pc:sldMk cId="3188933438" sldId="265"/>
            <ac:picMk id="31" creationId="{BFAA17D8-EED6-4AC0-947E-B60A96D67F23}"/>
          </ac:picMkLst>
        </pc:picChg>
        <pc:picChg chg="mod topLvl">
          <ac:chgData name="Xu, Sharon" userId="7e55fc08-1fa1-479d-871a-012817fa981e" providerId="ADAL" clId="{6BB4436C-D58D-401C-80DF-9649420A10DA}" dt="2018-12-14T04:40:54.456" v="3694" actId="1076"/>
          <ac:picMkLst>
            <pc:docMk/>
            <pc:sldMk cId="3188933438" sldId="265"/>
            <ac:picMk id="1026" creationId="{72CBF1F7-C1B3-40F0-92E0-A71BAAF638ED}"/>
          </ac:picMkLst>
        </pc:picChg>
        <pc:picChg chg="mod">
          <ac:chgData name="Xu, Sharon" userId="7e55fc08-1fa1-479d-871a-012817fa981e" providerId="ADAL" clId="{6BB4436C-D58D-401C-80DF-9649420A10DA}" dt="2018-12-14T04:39:05.561" v="3587" actId="164"/>
          <ac:picMkLst>
            <pc:docMk/>
            <pc:sldMk cId="3188933438" sldId="265"/>
            <ac:picMk id="1028" creationId="{E0DC7A0A-6358-4D6D-B47E-F3A6E2EC5EE8}"/>
          </ac:picMkLst>
        </pc:picChg>
        <pc:picChg chg="add mod">
          <ac:chgData name="Xu, Sharon" userId="7e55fc08-1fa1-479d-871a-012817fa981e" providerId="ADAL" clId="{6BB4436C-D58D-401C-80DF-9649420A10DA}" dt="2018-12-14T04:39:02.098" v="3584" actId="164"/>
          <ac:picMkLst>
            <pc:docMk/>
            <pc:sldMk cId="3188933438" sldId="265"/>
            <ac:picMk id="3077" creationId="{641933A5-E687-4E2C-8E71-0142FECB9728}"/>
          </ac:picMkLst>
        </pc:picChg>
      </pc:sldChg>
      <pc:sldChg chg="setBg">
        <pc:chgData name="Xu, Sharon" userId="7e55fc08-1fa1-479d-871a-012817fa981e" providerId="ADAL" clId="{6BB4436C-D58D-401C-80DF-9649420A10DA}" dt="2018-12-14T06:52:20.869" v="7444"/>
        <pc:sldMkLst>
          <pc:docMk/>
          <pc:sldMk cId="662248141" sldId="280"/>
        </pc:sldMkLst>
      </pc:sldChg>
      <pc:sldChg chg="add del">
        <pc:chgData name="Xu, Sharon" userId="7e55fc08-1fa1-479d-871a-012817fa981e" providerId="ADAL" clId="{6BB4436C-D58D-401C-80DF-9649420A10DA}" dt="2018-12-14T01:38:05.556" v="999"/>
        <pc:sldMkLst>
          <pc:docMk/>
          <pc:sldMk cId="3058817961" sldId="289"/>
        </pc:sldMkLst>
      </pc:sldChg>
      <pc:sldChg chg="addSp delSp modSp ord">
        <pc:chgData name="Xu, Sharon" userId="7e55fc08-1fa1-479d-871a-012817fa981e" providerId="ADAL" clId="{6BB4436C-D58D-401C-80DF-9649420A10DA}" dt="2018-12-14T04:59:53.317" v="4766"/>
        <pc:sldMkLst>
          <pc:docMk/>
          <pc:sldMk cId="4057197639" sldId="289"/>
        </pc:sldMkLst>
        <pc:spChg chg="add del mod">
          <ac:chgData name="Xu, Sharon" userId="7e55fc08-1fa1-479d-871a-012817fa981e" providerId="ADAL" clId="{6BB4436C-D58D-401C-80DF-9649420A10DA}" dt="2018-12-14T02:32:29.936" v="1958" actId="478"/>
          <ac:spMkLst>
            <pc:docMk/>
            <pc:sldMk cId="4057197639" sldId="289"/>
            <ac:spMk id="2" creationId="{99E4CCEA-CA17-403A-AAB6-C2455F0E3F2C}"/>
          </ac:spMkLst>
        </pc:spChg>
        <pc:spChg chg="add mod">
          <ac:chgData name="Xu, Sharon" userId="7e55fc08-1fa1-479d-871a-012817fa981e" providerId="ADAL" clId="{6BB4436C-D58D-401C-80DF-9649420A10DA}" dt="2018-12-14T03:57:14.995" v="2489" actId="1076"/>
          <ac:spMkLst>
            <pc:docMk/>
            <pc:sldMk cId="4057197639" sldId="289"/>
            <ac:spMk id="4" creationId="{357A4A32-F889-4F1E-920F-32F1F9BCE34B}"/>
          </ac:spMkLst>
        </pc:spChg>
        <pc:spChg chg="del">
          <ac:chgData name="Xu, Sharon" userId="7e55fc08-1fa1-479d-871a-012817fa981e" providerId="ADAL" clId="{6BB4436C-D58D-401C-80DF-9649420A10DA}" dt="2018-12-14T01:38:51.486" v="1002" actId="478"/>
          <ac:spMkLst>
            <pc:docMk/>
            <pc:sldMk cId="4057197639" sldId="289"/>
            <ac:spMk id="6" creationId="{295A1A60-3AA6-4601-84DC-0E5601E7FBC2}"/>
          </ac:spMkLst>
        </pc:spChg>
        <pc:spChg chg="mod">
          <ac:chgData name="Xu, Sharon" userId="7e55fc08-1fa1-479d-871a-012817fa981e" providerId="ADAL" clId="{6BB4436C-D58D-401C-80DF-9649420A10DA}" dt="2018-12-14T03:56:54.306" v="2486" actId="20577"/>
          <ac:spMkLst>
            <pc:docMk/>
            <pc:sldMk cId="4057197639" sldId="289"/>
            <ac:spMk id="7" creationId="{8914258A-558C-4784-B36A-F8CC7FF46F72}"/>
          </ac:spMkLst>
        </pc:spChg>
        <pc:spChg chg="add mod">
          <ac:chgData name="Xu, Sharon" userId="7e55fc08-1fa1-479d-871a-012817fa981e" providerId="ADAL" clId="{6BB4436C-D58D-401C-80DF-9649420A10DA}" dt="2018-12-14T03:57:22.496" v="2491" actId="1076"/>
          <ac:spMkLst>
            <pc:docMk/>
            <pc:sldMk cId="4057197639" sldId="289"/>
            <ac:spMk id="11" creationId="{4E99C1EA-17E2-4C1B-A695-5E73C451AB00}"/>
          </ac:spMkLst>
        </pc:spChg>
        <pc:spChg chg="add mod">
          <ac:chgData name="Xu, Sharon" userId="7e55fc08-1fa1-479d-871a-012817fa981e" providerId="ADAL" clId="{6BB4436C-D58D-401C-80DF-9649420A10DA}" dt="2018-12-14T04:58:38.048" v="4555" actId="1076"/>
          <ac:spMkLst>
            <pc:docMk/>
            <pc:sldMk cId="4057197639" sldId="289"/>
            <ac:spMk id="12" creationId="{5B726FD5-CEC9-47C6-BF5A-33A19D42A714}"/>
          </ac:spMkLst>
        </pc:spChg>
        <pc:spChg chg="add mod">
          <ac:chgData name="Xu, Sharon" userId="7e55fc08-1fa1-479d-871a-012817fa981e" providerId="ADAL" clId="{6BB4436C-D58D-401C-80DF-9649420A10DA}" dt="2018-12-14T04:14:22.308" v="2633" actId="1076"/>
          <ac:spMkLst>
            <pc:docMk/>
            <pc:sldMk cId="4057197639" sldId="289"/>
            <ac:spMk id="14" creationId="{1596850A-0169-40D6-A746-728B3AEFC4C8}"/>
          </ac:spMkLst>
        </pc:spChg>
        <pc:spChg chg="add mod">
          <ac:chgData name="Xu, Sharon" userId="7e55fc08-1fa1-479d-871a-012817fa981e" providerId="ADAL" clId="{6BB4436C-D58D-401C-80DF-9649420A10DA}" dt="2018-12-14T04:42:14.792" v="3741" actId="1076"/>
          <ac:spMkLst>
            <pc:docMk/>
            <pc:sldMk cId="4057197639" sldId="289"/>
            <ac:spMk id="15" creationId="{4940094A-80F8-4B58-A641-3225BA9F9040}"/>
          </ac:spMkLst>
        </pc:spChg>
        <pc:spChg chg="mod">
          <ac:chgData name="Xu, Sharon" userId="7e55fc08-1fa1-479d-871a-012817fa981e" providerId="ADAL" clId="{6BB4436C-D58D-401C-80DF-9649420A10DA}" dt="2018-12-14T02:31:43.025" v="1948" actId="20577"/>
          <ac:spMkLst>
            <pc:docMk/>
            <pc:sldMk cId="4057197639" sldId="289"/>
            <ac:spMk id="20" creationId="{60B0A946-6197-4F7E-9A07-73C639C5863D}"/>
          </ac:spMkLst>
        </pc:spChg>
        <pc:spChg chg="del mod">
          <ac:chgData name="Xu, Sharon" userId="7e55fc08-1fa1-479d-871a-012817fa981e" providerId="ADAL" clId="{6BB4436C-D58D-401C-80DF-9649420A10DA}" dt="2018-12-14T01:38:56.679" v="1004" actId="478"/>
          <ac:spMkLst>
            <pc:docMk/>
            <pc:sldMk cId="4057197639" sldId="289"/>
            <ac:spMk id="21" creationId="{41796EB9-2D42-4DA8-9627-59B2BD569E8B}"/>
          </ac:spMkLst>
        </pc:spChg>
        <pc:spChg chg="del">
          <ac:chgData name="Xu, Sharon" userId="7e55fc08-1fa1-479d-871a-012817fa981e" providerId="ADAL" clId="{6BB4436C-D58D-401C-80DF-9649420A10DA}" dt="2018-12-14T01:38:51.486" v="1002" actId="478"/>
          <ac:spMkLst>
            <pc:docMk/>
            <pc:sldMk cId="4057197639" sldId="289"/>
            <ac:spMk id="22" creationId="{9CDB11DA-2800-461E-A41C-9D3B50CD29A2}"/>
          </ac:spMkLst>
        </pc:spChg>
        <pc:spChg chg="del">
          <ac:chgData name="Xu, Sharon" userId="7e55fc08-1fa1-479d-871a-012817fa981e" providerId="ADAL" clId="{6BB4436C-D58D-401C-80DF-9649420A10DA}" dt="2018-12-14T01:38:51.486" v="1002" actId="478"/>
          <ac:spMkLst>
            <pc:docMk/>
            <pc:sldMk cId="4057197639" sldId="289"/>
            <ac:spMk id="23" creationId="{C970A80F-7C13-4938-9957-DE3CD43A3BB2}"/>
          </ac:spMkLst>
        </pc:spChg>
        <pc:spChg chg="del">
          <ac:chgData name="Xu, Sharon" userId="7e55fc08-1fa1-479d-871a-012817fa981e" providerId="ADAL" clId="{6BB4436C-D58D-401C-80DF-9649420A10DA}" dt="2018-12-14T01:38:51.486" v="1002" actId="478"/>
          <ac:spMkLst>
            <pc:docMk/>
            <pc:sldMk cId="4057197639" sldId="289"/>
            <ac:spMk id="25" creationId="{E25A3664-B419-45AB-9151-19A2477FCBFD}"/>
          </ac:spMkLst>
        </pc:spChg>
        <pc:grpChg chg="add del mod">
          <ac:chgData name="Xu, Sharon" userId="7e55fc08-1fa1-479d-871a-012817fa981e" providerId="ADAL" clId="{6BB4436C-D58D-401C-80DF-9649420A10DA}" dt="2018-12-14T02:27:06.284" v="1837" actId="478"/>
          <ac:grpSpMkLst>
            <pc:docMk/>
            <pc:sldMk cId="4057197639" sldId="289"/>
            <ac:grpSpMk id="18" creationId="{714FAC6F-1C32-49EC-A6C0-ADA3113D33D8}"/>
          </ac:grpSpMkLst>
        </pc:grpChg>
        <pc:picChg chg="add del mod">
          <ac:chgData name="Xu, Sharon" userId="7e55fc08-1fa1-479d-871a-012817fa981e" providerId="ADAL" clId="{6BB4436C-D58D-401C-80DF-9649420A10DA}" dt="2018-12-14T03:52:49.668" v="2367" actId="478"/>
          <ac:picMkLst>
            <pc:docMk/>
            <pc:sldMk cId="4057197639" sldId="289"/>
            <ac:picMk id="3" creationId="{ED41DEF8-EDD0-4E90-929E-8F7D687A8656}"/>
          </ac:picMkLst>
        </pc:picChg>
        <pc:picChg chg="add mod">
          <ac:chgData name="Xu, Sharon" userId="7e55fc08-1fa1-479d-871a-012817fa981e" providerId="ADAL" clId="{6BB4436C-D58D-401C-80DF-9649420A10DA}" dt="2018-12-14T03:57:10.825" v="2488" actId="1076"/>
          <ac:picMkLst>
            <pc:docMk/>
            <pc:sldMk cId="4057197639" sldId="289"/>
            <ac:picMk id="5" creationId="{B627C688-BF81-44C8-8FC1-3C9F14BDB3FF}"/>
          </ac:picMkLst>
        </pc:picChg>
        <pc:picChg chg="add del">
          <ac:chgData name="Xu, Sharon" userId="7e55fc08-1fa1-479d-871a-012817fa981e" providerId="ADAL" clId="{6BB4436C-D58D-401C-80DF-9649420A10DA}" dt="2018-12-14T04:13:15.660" v="2571" actId="478"/>
          <ac:picMkLst>
            <pc:docMk/>
            <pc:sldMk cId="4057197639" sldId="289"/>
            <ac:picMk id="13" creationId="{7A4764B5-ABB1-4B3C-BA95-4013DC661877}"/>
          </ac:picMkLst>
        </pc:picChg>
        <pc:picChg chg="del">
          <ac:chgData name="Xu, Sharon" userId="7e55fc08-1fa1-479d-871a-012817fa981e" providerId="ADAL" clId="{6BB4436C-D58D-401C-80DF-9649420A10DA}" dt="2018-12-14T01:38:51.486" v="1002" actId="478"/>
          <ac:picMkLst>
            <pc:docMk/>
            <pc:sldMk cId="4057197639" sldId="289"/>
            <ac:picMk id="29" creationId="{72891994-7248-425D-ABAF-205DE2C78394}"/>
          </ac:picMkLst>
        </pc:picChg>
        <pc:picChg chg="del">
          <ac:chgData name="Xu, Sharon" userId="7e55fc08-1fa1-479d-871a-012817fa981e" providerId="ADAL" clId="{6BB4436C-D58D-401C-80DF-9649420A10DA}" dt="2018-12-14T01:38:51.486" v="1002" actId="478"/>
          <ac:picMkLst>
            <pc:docMk/>
            <pc:sldMk cId="4057197639" sldId="289"/>
            <ac:picMk id="31" creationId="{BFAA17D8-EED6-4AC0-947E-B60A96D67F23}"/>
          </ac:picMkLst>
        </pc:picChg>
        <pc:picChg chg="del">
          <ac:chgData name="Xu, Sharon" userId="7e55fc08-1fa1-479d-871a-012817fa981e" providerId="ADAL" clId="{6BB4436C-D58D-401C-80DF-9649420A10DA}" dt="2018-12-14T02:38:40.219" v="2070" actId="478"/>
          <ac:picMkLst>
            <pc:docMk/>
            <pc:sldMk cId="4057197639" sldId="289"/>
            <ac:picMk id="36" creationId="{49CE1C57-37DC-4175-B000-915AC5CB4CC2}"/>
          </ac:picMkLst>
        </pc:picChg>
        <pc:picChg chg="add del">
          <ac:chgData name="Xu, Sharon" userId="7e55fc08-1fa1-479d-871a-012817fa981e" providerId="ADAL" clId="{6BB4436C-D58D-401C-80DF-9649420A10DA}" dt="2018-12-14T02:27:07.149" v="1838" actId="478"/>
          <ac:picMkLst>
            <pc:docMk/>
            <pc:sldMk cId="4057197639" sldId="289"/>
            <ac:picMk id="39" creationId="{0BA9F4A7-147B-4131-9592-FF12DDC63B20}"/>
          </ac:picMkLst>
        </pc:picChg>
        <pc:picChg chg="del">
          <ac:chgData name="Xu, Sharon" userId="7e55fc08-1fa1-479d-871a-012817fa981e" providerId="ADAL" clId="{6BB4436C-D58D-401C-80DF-9649420A10DA}" dt="2018-12-14T01:38:51.486" v="1002" actId="478"/>
          <ac:picMkLst>
            <pc:docMk/>
            <pc:sldMk cId="4057197639" sldId="289"/>
            <ac:picMk id="1026" creationId="{72CBF1F7-C1B3-40F0-92E0-A71BAAF638ED}"/>
          </ac:picMkLst>
        </pc:picChg>
        <pc:picChg chg="del">
          <ac:chgData name="Xu, Sharon" userId="7e55fc08-1fa1-479d-871a-012817fa981e" providerId="ADAL" clId="{6BB4436C-D58D-401C-80DF-9649420A10DA}" dt="2018-12-14T01:38:51.486" v="1002" actId="478"/>
          <ac:picMkLst>
            <pc:docMk/>
            <pc:sldMk cId="4057197639" sldId="289"/>
            <ac:picMk id="1028" creationId="{E0DC7A0A-6358-4D6D-B47E-F3A6E2EC5EE8}"/>
          </ac:picMkLst>
        </pc:picChg>
        <pc:picChg chg="add mod ord">
          <ac:chgData name="Xu, Sharon" userId="7e55fc08-1fa1-479d-871a-012817fa981e" providerId="ADAL" clId="{6BB4436C-D58D-401C-80DF-9649420A10DA}" dt="2018-12-14T04:15:11.556" v="2635" actId="1076"/>
          <ac:picMkLst>
            <pc:docMk/>
            <pc:sldMk cId="4057197639" sldId="289"/>
            <ac:picMk id="2050" creationId="{F237C7AA-D531-4442-9459-021197539CFF}"/>
          </ac:picMkLst>
        </pc:picChg>
        <pc:picChg chg="add del mod">
          <ac:chgData name="Xu, Sharon" userId="7e55fc08-1fa1-479d-871a-012817fa981e" providerId="ADAL" clId="{6BB4436C-D58D-401C-80DF-9649420A10DA}" dt="2018-12-14T03:41:26.863" v="2313" actId="478"/>
          <ac:picMkLst>
            <pc:docMk/>
            <pc:sldMk cId="4057197639" sldId="289"/>
            <ac:picMk id="2052" creationId="{CB793C7C-D3E8-4141-A10C-47916A4EEFB1}"/>
          </ac:picMkLst>
        </pc:picChg>
      </pc:sldChg>
      <pc:sldChg chg="add setBg">
        <pc:chgData name="Xu, Sharon" userId="7e55fc08-1fa1-479d-871a-012817fa981e" providerId="ADAL" clId="{6BB4436C-D58D-401C-80DF-9649420A10DA}" dt="2018-12-14T02:33:29.463" v="1959"/>
        <pc:sldMkLst>
          <pc:docMk/>
          <pc:sldMk cId="55005839" sldId="290"/>
        </pc:sldMkLst>
      </pc:sldChg>
      <pc:sldChg chg="delSp modSp ord">
        <pc:chgData name="Xu, Sharon" userId="7e55fc08-1fa1-479d-871a-012817fa981e" providerId="ADAL" clId="{6BB4436C-D58D-401C-80DF-9649420A10DA}" dt="2018-12-14T06:09:12.420" v="7300" actId="732"/>
        <pc:sldMkLst>
          <pc:docMk/>
          <pc:sldMk cId="2384088608" sldId="291"/>
        </pc:sldMkLst>
        <pc:spChg chg="mod">
          <ac:chgData name="Xu, Sharon" userId="7e55fc08-1fa1-479d-871a-012817fa981e" providerId="ADAL" clId="{6BB4436C-D58D-401C-80DF-9649420A10DA}" dt="2018-12-14T02:46:23.839" v="2255" actId="20577"/>
          <ac:spMkLst>
            <pc:docMk/>
            <pc:sldMk cId="2384088608" sldId="291"/>
            <ac:spMk id="7" creationId="{8914258A-558C-4784-B36A-F8CC7FF46F72}"/>
          </ac:spMkLst>
        </pc:spChg>
        <pc:spChg chg="mod">
          <ac:chgData name="Xu, Sharon" userId="7e55fc08-1fa1-479d-871a-012817fa981e" providerId="ADAL" clId="{6BB4436C-D58D-401C-80DF-9649420A10DA}" dt="2018-12-14T04:41:31.892" v="3696" actId="1076"/>
          <ac:spMkLst>
            <pc:docMk/>
            <pc:sldMk cId="2384088608" sldId="291"/>
            <ac:spMk id="12" creationId="{A626E93D-4282-49B5-9A24-193114FC5299}"/>
          </ac:spMkLst>
        </pc:spChg>
        <pc:picChg chg="mod modCrop">
          <ac:chgData name="Xu, Sharon" userId="7e55fc08-1fa1-479d-871a-012817fa981e" providerId="ADAL" clId="{6BB4436C-D58D-401C-80DF-9649420A10DA}" dt="2018-12-14T06:09:12.420" v="7300" actId="732"/>
          <ac:picMkLst>
            <pc:docMk/>
            <pc:sldMk cId="2384088608" sldId="291"/>
            <ac:picMk id="11" creationId="{ABF0E54B-1BAE-4EAF-8108-6EF3C9B1C1C3}"/>
          </ac:picMkLst>
        </pc:picChg>
        <pc:picChg chg="del">
          <ac:chgData name="Xu, Sharon" userId="7e55fc08-1fa1-479d-871a-012817fa981e" providerId="ADAL" clId="{6BB4436C-D58D-401C-80DF-9649420A10DA}" dt="2018-12-14T02:44:42.188" v="2182" actId="478"/>
          <ac:picMkLst>
            <pc:docMk/>
            <pc:sldMk cId="2384088608" sldId="291"/>
            <ac:picMk id="36" creationId="{49CE1C57-37DC-4175-B000-915AC5CB4CC2}"/>
          </ac:picMkLst>
        </pc:picChg>
      </pc:sldChg>
      <pc:sldChg chg="delSp modSp add">
        <pc:chgData name="Xu, Sharon" userId="7e55fc08-1fa1-479d-871a-012817fa981e" providerId="ADAL" clId="{6BB4436C-D58D-401C-80DF-9649420A10DA}" dt="2018-12-14T02:43:32.927" v="2177" actId="20577"/>
        <pc:sldMkLst>
          <pc:docMk/>
          <pc:sldMk cId="1374474792" sldId="292"/>
        </pc:sldMkLst>
        <pc:spChg chg="mod">
          <ac:chgData name="Xu, Sharon" userId="7e55fc08-1fa1-479d-871a-012817fa981e" providerId="ADAL" clId="{6BB4436C-D58D-401C-80DF-9649420A10DA}" dt="2018-12-14T02:43:32.927" v="2177" actId="20577"/>
          <ac:spMkLst>
            <pc:docMk/>
            <pc:sldMk cId="1374474792" sldId="292"/>
            <ac:spMk id="7" creationId="{8914258A-558C-4784-B36A-F8CC7FF46F72}"/>
          </ac:spMkLst>
        </pc:spChg>
        <pc:picChg chg="del">
          <ac:chgData name="Xu, Sharon" userId="7e55fc08-1fa1-479d-871a-012817fa981e" providerId="ADAL" clId="{6BB4436C-D58D-401C-80DF-9649420A10DA}" dt="2018-12-14T02:43:07.392" v="2138" actId="478"/>
          <ac:picMkLst>
            <pc:docMk/>
            <pc:sldMk cId="1374474792" sldId="292"/>
            <ac:picMk id="2050" creationId="{F237C7AA-D531-4442-9459-021197539CFF}"/>
          </ac:picMkLst>
        </pc:picChg>
      </pc:sldChg>
      <pc:sldChg chg="modSp">
        <pc:chgData name="Xu, Sharon" userId="7e55fc08-1fa1-479d-871a-012817fa981e" providerId="ADAL" clId="{6BB4436C-D58D-401C-80DF-9649420A10DA}" dt="2018-12-14T04:20:38.323" v="2638"/>
        <pc:sldMkLst>
          <pc:docMk/>
          <pc:sldMk cId="4146638431" sldId="293"/>
        </pc:sldMkLst>
        <pc:spChg chg="mod">
          <ac:chgData name="Xu, Sharon" userId="7e55fc08-1fa1-479d-871a-012817fa981e" providerId="ADAL" clId="{6BB4436C-D58D-401C-80DF-9649420A10DA}" dt="2018-12-14T04:03:17.521" v="2506" actId="20577"/>
          <ac:spMkLst>
            <pc:docMk/>
            <pc:sldMk cId="4146638431" sldId="293"/>
            <ac:spMk id="18" creationId="{EA8ECDDD-7850-4DAE-9886-8DED96CC9F6D}"/>
          </ac:spMkLst>
        </pc:spChg>
        <pc:spChg chg="mod">
          <ac:chgData name="Xu, Sharon" userId="7e55fc08-1fa1-479d-871a-012817fa981e" providerId="ADAL" clId="{6BB4436C-D58D-401C-80DF-9649420A10DA}" dt="2018-12-14T04:20:38.323" v="2638"/>
          <ac:spMkLst>
            <pc:docMk/>
            <pc:sldMk cId="4146638431" sldId="293"/>
            <ac:spMk id="29" creationId="{22E5C7AC-3A5C-4FCE-BF2B-6CA329883284}"/>
          </ac:spMkLst>
        </pc:spChg>
      </pc:sldChg>
      <pc:sldChg chg="addSp delSp modSp add setBg">
        <pc:chgData name="Xu, Sharon" userId="7e55fc08-1fa1-479d-871a-012817fa981e" providerId="ADAL" clId="{6BB4436C-D58D-401C-80DF-9649420A10DA}" dt="2018-12-14T15:34:31.471" v="7534"/>
        <pc:sldMkLst>
          <pc:docMk/>
          <pc:sldMk cId="1333129487" sldId="295"/>
        </pc:sldMkLst>
        <pc:spChg chg="del">
          <ac:chgData name="Xu, Sharon" userId="7e55fc08-1fa1-479d-871a-012817fa981e" providerId="ADAL" clId="{6BB4436C-D58D-401C-80DF-9649420A10DA}" dt="2018-12-14T04:52:28.019" v="3743"/>
          <ac:spMkLst>
            <pc:docMk/>
            <pc:sldMk cId="1333129487" sldId="295"/>
            <ac:spMk id="2" creationId="{C7264F6D-CC5E-4C77-8E44-B767C52F70EC}"/>
          </ac:spMkLst>
        </pc:spChg>
        <pc:spChg chg="del">
          <ac:chgData name="Xu, Sharon" userId="7e55fc08-1fa1-479d-871a-012817fa981e" providerId="ADAL" clId="{6BB4436C-D58D-401C-80DF-9649420A10DA}" dt="2018-12-14T04:52:28.019" v="3743"/>
          <ac:spMkLst>
            <pc:docMk/>
            <pc:sldMk cId="1333129487" sldId="295"/>
            <ac:spMk id="3" creationId="{1224923B-87D3-459D-A373-090D6603098D}"/>
          </ac:spMkLst>
        </pc:spChg>
        <pc:spChg chg="add mod">
          <ac:chgData name="Xu, Sharon" userId="7e55fc08-1fa1-479d-871a-012817fa981e" providerId="ADAL" clId="{6BB4436C-D58D-401C-80DF-9649420A10DA}" dt="2018-12-14T06:05:45.619" v="7292" actId="20577"/>
          <ac:spMkLst>
            <pc:docMk/>
            <pc:sldMk cId="1333129487" sldId="295"/>
            <ac:spMk id="4" creationId="{64D02F41-D923-4A9C-A436-B6472F800A3B}"/>
          </ac:spMkLst>
        </pc:spChg>
        <pc:spChg chg="add mod">
          <ac:chgData name="Xu, Sharon" userId="7e55fc08-1fa1-479d-871a-012817fa981e" providerId="ADAL" clId="{6BB4436C-D58D-401C-80DF-9649420A10DA}" dt="2018-12-14T05:14:19.301" v="6477" actId="14100"/>
          <ac:spMkLst>
            <pc:docMk/>
            <pc:sldMk cId="1333129487" sldId="295"/>
            <ac:spMk id="5" creationId="{A9A9F81A-8799-4DDD-8183-B9C72741A316}"/>
          </ac:spMkLst>
        </pc:spChg>
        <pc:spChg chg="add">
          <ac:chgData name="Xu, Sharon" userId="7e55fc08-1fa1-479d-871a-012817fa981e" providerId="ADAL" clId="{6BB4436C-D58D-401C-80DF-9649420A10DA}" dt="2018-12-14T04:52:38.416" v="3746"/>
          <ac:spMkLst>
            <pc:docMk/>
            <pc:sldMk cId="1333129487" sldId="295"/>
            <ac:spMk id="6" creationId="{EDB78593-5C03-4706-92C2-320D386C3048}"/>
          </ac:spMkLst>
        </pc:spChg>
        <pc:spChg chg="add">
          <ac:chgData name="Xu, Sharon" userId="7e55fc08-1fa1-479d-871a-012817fa981e" providerId="ADAL" clId="{6BB4436C-D58D-401C-80DF-9649420A10DA}" dt="2018-12-14T04:52:38.416" v="3746"/>
          <ac:spMkLst>
            <pc:docMk/>
            <pc:sldMk cId="1333129487" sldId="295"/>
            <ac:spMk id="7" creationId="{5C1D5BDC-942F-4643-946F-6914326925C6}"/>
          </ac:spMkLst>
        </pc:spChg>
        <pc:spChg chg="add">
          <ac:chgData name="Xu, Sharon" userId="7e55fc08-1fa1-479d-871a-012817fa981e" providerId="ADAL" clId="{6BB4436C-D58D-401C-80DF-9649420A10DA}" dt="2018-12-14T04:52:38.416" v="3746"/>
          <ac:spMkLst>
            <pc:docMk/>
            <pc:sldMk cId="1333129487" sldId="295"/>
            <ac:spMk id="8" creationId="{8ACFCF13-354A-41BC-871B-CC2A79045013}"/>
          </ac:spMkLst>
        </pc:spChg>
        <pc:spChg chg="add del mod">
          <ac:chgData name="Xu, Sharon" userId="7e55fc08-1fa1-479d-871a-012817fa981e" providerId="ADAL" clId="{6BB4436C-D58D-401C-80DF-9649420A10DA}" dt="2018-12-14T05:14:26.538" v="6480" actId="478"/>
          <ac:spMkLst>
            <pc:docMk/>
            <pc:sldMk cId="1333129487" sldId="295"/>
            <ac:spMk id="9" creationId="{913DDE85-48EC-4AF7-A000-CE365821969F}"/>
          </ac:spMkLst>
        </pc:spChg>
        <pc:spChg chg="add del mod">
          <ac:chgData name="Xu, Sharon" userId="7e55fc08-1fa1-479d-871a-012817fa981e" providerId="ADAL" clId="{6BB4436C-D58D-401C-80DF-9649420A10DA}" dt="2018-12-14T05:13:40.780" v="6469" actId="478"/>
          <ac:spMkLst>
            <pc:docMk/>
            <pc:sldMk cId="1333129487" sldId="295"/>
            <ac:spMk id="10" creationId="{FF28E4E3-9D4C-479F-858A-AB1AB8FC6F4F}"/>
          </ac:spMkLst>
        </pc:spChg>
        <pc:spChg chg="add mod">
          <ac:chgData name="Xu, Sharon" userId="7e55fc08-1fa1-479d-871a-012817fa981e" providerId="ADAL" clId="{6BB4436C-D58D-401C-80DF-9649420A10DA}" dt="2018-12-14T15:32:50.497" v="7530" actId="20577"/>
          <ac:spMkLst>
            <pc:docMk/>
            <pc:sldMk cId="1333129487" sldId="295"/>
            <ac:spMk id="41" creationId="{43E6373A-6494-4CCD-A944-B6C411DEBA57}"/>
          </ac:spMkLst>
        </pc:spChg>
        <pc:grpChg chg="add mod">
          <ac:chgData name="Xu, Sharon" userId="7e55fc08-1fa1-479d-871a-012817fa981e" providerId="ADAL" clId="{6BB4436C-D58D-401C-80DF-9649420A10DA}" dt="2018-12-14T05:14:16.072" v="6476" actId="1076"/>
          <ac:grpSpMkLst>
            <pc:docMk/>
            <pc:sldMk cId="1333129487" sldId="295"/>
            <ac:grpSpMk id="11" creationId="{423AD11A-101C-4E55-B014-A11CFEBD4BA0}"/>
          </ac:grpSpMkLst>
        </pc:grpChg>
        <pc:grpChg chg="add del mod ord">
          <ac:chgData name="Xu, Sharon" userId="7e55fc08-1fa1-479d-871a-012817fa981e" providerId="ADAL" clId="{6BB4436C-D58D-401C-80DF-9649420A10DA}" dt="2018-12-14T05:15:36.122" v="6488" actId="165"/>
          <ac:grpSpMkLst>
            <pc:docMk/>
            <pc:sldMk cId="1333129487" sldId="295"/>
            <ac:grpSpMk id="26" creationId="{2AF8C8E8-A3A1-485D-BC4F-E5F7430B6502}"/>
          </ac:grpSpMkLst>
        </pc:grpChg>
        <pc:grpChg chg="add del mod topLvl">
          <ac:chgData name="Xu, Sharon" userId="7e55fc08-1fa1-479d-871a-012817fa981e" providerId="ADAL" clId="{6BB4436C-D58D-401C-80DF-9649420A10DA}" dt="2018-12-14T05:19:55.811" v="6536" actId="478"/>
          <ac:grpSpMkLst>
            <pc:docMk/>
            <pc:sldMk cId="1333129487" sldId="295"/>
            <ac:grpSpMk id="27" creationId="{306748A8-9744-4605-95C5-F6E17D3E8447}"/>
          </ac:grpSpMkLst>
        </pc:grpChg>
        <pc:grpChg chg="mod">
          <ac:chgData name="Xu, Sharon" userId="7e55fc08-1fa1-479d-871a-012817fa981e" providerId="ADAL" clId="{6BB4436C-D58D-401C-80DF-9649420A10DA}" dt="2018-12-14T05:14:23.391" v="6478" actId="571"/>
          <ac:grpSpMkLst>
            <pc:docMk/>
            <pc:sldMk cId="1333129487" sldId="295"/>
            <ac:grpSpMk id="30" creationId="{EC64FB5E-2606-4E63-8E2A-2CEA1EEC5DB0}"/>
          </ac:grpSpMkLst>
        </pc:grpChg>
        <pc:grpChg chg="add mod">
          <ac:chgData name="Xu, Sharon" userId="7e55fc08-1fa1-479d-871a-012817fa981e" providerId="ADAL" clId="{6BB4436C-D58D-401C-80DF-9649420A10DA}" dt="2018-12-14T05:19:51.284" v="6520" actId="164"/>
          <ac:grpSpMkLst>
            <pc:docMk/>
            <pc:sldMk cId="1333129487" sldId="295"/>
            <ac:grpSpMk id="42" creationId="{EB101375-5D94-412F-A463-ED6DA91E24A2}"/>
          </ac:grpSpMkLst>
        </pc:grpChg>
        <pc:grpChg chg="add mod">
          <ac:chgData name="Xu, Sharon" userId="7e55fc08-1fa1-479d-871a-012817fa981e" providerId="ADAL" clId="{6BB4436C-D58D-401C-80DF-9649420A10DA}" dt="2018-12-14T05:19:51.284" v="6520" actId="164"/>
          <ac:grpSpMkLst>
            <pc:docMk/>
            <pc:sldMk cId="1333129487" sldId="295"/>
            <ac:grpSpMk id="44" creationId="{DC45D93A-D944-4764-8831-727D5E129231}"/>
          </ac:grpSpMkLst>
        </pc:grpChg>
        <pc:picChg chg="add del mod topLvl">
          <ac:chgData name="Xu, Sharon" userId="7e55fc08-1fa1-479d-871a-012817fa981e" providerId="ADAL" clId="{6BB4436C-D58D-401C-80DF-9649420A10DA}" dt="2018-12-14T05:19:55.501" v="6535" actId="478"/>
          <ac:picMkLst>
            <pc:docMk/>
            <pc:sldMk cId="1333129487" sldId="295"/>
            <ac:picMk id="28" creationId="{64D43DC4-CCE4-403A-BF30-2ED64CA8B26A}"/>
          </ac:picMkLst>
        </pc:picChg>
        <pc:picChg chg="add del mod">
          <ac:chgData name="Xu, Sharon" userId="7e55fc08-1fa1-479d-871a-012817fa981e" providerId="ADAL" clId="{6BB4436C-D58D-401C-80DF-9649420A10DA}" dt="2018-12-14T05:19:54.590" v="6530" actId="478"/>
          <ac:picMkLst>
            <pc:docMk/>
            <pc:sldMk cId="1333129487" sldId="295"/>
            <ac:picMk id="9218" creationId="{61D5F4BB-9C10-4129-81D0-B0FD36B5EFE6}"/>
          </ac:picMkLst>
        </pc:picChg>
        <pc:picChg chg="add mod ord">
          <ac:chgData name="Xu, Sharon" userId="7e55fc08-1fa1-479d-871a-012817fa981e" providerId="ADAL" clId="{6BB4436C-D58D-401C-80DF-9649420A10DA}" dt="2018-12-14T15:34:31.471" v="7534"/>
          <ac:picMkLst>
            <pc:docMk/>
            <pc:sldMk cId="1333129487" sldId="295"/>
            <ac:picMk id="9220" creationId="{5C1F8D4C-F381-4DAE-AA65-16E2E5336E86}"/>
          </ac:picMkLst>
        </pc:picChg>
      </pc:sldChg>
      <pc:sldChg chg="addSp delSp modSp add setBg">
        <pc:chgData name="Xu, Sharon" userId="7e55fc08-1fa1-479d-871a-012817fa981e" providerId="ADAL" clId="{6BB4436C-D58D-401C-80DF-9649420A10DA}" dt="2018-12-14T17:57:01.435" v="7561"/>
        <pc:sldMkLst>
          <pc:docMk/>
          <pc:sldMk cId="1388130203" sldId="296"/>
        </pc:sldMkLst>
        <pc:spChg chg="add mod">
          <ac:chgData name="Xu, Sharon" userId="7e55fc08-1fa1-479d-871a-012817fa981e" providerId="ADAL" clId="{6BB4436C-D58D-401C-80DF-9649420A10DA}" dt="2018-12-14T15:10:50.217" v="7483" actId="20577"/>
          <ac:spMkLst>
            <pc:docMk/>
            <pc:sldMk cId="1388130203" sldId="296"/>
            <ac:spMk id="3" creationId="{A2ECF2EB-9273-4B36-89CB-7C3E4D8606EA}"/>
          </ac:spMkLst>
        </pc:spChg>
        <pc:spChg chg="add mod">
          <ac:chgData name="Xu, Sharon" userId="7e55fc08-1fa1-479d-871a-012817fa981e" providerId="ADAL" clId="{6BB4436C-D58D-401C-80DF-9649420A10DA}" dt="2018-12-14T04:58:07.424" v="4483" actId="1076"/>
          <ac:spMkLst>
            <pc:docMk/>
            <pc:sldMk cId="1388130203" sldId="296"/>
            <ac:spMk id="4" creationId="{2DB72034-8BE1-4C04-99AA-97E0AAF6E2F9}"/>
          </ac:spMkLst>
        </pc:spChg>
        <pc:spChg chg="del">
          <ac:chgData name="Xu, Sharon" userId="7e55fc08-1fa1-479d-871a-012817fa981e" providerId="ADAL" clId="{6BB4436C-D58D-401C-80DF-9649420A10DA}" dt="2018-12-14T04:57:04.895" v="4395" actId="478"/>
          <ac:spMkLst>
            <pc:docMk/>
            <pc:sldMk cId="1388130203" sldId="296"/>
            <ac:spMk id="6" creationId="{295A1A60-3AA6-4601-84DC-0E5601E7FBC2}"/>
          </ac:spMkLst>
        </pc:spChg>
        <pc:spChg chg="mod">
          <ac:chgData name="Xu, Sharon" userId="7e55fc08-1fa1-479d-871a-012817fa981e" providerId="ADAL" clId="{6BB4436C-D58D-401C-80DF-9649420A10DA}" dt="2018-12-14T04:57:01.769" v="4394" actId="20577"/>
          <ac:spMkLst>
            <pc:docMk/>
            <pc:sldMk cId="1388130203" sldId="296"/>
            <ac:spMk id="7" creationId="{8914258A-558C-4784-B36A-F8CC7FF46F72}"/>
          </ac:spMkLst>
        </pc:spChg>
        <pc:spChg chg="del">
          <ac:chgData name="Xu, Sharon" userId="7e55fc08-1fa1-479d-871a-012817fa981e" providerId="ADAL" clId="{6BB4436C-D58D-401C-80DF-9649420A10DA}" dt="2018-12-14T04:57:07.563" v="4396" actId="478"/>
          <ac:spMkLst>
            <pc:docMk/>
            <pc:sldMk cId="1388130203" sldId="296"/>
            <ac:spMk id="20" creationId="{60B0A946-6197-4F7E-9A07-73C639C5863D}"/>
          </ac:spMkLst>
        </pc:spChg>
        <pc:spChg chg="del">
          <ac:chgData name="Xu, Sharon" userId="7e55fc08-1fa1-479d-871a-012817fa981e" providerId="ADAL" clId="{6BB4436C-D58D-401C-80DF-9649420A10DA}" dt="2018-12-14T04:57:04.895" v="4395" actId="478"/>
          <ac:spMkLst>
            <pc:docMk/>
            <pc:sldMk cId="1388130203" sldId="296"/>
            <ac:spMk id="21" creationId="{41796EB9-2D42-4DA8-9627-59B2BD569E8B}"/>
          </ac:spMkLst>
        </pc:spChg>
        <pc:spChg chg="del">
          <ac:chgData name="Xu, Sharon" userId="7e55fc08-1fa1-479d-871a-012817fa981e" providerId="ADAL" clId="{6BB4436C-D58D-401C-80DF-9649420A10DA}" dt="2018-12-14T04:57:04.895" v="4395" actId="478"/>
          <ac:spMkLst>
            <pc:docMk/>
            <pc:sldMk cId="1388130203" sldId="296"/>
            <ac:spMk id="23" creationId="{C970A80F-7C13-4938-9957-DE3CD43A3BB2}"/>
          </ac:spMkLst>
        </pc:spChg>
        <pc:spChg chg="add del mod">
          <ac:chgData name="Xu, Sharon" userId="7e55fc08-1fa1-479d-871a-012817fa981e" providerId="ADAL" clId="{6BB4436C-D58D-401C-80DF-9649420A10DA}" dt="2018-12-14T04:58:25.113" v="4554"/>
          <ac:spMkLst>
            <pc:docMk/>
            <pc:sldMk cId="1388130203" sldId="296"/>
            <ac:spMk id="24" creationId="{1F018568-6D00-48BE-AE5D-A09892E26D6A}"/>
          </ac:spMkLst>
        </pc:spChg>
        <pc:spChg chg="del">
          <ac:chgData name="Xu, Sharon" userId="7e55fc08-1fa1-479d-871a-012817fa981e" providerId="ADAL" clId="{6BB4436C-D58D-401C-80DF-9649420A10DA}" dt="2018-12-14T04:57:07.563" v="4396" actId="478"/>
          <ac:spMkLst>
            <pc:docMk/>
            <pc:sldMk cId="1388130203" sldId="296"/>
            <ac:spMk id="27" creationId="{3EC730D7-C9F3-47DC-B8A1-244945BFAD7A}"/>
          </ac:spMkLst>
        </pc:spChg>
        <pc:spChg chg="add mod">
          <ac:chgData name="Xu, Sharon" userId="7e55fc08-1fa1-479d-871a-012817fa981e" providerId="ADAL" clId="{6BB4436C-D58D-401C-80DF-9649420A10DA}" dt="2018-12-14T04:59:27.459" v="4659" actId="1076"/>
          <ac:spMkLst>
            <pc:docMk/>
            <pc:sldMk cId="1388130203" sldId="296"/>
            <ac:spMk id="58" creationId="{0F2BFFCE-6C4E-4F23-8616-CC89B3A372BA}"/>
          </ac:spMkLst>
        </pc:spChg>
        <pc:spChg chg="add mod">
          <ac:chgData name="Xu, Sharon" userId="7e55fc08-1fa1-479d-871a-012817fa981e" providerId="ADAL" clId="{6BB4436C-D58D-401C-80DF-9649420A10DA}" dt="2018-12-14T17:57:01.435" v="7561"/>
          <ac:spMkLst>
            <pc:docMk/>
            <pc:sldMk cId="1388130203" sldId="296"/>
            <ac:spMk id="60" creationId="{ECD96733-736D-4427-98EB-18DC29F1BBB2}"/>
          </ac:spMkLst>
        </pc:spChg>
        <pc:spChg chg="add mod">
          <ac:chgData name="Xu, Sharon" userId="7e55fc08-1fa1-479d-871a-012817fa981e" providerId="ADAL" clId="{6BB4436C-D58D-401C-80DF-9649420A10DA}" dt="2018-12-14T04:59:45.385" v="4764" actId="20577"/>
          <ac:spMkLst>
            <pc:docMk/>
            <pc:sldMk cId="1388130203" sldId="296"/>
            <ac:spMk id="61" creationId="{B9032B89-718B-409B-9845-FBD604016EA3}"/>
          </ac:spMkLst>
        </pc:spChg>
        <pc:grpChg chg="del">
          <ac:chgData name="Xu, Sharon" userId="7e55fc08-1fa1-479d-871a-012817fa981e" providerId="ADAL" clId="{6BB4436C-D58D-401C-80DF-9649420A10DA}" dt="2018-12-14T04:57:04.895" v="4395" actId="478"/>
          <ac:grpSpMkLst>
            <pc:docMk/>
            <pc:sldMk cId="1388130203" sldId="296"/>
            <ac:grpSpMk id="11" creationId="{D345B0DA-9F60-42DE-A7F4-6F5F7B0CE968}"/>
          </ac:grpSpMkLst>
        </pc:grpChg>
        <pc:grpChg chg="del">
          <ac:chgData name="Xu, Sharon" userId="7e55fc08-1fa1-479d-871a-012817fa981e" providerId="ADAL" clId="{6BB4436C-D58D-401C-80DF-9649420A10DA}" dt="2018-12-14T04:57:04.895" v="4395" actId="478"/>
          <ac:grpSpMkLst>
            <pc:docMk/>
            <pc:sldMk cId="1388130203" sldId="296"/>
            <ac:grpSpMk id="12" creationId="{86854F65-B713-4A43-BCB6-826EA090E460}"/>
          </ac:grpSpMkLst>
        </pc:grpChg>
        <pc:grpChg chg="del">
          <ac:chgData name="Xu, Sharon" userId="7e55fc08-1fa1-479d-871a-012817fa981e" providerId="ADAL" clId="{6BB4436C-D58D-401C-80DF-9649420A10DA}" dt="2018-12-14T04:57:04.895" v="4395" actId="478"/>
          <ac:grpSpMkLst>
            <pc:docMk/>
            <pc:sldMk cId="1388130203" sldId="296"/>
            <ac:grpSpMk id="14" creationId="{ABEFA5E7-7016-4C72-BB34-A923B22488BC}"/>
          </ac:grpSpMkLst>
        </pc:grpChg>
        <pc:grpChg chg="add mod">
          <ac:chgData name="Xu, Sharon" userId="7e55fc08-1fa1-479d-871a-012817fa981e" providerId="ADAL" clId="{6BB4436C-D58D-401C-80DF-9649420A10DA}" dt="2018-12-14T04:57:12.060" v="4399" actId="1076"/>
          <ac:grpSpMkLst>
            <pc:docMk/>
            <pc:sldMk cId="1388130203" sldId="296"/>
            <ac:grpSpMk id="26" creationId="{BA0352E2-7FCC-4017-B64B-E54D41A0432B}"/>
          </ac:grpSpMkLst>
        </pc:grpChg>
        <pc:picChg chg="del">
          <ac:chgData name="Xu, Sharon" userId="7e55fc08-1fa1-479d-871a-012817fa981e" providerId="ADAL" clId="{6BB4436C-D58D-401C-80DF-9649420A10DA}" dt="2018-12-14T04:57:04.895" v="4395" actId="478"/>
          <ac:picMkLst>
            <pc:docMk/>
            <pc:sldMk cId="1388130203" sldId="296"/>
            <ac:picMk id="29" creationId="{72891994-7248-425D-ABAF-205DE2C78394}"/>
          </ac:picMkLst>
        </pc:picChg>
        <pc:picChg chg="add">
          <ac:chgData name="Xu, Sharon" userId="7e55fc08-1fa1-479d-871a-012817fa981e" providerId="ADAL" clId="{6BB4436C-D58D-401C-80DF-9649420A10DA}" dt="2018-12-14T04:57:07.920" v="4397"/>
          <ac:picMkLst>
            <pc:docMk/>
            <pc:sldMk cId="1388130203" sldId="296"/>
            <ac:picMk id="57" creationId="{99D302F3-D29A-447E-9501-DDCAFBE7CAA3}"/>
          </ac:picMkLst>
        </pc:picChg>
        <pc:picChg chg="add mod">
          <ac:chgData name="Xu, Sharon" userId="7e55fc08-1fa1-479d-871a-012817fa981e" providerId="ADAL" clId="{6BB4436C-D58D-401C-80DF-9649420A10DA}" dt="2018-12-14T06:12:32.271" v="7382" actId="1076"/>
          <ac:picMkLst>
            <pc:docMk/>
            <pc:sldMk cId="1388130203" sldId="296"/>
            <ac:picMk id="59" creationId="{3C409135-0C50-4568-BBE5-060EB5EEFCBD}"/>
          </ac:picMkLst>
        </pc:picChg>
        <pc:picChg chg="del">
          <ac:chgData name="Xu, Sharon" userId="7e55fc08-1fa1-479d-871a-012817fa981e" providerId="ADAL" clId="{6BB4436C-D58D-401C-80DF-9649420A10DA}" dt="2018-12-14T04:57:04.895" v="4395" actId="478"/>
          <ac:picMkLst>
            <pc:docMk/>
            <pc:sldMk cId="1388130203" sldId="296"/>
            <ac:picMk id="1026" creationId="{72CBF1F7-C1B3-40F0-92E0-A71BAAF638ED}"/>
          </ac:picMkLst>
        </pc:picChg>
      </pc:sldChg>
      <pc:sldChg chg="addSp delSp modSp add setBg">
        <pc:chgData name="Xu, Sharon" userId="7e55fc08-1fa1-479d-871a-012817fa981e" providerId="ADAL" clId="{6BB4436C-D58D-401C-80DF-9649420A10DA}" dt="2018-12-14T18:11:51.076" v="7574" actId="1076"/>
        <pc:sldMkLst>
          <pc:docMk/>
          <pc:sldMk cId="3827977910" sldId="297"/>
        </pc:sldMkLst>
        <pc:spChg chg="del">
          <ac:chgData name="Xu, Sharon" userId="7e55fc08-1fa1-479d-871a-012817fa981e" providerId="ADAL" clId="{6BB4436C-D58D-401C-80DF-9649420A10DA}" dt="2018-12-14T05:00:04.389" v="4768"/>
          <ac:spMkLst>
            <pc:docMk/>
            <pc:sldMk cId="3827977910" sldId="297"/>
            <ac:spMk id="2" creationId="{D0D0CC04-23FF-47D6-8FDE-C282871FCB2C}"/>
          </ac:spMkLst>
        </pc:spChg>
        <pc:spChg chg="del">
          <ac:chgData name="Xu, Sharon" userId="7e55fc08-1fa1-479d-871a-012817fa981e" providerId="ADAL" clId="{6BB4436C-D58D-401C-80DF-9649420A10DA}" dt="2018-12-14T05:00:04.389" v="4768"/>
          <ac:spMkLst>
            <pc:docMk/>
            <pc:sldMk cId="3827977910" sldId="297"/>
            <ac:spMk id="3" creationId="{ECEDC7B1-1563-4D62-A1C9-127E666810EB}"/>
          </ac:spMkLst>
        </pc:spChg>
        <pc:spChg chg="add">
          <ac:chgData name="Xu, Sharon" userId="7e55fc08-1fa1-479d-871a-012817fa981e" providerId="ADAL" clId="{6BB4436C-D58D-401C-80DF-9649420A10DA}" dt="2018-12-14T05:00:12.192" v="4769"/>
          <ac:spMkLst>
            <pc:docMk/>
            <pc:sldMk cId="3827977910" sldId="297"/>
            <ac:spMk id="4" creationId="{1C865D28-7E26-46E5-AF17-5421B94CD013}"/>
          </ac:spMkLst>
        </pc:spChg>
        <pc:spChg chg="add">
          <ac:chgData name="Xu, Sharon" userId="7e55fc08-1fa1-479d-871a-012817fa981e" providerId="ADAL" clId="{6BB4436C-D58D-401C-80DF-9649420A10DA}" dt="2018-12-14T05:00:12.192" v="4769"/>
          <ac:spMkLst>
            <pc:docMk/>
            <pc:sldMk cId="3827977910" sldId="297"/>
            <ac:spMk id="5" creationId="{A5A5E00B-BDF0-4F20-A76C-ED36AAB9B9DF}"/>
          </ac:spMkLst>
        </pc:spChg>
        <pc:spChg chg="add">
          <ac:chgData name="Xu, Sharon" userId="7e55fc08-1fa1-479d-871a-012817fa981e" providerId="ADAL" clId="{6BB4436C-D58D-401C-80DF-9649420A10DA}" dt="2018-12-14T05:00:12.192" v="4769"/>
          <ac:spMkLst>
            <pc:docMk/>
            <pc:sldMk cId="3827977910" sldId="297"/>
            <ac:spMk id="6" creationId="{8BB92263-3EED-430A-BC45-7426FB776FDF}"/>
          </ac:spMkLst>
        </pc:spChg>
        <pc:spChg chg="add del mod">
          <ac:chgData name="Xu, Sharon" userId="7e55fc08-1fa1-479d-871a-012817fa981e" providerId="ADAL" clId="{6BB4436C-D58D-401C-80DF-9649420A10DA}" dt="2018-12-14T05:23:32.282" v="6558"/>
          <ac:spMkLst>
            <pc:docMk/>
            <pc:sldMk cId="3827977910" sldId="297"/>
            <ac:spMk id="7" creationId="{CA673363-A50D-40F1-9F65-CF78114F5AA0}"/>
          </ac:spMkLst>
        </pc:spChg>
        <pc:spChg chg="add del mod">
          <ac:chgData name="Xu, Sharon" userId="7e55fc08-1fa1-479d-871a-012817fa981e" providerId="ADAL" clId="{6BB4436C-D58D-401C-80DF-9649420A10DA}" dt="2018-12-14T05:33:38.152" v="6693" actId="478"/>
          <ac:spMkLst>
            <pc:docMk/>
            <pc:sldMk cId="3827977910" sldId="297"/>
            <ac:spMk id="8" creationId="{F46865DC-3ACF-42A0-8868-75A302C6BFA0}"/>
          </ac:spMkLst>
        </pc:spChg>
        <pc:spChg chg="add mod">
          <ac:chgData name="Xu, Sharon" userId="7e55fc08-1fa1-479d-871a-012817fa981e" providerId="ADAL" clId="{6BB4436C-D58D-401C-80DF-9649420A10DA}" dt="2018-12-14T05:42:41.422" v="6898" actId="1038"/>
          <ac:spMkLst>
            <pc:docMk/>
            <pc:sldMk cId="3827977910" sldId="297"/>
            <ac:spMk id="9" creationId="{B3B05263-F4B7-41E3-AC03-BFB42B8DE205}"/>
          </ac:spMkLst>
        </pc:spChg>
        <pc:spChg chg="add del mod">
          <ac:chgData name="Xu, Sharon" userId="7e55fc08-1fa1-479d-871a-012817fa981e" providerId="ADAL" clId="{6BB4436C-D58D-401C-80DF-9649420A10DA}" dt="2018-12-14T05:35:21.694" v="6707" actId="478"/>
          <ac:spMkLst>
            <pc:docMk/>
            <pc:sldMk cId="3827977910" sldId="297"/>
            <ac:spMk id="10" creationId="{23A9765A-A88B-4CF7-8D78-CE4FC4731BEA}"/>
          </ac:spMkLst>
        </pc:spChg>
        <pc:spChg chg="add del mod">
          <ac:chgData name="Xu, Sharon" userId="7e55fc08-1fa1-479d-871a-012817fa981e" providerId="ADAL" clId="{6BB4436C-D58D-401C-80DF-9649420A10DA}" dt="2018-12-14T05:35:29.356" v="6709" actId="478"/>
          <ac:spMkLst>
            <pc:docMk/>
            <pc:sldMk cId="3827977910" sldId="297"/>
            <ac:spMk id="11" creationId="{207CF910-C1B0-416E-A063-B837A21EFF1C}"/>
          </ac:spMkLst>
        </pc:spChg>
        <pc:spChg chg="add mod">
          <ac:chgData name="Xu, Sharon" userId="7e55fc08-1fa1-479d-871a-012817fa981e" providerId="ADAL" clId="{6BB4436C-D58D-401C-80DF-9649420A10DA}" dt="2018-12-14T05:51:17.917" v="7087" actId="14100"/>
          <ac:spMkLst>
            <pc:docMk/>
            <pc:sldMk cId="3827977910" sldId="297"/>
            <ac:spMk id="13" creationId="{A3D67539-87ED-4B93-AE4C-9E50B572D83F}"/>
          </ac:spMkLst>
        </pc:spChg>
        <pc:spChg chg="add del mod">
          <ac:chgData name="Xu, Sharon" userId="7e55fc08-1fa1-479d-871a-012817fa981e" providerId="ADAL" clId="{6BB4436C-D58D-401C-80DF-9649420A10DA}" dt="2018-12-14T05:34:33.711" v="6700" actId="478"/>
          <ac:spMkLst>
            <pc:docMk/>
            <pc:sldMk cId="3827977910" sldId="297"/>
            <ac:spMk id="60" creationId="{041E122F-5C3D-4704-8B81-26E33A8E9510}"/>
          </ac:spMkLst>
        </pc:spChg>
        <pc:spChg chg="add mod">
          <ac:chgData name="Xu, Sharon" userId="7e55fc08-1fa1-479d-871a-012817fa981e" providerId="ADAL" clId="{6BB4436C-D58D-401C-80DF-9649420A10DA}" dt="2018-12-14T06:03:27.951" v="7286" actId="14100"/>
          <ac:spMkLst>
            <pc:docMk/>
            <pc:sldMk cId="3827977910" sldId="297"/>
            <ac:spMk id="61" creationId="{BED0BDB9-AC31-4D5C-97E3-D105C6CDADE3}"/>
          </ac:spMkLst>
        </pc:spChg>
        <pc:spChg chg="add del mod">
          <ac:chgData name="Xu, Sharon" userId="7e55fc08-1fa1-479d-871a-012817fa981e" providerId="ADAL" clId="{6BB4436C-D58D-401C-80DF-9649420A10DA}" dt="2018-12-14T06:32:13.829" v="7433" actId="478"/>
          <ac:spMkLst>
            <pc:docMk/>
            <pc:sldMk cId="3827977910" sldId="297"/>
            <ac:spMk id="63" creationId="{823D765E-2B2B-4981-8675-ADA047168A4B}"/>
          </ac:spMkLst>
        </pc:spChg>
        <pc:spChg chg="add del mod">
          <ac:chgData name="Xu, Sharon" userId="7e55fc08-1fa1-479d-871a-012817fa981e" providerId="ADAL" clId="{6BB4436C-D58D-401C-80DF-9649420A10DA}" dt="2018-12-14T06:32:15.126" v="7434" actId="478"/>
          <ac:spMkLst>
            <pc:docMk/>
            <pc:sldMk cId="3827977910" sldId="297"/>
            <ac:spMk id="64" creationId="{DE4AF05A-3321-4B49-9E76-7C2A55B6D060}"/>
          </ac:spMkLst>
        </pc:spChg>
        <pc:spChg chg="add del mod">
          <ac:chgData name="Xu, Sharon" userId="7e55fc08-1fa1-479d-871a-012817fa981e" providerId="ADAL" clId="{6BB4436C-D58D-401C-80DF-9649420A10DA}" dt="2018-12-14T06:32:18.057" v="7436" actId="478"/>
          <ac:spMkLst>
            <pc:docMk/>
            <pc:sldMk cId="3827977910" sldId="297"/>
            <ac:spMk id="66" creationId="{DE300FD9-B9A1-49B2-941C-E7336E269429}"/>
          </ac:spMkLst>
        </pc:spChg>
        <pc:spChg chg="add del mod">
          <ac:chgData name="Xu, Sharon" userId="7e55fc08-1fa1-479d-871a-012817fa981e" providerId="ADAL" clId="{6BB4436C-D58D-401C-80DF-9649420A10DA}" dt="2018-12-14T06:32:19.381" v="7437" actId="478"/>
          <ac:spMkLst>
            <pc:docMk/>
            <pc:sldMk cId="3827977910" sldId="297"/>
            <ac:spMk id="67" creationId="{8D0A4A17-8253-425C-B261-33ACF46B3EDC}"/>
          </ac:spMkLst>
        </pc:spChg>
        <pc:spChg chg="add mod">
          <ac:chgData name="Xu, Sharon" userId="7e55fc08-1fa1-479d-871a-012817fa981e" providerId="ADAL" clId="{6BB4436C-D58D-401C-80DF-9649420A10DA}" dt="2018-12-14T05:48:29.200" v="7017" actId="1076"/>
          <ac:spMkLst>
            <pc:docMk/>
            <pc:sldMk cId="3827977910" sldId="297"/>
            <ac:spMk id="7168" creationId="{A196BA09-1BE9-4A76-8294-F4C9434FD8C7}"/>
          </ac:spMkLst>
        </pc:spChg>
        <pc:spChg chg="add del mod">
          <ac:chgData name="Xu, Sharon" userId="7e55fc08-1fa1-479d-871a-012817fa981e" providerId="ADAL" clId="{6BB4436C-D58D-401C-80DF-9649420A10DA}" dt="2018-12-14T06:32:12.380" v="7432" actId="478"/>
          <ac:spMkLst>
            <pc:docMk/>
            <pc:sldMk cId="3827977910" sldId="297"/>
            <ac:spMk id="7169" creationId="{57088C28-824A-4AD5-BA84-2558E3F2DF5C}"/>
          </ac:spMkLst>
        </pc:spChg>
        <pc:spChg chg="add del mod">
          <ac:chgData name="Xu, Sharon" userId="7e55fc08-1fa1-479d-871a-012817fa981e" providerId="ADAL" clId="{6BB4436C-D58D-401C-80DF-9649420A10DA}" dt="2018-12-14T06:32:16.581" v="7435" actId="478"/>
          <ac:spMkLst>
            <pc:docMk/>
            <pc:sldMk cId="3827977910" sldId="297"/>
            <ac:spMk id="7171" creationId="{BB856CFF-BA5C-48AD-BF83-087843CAD0B4}"/>
          </ac:spMkLst>
        </pc:spChg>
        <pc:grpChg chg="add mod ord">
          <ac:chgData name="Xu, Sharon" userId="7e55fc08-1fa1-479d-871a-012817fa981e" providerId="ADAL" clId="{6BB4436C-D58D-401C-80DF-9649420A10DA}" dt="2018-12-14T05:52:03.665" v="7101" actId="1076"/>
          <ac:grpSpMkLst>
            <pc:docMk/>
            <pc:sldMk cId="3827977910" sldId="297"/>
            <ac:grpSpMk id="14" creationId="{89E199F4-ADD8-4C11-BB86-7ACF1770A1AA}"/>
          </ac:grpSpMkLst>
        </pc:grpChg>
        <pc:grpChg chg="add mod">
          <ac:chgData name="Xu, Sharon" userId="7e55fc08-1fa1-479d-871a-012817fa981e" providerId="ADAL" clId="{6BB4436C-D58D-401C-80DF-9649420A10DA}" dt="2018-12-14T05:48:41.924" v="7031" actId="1036"/>
          <ac:grpSpMkLst>
            <pc:docMk/>
            <pc:sldMk cId="3827977910" sldId="297"/>
            <ac:grpSpMk id="46" creationId="{590AADAD-F41D-4C18-91D0-025E4BD500D9}"/>
          </ac:grpSpMkLst>
        </pc:grpChg>
        <pc:picChg chg="add del mod">
          <ac:chgData name="Xu, Sharon" userId="7e55fc08-1fa1-479d-871a-012817fa981e" providerId="ADAL" clId="{6BB4436C-D58D-401C-80DF-9649420A10DA}" dt="2018-12-14T18:11:50.535" v="7573" actId="478"/>
          <ac:picMkLst>
            <pc:docMk/>
            <pc:sldMk cId="3827977910" sldId="297"/>
            <ac:picMk id="12" creationId="{E06430A2-6FE2-4316-8431-CAA80ED464B3}"/>
          </ac:picMkLst>
        </pc:picChg>
        <pc:picChg chg="add del">
          <ac:chgData name="Xu, Sharon" userId="7e55fc08-1fa1-479d-871a-012817fa981e" providerId="ADAL" clId="{6BB4436C-D58D-401C-80DF-9649420A10DA}" dt="2018-12-14T05:22:48.865" v="6541" actId="478"/>
          <ac:picMkLst>
            <pc:docMk/>
            <pc:sldMk cId="3827977910" sldId="297"/>
            <ac:picMk id="41" creationId="{D99E4241-2149-46B2-B978-EAEDDA77413C}"/>
          </ac:picMkLst>
        </pc:picChg>
        <pc:picChg chg="add mod ord">
          <ac:chgData name="Xu, Sharon" userId="7e55fc08-1fa1-479d-871a-012817fa981e" providerId="ADAL" clId="{6BB4436C-D58D-401C-80DF-9649420A10DA}" dt="2018-12-14T05:52:03.665" v="7101" actId="1076"/>
          <ac:picMkLst>
            <pc:docMk/>
            <pc:sldMk cId="3827977910" sldId="297"/>
            <ac:picMk id="59" creationId="{D4282247-E7BE-4592-BCB5-327C884E81C4}"/>
          </ac:picMkLst>
        </pc:picChg>
        <pc:picChg chg="add del mod">
          <ac:chgData name="Xu, Sharon" userId="7e55fc08-1fa1-479d-871a-012817fa981e" providerId="ADAL" clId="{6BB4436C-D58D-401C-80DF-9649420A10DA}" dt="2018-12-14T05:23:06.547" v="6549"/>
          <ac:picMkLst>
            <pc:docMk/>
            <pc:sldMk cId="3827977910" sldId="297"/>
            <ac:picMk id="7170" creationId="{4BC77CE8-8703-4A7A-A17B-BE1355E615E1}"/>
          </ac:picMkLst>
        </pc:picChg>
        <pc:picChg chg="add del mod">
          <ac:chgData name="Xu, Sharon" userId="7e55fc08-1fa1-479d-871a-012817fa981e" providerId="ADAL" clId="{6BB4436C-D58D-401C-80DF-9649420A10DA}" dt="2018-12-14T05:49:01.705" v="7034" actId="478"/>
          <ac:picMkLst>
            <pc:docMk/>
            <pc:sldMk cId="3827977910" sldId="297"/>
            <ac:picMk id="7172" creationId="{EEE9BE89-2D5B-4991-BA22-B3C94306E359}"/>
          </ac:picMkLst>
        </pc:picChg>
        <pc:picChg chg="add mod">
          <ac:chgData name="Xu, Sharon" userId="7e55fc08-1fa1-479d-871a-012817fa981e" providerId="ADAL" clId="{6BB4436C-D58D-401C-80DF-9649420A10DA}" dt="2018-12-14T18:11:51.076" v="7574" actId="1076"/>
          <ac:picMkLst>
            <pc:docMk/>
            <pc:sldMk cId="3827977910" sldId="297"/>
            <ac:picMk id="7173" creationId="{C87AB31F-DA9F-4040-8494-A905FB35585F}"/>
          </ac:picMkLst>
        </pc:picChg>
        <pc:picChg chg="add mod ord">
          <ac:chgData name="Xu, Sharon" userId="7e55fc08-1fa1-479d-871a-012817fa981e" providerId="ADAL" clId="{6BB4436C-D58D-401C-80DF-9649420A10DA}" dt="2018-12-14T05:48:41.924" v="7031" actId="1036"/>
          <ac:picMkLst>
            <pc:docMk/>
            <pc:sldMk cId="3827977910" sldId="297"/>
            <ac:picMk id="7174" creationId="{08FBC79E-B356-4E39-9AB6-B9E9B0AEEDFC}"/>
          </ac:picMkLst>
        </pc:picChg>
      </pc:sldChg>
      <pc:sldChg chg="addSp modSp add">
        <pc:chgData name="Xu, Sharon" userId="7e55fc08-1fa1-479d-871a-012817fa981e" providerId="ADAL" clId="{6BB4436C-D58D-401C-80DF-9649420A10DA}" dt="2018-12-14T05:06:28.002" v="5504" actId="20577"/>
        <pc:sldMkLst>
          <pc:docMk/>
          <pc:sldMk cId="1633829075" sldId="298"/>
        </pc:sldMkLst>
        <pc:spChg chg="add mod">
          <ac:chgData name="Xu, Sharon" userId="7e55fc08-1fa1-479d-871a-012817fa981e" providerId="ADAL" clId="{6BB4436C-D58D-401C-80DF-9649420A10DA}" dt="2018-12-14T05:06:28.002" v="5504" actId="20577"/>
          <ac:spMkLst>
            <pc:docMk/>
            <pc:sldMk cId="1633829075" sldId="298"/>
            <ac:spMk id="2" creationId="{0CE0610F-B7B5-469F-88B6-B193A6369C8D}"/>
          </ac:spMkLst>
        </pc:spChg>
      </pc:sldChg>
      <pc:sldChg chg="addSp delSp modSp add">
        <pc:chgData name="Xu, Sharon" userId="7e55fc08-1fa1-479d-871a-012817fa981e" providerId="ADAL" clId="{6BB4436C-D58D-401C-80DF-9649420A10DA}" dt="2018-12-14T06:09:44.847" v="7304" actId="1076"/>
        <pc:sldMkLst>
          <pc:docMk/>
          <pc:sldMk cId="2934607428" sldId="299"/>
        </pc:sldMkLst>
        <pc:spChg chg="add del mod">
          <ac:chgData name="Xu, Sharon" userId="7e55fc08-1fa1-479d-871a-012817fa981e" providerId="ADAL" clId="{6BB4436C-D58D-401C-80DF-9649420A10DA}" dt="2018-12-14T05:06:38.489" v="5507"/>
          <ac:spMkLst>
            <pc:docMk/>
            <pc:sldMk cId="2934607428" sldId="299"/>
            <ac:spMk id="2" creationId="{E285857C-1179-4112-B431-0D58CD73886B}"/>
          </ac:spMkLst>
        </pc:spChg>
        <pc:spChg chg="add">
          <ac:chgData name="Xu, Sharon" userId="7e55fc08-1fa1-479d-871a-012817fa981e" providerId="ADAL" clId="{6BB4436C-D58D-401C-80DF-9649420A10DA}" dt="2018-12-14T05:06:43.253" v="5508"/>
          <ac:spMkLst>
            <pc:docMk/>
            <pc:sldMk cId="2934607428" sldId="299"/>
            <ac:spMk id="3" creationId="{7D4A1868-4716-4917-995D-29C4938E3EDD}"/>
          </ac:spMkLst>
        </pc:spChg>
        <pc:spChg chg="add">
          <ac:chgData name="Xu, Sharon" userId="7e55fc08-1fa1-479d-871a-012817fa981e" providerId="ADAL" clId="{6BB4436C-D58D-401C-80DF-9649420A10DA}" dt="2018-12-14T05:06:43.253" v="5508"/>
          <ac:spMkLst>
            <pc:docMk/>
            <pc:sldMk cId="2934607428" sldId="299"/>
            <ac:spMk id="4" creationId="{79F06E96-5251-4216-9C5F-F6D0734DA44A}"/>
          </ac:spMkLst>
        </pc:spChg>
        <pc:spChg chg="add">
          <ac:chgData name="Xu, Sharon" userId="7e55fc08-1fa1-479d-871a-012817fa981e" providerId="ADAL" clId="{6BB4436C-D58D-401C-80DF-9649420A10DA}" dt="2018-12-14T05:06:43.253" v="5508"/>
          <ac:spMkLst>
            <pc:docMk/>
            <pc:sldMk cId="2934607428" sldId="299"/>
            <ac:spMk id="5" creationId="{A6C9E61E-7C7F-41BC-AFF3-4F51115866E9}"/>
          </ac:spMkLst>
        </pc:spChg>
        <pc:spChg chg="add mod">
          <ac:chgData name="Xu, Sharon" userId="7e55fc08-1fa1-479d-871a-012817fa981e" providerId="ADAL" clId="{6BB4436C-D58D-401C-80DF-9649420A10DA}" dt="2018-12-14T05:06:53.088" v="5586" actId="20577"/>
          <ac:spMkLst>
            <pc:docMk/>
            <pc:sldMk cId="2934607428" sldId="299"/>
            <ac:spMk id="6" creationId="{480263C7-D9EB-41B1-8240-FF5CA3F0F9C0}"/>
          </ac:spMkLst>
        </pc:spChg>
        <pc:spChg chg="add mod">
          <ac:chgData name="Xu, Sharon" userId="7e55fc08-1fa1-479d-871a-012817fa981e" providerId="ADAL" clId="{6BB4436C-D58D-401C-80DF-9649420A10DA}" dt="2018-12-14T05:55:56.718" v="7193" actId="1076"/>
          <ac:spMkLst>
            <pc:docMk/>
            <pc:sldMk cId="2934607428" sldId="299"/>
            <ac:spMk id="7" creationId="{5092A945-AE9D-403A-A976-DADA89FEBAA3}"/>
          </ac:spMkLst>
        </pc:spChg>
        <pc:spChg chg="add mod">
          <ac:chgData name="Xu, Sharon" userId="7e55fc08-1fa1-479d-871a-012817fa981e" providerId="ADAL" clId="{6BB4436C-D58D-401C-80DF-9649420A10DA}" dt="2018-12-14T05:09:48.113" v="6171" actId="1076"/>
          <ac:spMkLst>
            <pc:docMk/>
            <pc:sldMk cId="2934607428" sldId="299"/>
            <ac:spMk id="8" creationId="{31BCF4E4-A852-4FC0-A506-094D39CAA2F8}"/>
          </ac:spMkLst>
        </pc:spChg>
        <pc:spChg chg="add mod">
          <ac:chgData name="Xu, Sharon" userId="7e55fc08-1fa1-479d-871a-012817fa981e" providerId="ADAL" clId="{6BB4436C-D58D-401C-80DF-9649420A10DA}" dt="2018-12-14T06:02:07.967" v="7277" actId="14100"/>
          <ac:spMkLst>
            <pc:docMk/>
            <pc:sldMk cId="2934607428" sldId="299"/>
            <ac:spMk id="9" creationId="{70498DD7-FD5A-44AB-B881-8FA98A8E97E0}"/>
          </ac:spMkLst>
        </pc:spChg>
        <pc:spChg chg="del mod">
          <ac:chgData name="Xu, Sharon" userId="7e55fc08-1fa1-479d-871a-012817fa981e" providerId="ADAL" clId="{6BB4436C-D58D-401C-80DF-9649420A10DA}" dt="2018-12-14T05:58:53.429" v="7256" actId="478"/>
          <ac:spMkLst>
            <pc:docMk/>
            <pc:sldMk cId="2934607428" sldId="299"/>
            <ac:spMk id="11" creationId="{AA079154-D0BF-4DA9-9EE8-6689DE896AE2}"/>
          </ac:spMkLst>
        </pc:spChg>
        <pc:spChg chg="add mod">
          <ac:chgData name="Xu, Sharon" userId="7e55fc08-1fa1-479d-871a-012817fa981e" providerId="ADAL" clId="{6BB4436C-D58D-401C-80DF-9649420A10DA}" dt="2018-12-14T06:02:19.811" v="7278" actId="1076"/>
          <ac:spMkLst>
            <pc:docMk/>
            <pc:sldMk cId="2934607428" sldId="299"/>
            <ac:spMk id="13" creationId="{B245150C-654E-42BA-A345-BEC73A166131}"/>
          </ac:spMkLst>
        </pc:spChg>
        <pc:spChg chg="add del mod">
          <ac:chgData name="Xu, Sharon" userId="7e55fc08-1fa1-479d-871a-012817fa981e" providerId="ADAL" clId="{6BB4436C-D58D-401C-80DF-9649420A10DA}" dt="2018-12-14T06:01:29.849" v="7268" actId="478"/>
          <ac:spMkLst>
            <pc:docMk/>
            <pc:sldMk cId="2934607428" sldId="299"/>
            <ac:spMk id="14" creationId="{54FBF3CE-58B2-4ACB-A134-25B259994D5F}"/>
          </ac:spMkLst>
        </pc:spChg>
        <pc:spChg chg="add mod">
          <ac:chgData name="Xu, Sharon" userId="7e55fc08-1fa1-479d-871a-012817fa981e" providerId="ADAL" clId="{6BB4436C-D58D-401C-80DF-9649420A10DA}" dt="2018-12-14T06:01:56.663" v="7273" actId="1076"/>
          <ac:spMkLst>
            <pc:docMk/>
            <pc:sldMk cId="2934607428" sldId="299"/>
            <ac:spMk id="15" creationId="{C919559D-F5EC-4D01-836B-1E7F1A00B56B}"/>
          </ac:spMkLst>
        </pc:spChg>
        <pc:picChg chg="mod modCrop">
          <ac:chgData name="Xu, Sharon" userId="7e55fc08-1fa1-479d-871a-012817fa981e" providerId="ADAL" clId="{6BB4436C-D58D-401C-80DF-9649420A10DA}" dt="2018-12-14T06:09:39.926" v="7303" actId="732"/>
          <ac:picMkLst>
            <pc:docMk/>
            <pc:sldMk cId="2934607428" sldId="299"/>
            <ac:picMk id="10" creationId="{3A2ABFE7-5BA9-4E45-A364-FB98DD3017F0}"/>
          </ac:picMkLst>
        </pc:picChg>
        <pc:picChg chg="add mod">
          <ac:chgData name="Xu, Sharon" userId="7e55fc08-1fa1-479d-871a-012817fa981e" providerId="ADAL" clId="{6BB4436C-D58D-401C-80DF-9649420A10DA}" dt="2018-12-14T06:09:44.847" v="7304" actId="1076"/>
          <ac:picMkLst>
            <pc:docMk/>
            <pc:sldMk cId="2934607428" sldId="299"/>
            <ac:picMk id="18" creationId="{BCA22F63-95FC-46B7-A3B6-E6380445F86B}"/>
          </ac:picMkLst>
        </pc:picChg>
      </pc:sldChg>
      <pc:sldChg chg="addSp delSp modSp add">
        <pc:chgData name="Xu, Sharon" userId="7e55fc08-1fa1-479d-871a-012817fa981e" providerId="ADAL" clId="{6BB4436C-D58D-401C-80DF-9649420A10DA}" dt="2018-12-14T05:09:02.936" v="5966" actId="20577"/>
        <pc:sldMkLst>
          <pc:docMk/>
          <pc:sldMk cId="2956903755" sldId="300"/>
        </pc:sldMkLst>
        <pc:spChg chg="del">
          <ac:chgData name="Xu, Sharon" userId="7e55fc08-1fa1-479d-871a-012817fa981e" providerId="ADAL" clId="{6BB4436C-D58D-401C-80DF-9649420A10DA}" dt="2018-12-14T05:07:56.179" v="5788" actId="478"/>
          <ac:spMkLst>
            <pc:docMk/>
            <pc:sldMk cId="2956903755" sldId="300"/>
            <ac:spMk id="7" creationId="{5092A945-AE9D-403A-A976-DADA89FEBAA3}"/>
          </ac:spMkLst>
        </pc:spChg>
        <pc:spChg chg="del">
          <ac:chgData name="Xu, Sharon" userId="7e55fc08-1fa1-479d-871a-012817fa981e" providerId="ADAL" clId="{6BB4436C-D58D-401C-80DF-9649420A10DA}" dt="2018-12-14T05:07:56.179" v="5788" actId="478"/>
          <ac:spMkLst>
            <pc:docMk/>
            <pc:sldMk cId="2956903755" sldId="300"/>
            <ac:spMk id="8" creationId="{31BCF4E4-A852-4FC0-A506-094D39CAA2F8}"/>
          </ac:spMkLst>
        </pc:spChg>
        <pc:spChg chg="add mod">
          <ac:chgData name="Xu, Sharon" userId="7e55fc08-1fa1-479d-871a-012817fa981e" providerId="ADAL" clId="{6BB4436C-D58D-401C-80DF-9649420A10DA}" dt="2018-12-14T05:08:08.035" v="5838" actId="20577"/>
          <ac:spMkLst>
            <pc:docMk/>
            <pc:sldMk cId="2956903755" sldId="300"/>
            <ac:spMk id="9" creationId="{2D969934-3C95-4E6C-BBF7-E953E2653987}"/>
          </ac:spMkLst>
        </pc:spChg>
        <pc:spChg chg="add mod">
          <ac:chgData name="Xu, Sharon" userId="7e55fc08-1fa1-479d-871a-012817fa981e" providerId="ADAL" clId="{6BB4436C-D58D-401C-80DF-9649420A10DA}" dt="2018-12-14T05:08:40.243" v="5961" actId="20577"/>
          <ac:spMkLst>
            <pc:docMk/>
            <pc:sldMk cId="2956903755" sldId="300"/>
            <ac:spMk id="10" creationId="{F87F29E8-FF00-404C-895D-BDED16698CCB}"/>
          </ac:spMkLst>
        </pc:spChg>
        <pc:spChg chg="add mod">
          <ac:chgData name="Xu, Sharon" userId="7e55fc08-1fa1-479d-871a-012817fa981e" providerId="ADAL" clId="{6BB4436C-D58D-401C-80DF-9649420A10DA}" dt="2018-12-14T05:09:02.936" v="5966" actId="20577"/>
          <ac:spMkLst>
            <pc:docMk/>
            <pc:sldMk cId="2956903755" sldId="300"/>
            <ac:spMk id="11" creationId="{C4312571-8C58-499B-B6A5-B65670BAEF85}"/>
          </ac:spMkLst>
        </pc:spChg>
      </pc:sldChg>
      <pc:sldChg chg="setBg">
        <pc:chgData name="Xu, Sharon" userId="7e55fc08-1fa1-479d-871a-012817fa981e" providerId="ADAL" clId="{6BB4436C-D58D-401C-80DF-9649420A10DA}" dt="2018-12-14T06:52:20.869" v="7444"/>
        <pc:sldMkLst>
          <pc:docMk/>
          <pc:sldMk cId="4209676356" sldId="301"/>
        </pc:sldMkLst>
      </pc:sldChg>
      <pc:sldChg chg="addSp modSp setBg">
        <pc:chgData name="Xu, Sharon" userId="7e55fc08-1fa1-479d-871a-012817fa981e" providerId="ADAL" clId="{6BB4436C-D58D-401C-80DF-9649420A10DA}" dt="2018-12-14T15:22:13.520" v="7523"/>
        <pc:sldMkLst>
          <pc:docMk/>
          <pc:sldMk cId="3859367744" sldId="302"/>
        </pc:sldMkLst>
        <pc:spChg chg="mod">
          <ac:chgData name="Xu, Sharon" userId="7e55fc08-1fa1-479d-871a-012817fa981e" providerId="ADAL" clId="{6BB4436C-D58D-401C-80DF-9649420A10DA}" dt="2018-12-14T06:27:09.876" v="7389" actId="5793"/>
          <ac:spMkLst>
            <pc:docMk/>
            <pc:sldMk cId="3859367744" sldId="302"/>
            <ac:spMk id="7" creationId="{5092A945-AE9D-403A-A976-DADA89FEBAA3}"/>
          </ac:spMkLst>
        </pc:spChg>
        <pc:spChg chg="mod">
          <ac:chgData name="Xu, Sharon" userId="7e55fc08-1fa1-479d-871a-012817fa981e" providerId="ADAL" clId="{6BB4436C-D58D-401C-80DF-9649420A10DA}" dt="2018-12-14T15:22:13.520" v="7523"/>
          <ac:spMkLst>
            <pc:docMk/>
            <pc:sldMk cId="3859367744" sldId="302"/>
            <ac:spMk id="13" creationId="{B245150C-654E-42BA-A345-BEC73A166131}"/>
          </ac:spMkLst>
        </pc:spChg>
        <pc:spChg chg="mod">
          <ac:chgData name="Xu, Sharon" userId="7e55fc08-1fa1-479d-871a-012817fa981e" providerId="ADAL" clId="{6BB4436C-D58D-401C-80DF-9649420A10DA}" dt="2018-12-14T06:26:49.705" v="7387" actId="12"/>
          <ac:spMkLst>
            <pc:docMk/>
            <pc:sldMk cId="3859367744" sldId="302"/>
            <ac:spMk id="16" creationId="{953F01BC-3757-43DA-9E5F-62796112DD16}"/>
          </ac:spMkLst>
        </pc:spChg>
        <pc:spChg chg="add mod">
          <ac:chgData name="Xu, Sharon" userId="7e55fc08-1fa1-479d-871a-012817fa981e" providerId="ADAL" clId="{6BB4436C-D58D-401C-80DF-9649420A10DA}" dt="2018-12-14T06:31:28.884" v="7426" actId="1076"/>
          <ac:spMkLst>
            <pc:docMk/>
            <pc:sldMk cId="3859367744" sldId="302"/>
            <ac:spMk id="23" creationId="{157E73B8-2FCE-43D3-8E5C-13394E58E583}"/>
          </ac:spMkLst>
        </pc:spChg>
        <pc:spChg chg="add mod">
          <ac:chgData name="Xu, Sharon" userId="7e55fc08-1fa1-479d-871a-012817fa981e" providerId="ADAL" clId="{6BB4436C-D58D-401C-80DF-9649420A10DA}" dt="2018-12-14T06:31:47.305" v="7429" actId="1076"/>
          <ac:spMkLst>
            <pc:docMk/>
            <pc:sldMk cId="3859367744" sldId="302"/>
            <ac:spMk id="24" creationId="{4D6CC47F-8AAA-4269-BF14-61031A1D3C91}"/>
          </ac:spMkLst>
        </pc:spChg>
        <pc:spChg chg="add mod">
          <ac:chgData name="Xu, Sharon" userId="7e55fc08-1fa1-479d-871a-012817fa981e" providerId="ADAL" clId="{6BB4436C-D58D-401C-80DF-9649420A10DA}" dt="2018-12-14T06:33:17.907" v="7442" actId="1076"/>
          <ac:spMkLst>
            <pc:docMk/>
            <pc:sldMk cId="3859367744" sldId="302"/>
            <ac:spMk id="25" creationId="{C8B0D9D7-A796-46BA-8D21-8CCC1A0B4478}"/>
          </ac:spMkLst>
        </pc:spChg>
      </pc:sldChg>
      <pc:sldMasterChg chg="setBg modSldLayout">
        <pc:chgData name="Xu, Sharon" userId="7e55fc08-1fa1-479d-871a-012817fa981e" providerId="ADAL" clId="{6BB4436C-D58D-401C-80DF-9649420A10DA}" dt="2018-12-14T06:52:20.869" v="7444"/>
        <pc:sldMasterMkLst>
          <pc:docMk/>
          <pc:sldMasterMk cId="235261159" sldId="2147483648"/>
        </pc:sldMasterMkLst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227386902" sldId="2147483649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485899064" sldId="2147483650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1020424745" sldId="2147483651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2771300508" sldId="2147483652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290474580" sldId="2147483653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90510698" sldId="2147483654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2794261496" sldId="2147483655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853625930" sldId="2147483656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3272487903" sldId="2147483657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1874676690" sldId="2147483658"/>
          </pc:sldLayoutMkLst>
        </pc:sldLayoutChg>
        <pc:sldLayoutChg chg="setBg">
          <pc:chgData name="Xu, Sharon" userId="7e55fc08-1fa1-479d-871a-012817fa981e" providerId="ADAL" clId="{6BB4436C-D58D-401C-80DF-9649420A10DA}" dt="2018-12-14T06:52:20.869" v="7444"/>
          <pc:sldLayoutMkLst>
            <pc:docMk/>
            <pc:sldMasterMk cId="235261159" sldId="2147483648"/>
            <pc:sldLayoutMk cId="1473129293" sldId="2147483659"/>
          </pc:sldLayoutMkLst>
        </pc:sldLayoutChg>
      </pc:sldMasterChg>
    </pc:docChg>
  </pc:docChgLst>
  <pc:docChgLst>
    <pc:chgData name="Abhishek Saha" userId="8288532d-7fac-42b9-a180-1b21d30a3acc" providerId="ADAL" clId="{06B08283-63F9-48E1-97BA-8B4AC0C2803F}"/>
    <pc:docChg chg="undo redo custSel addSld delSld modSld sldOrd">
      <pc:chgData name="Abhishek Saha" userId="8288532d-7fac-42b9-a180-1b21d30a3acc" providerId="ADAL" clId="{06B08283-63F9-48E1-97BA-8B4AC0C2803F}" dt="2018-12-14T06:37:31.534" v="3133" actId="20577"/>
      <pc:docMkLst>
        <pc:docMk/>
      </pc:docMkLst>
      <pc:sldChg chg="modSp del ord">
        <pc:chgData name="Abhishek Saha" userId="8288532d-7fac-42b9-a180-1b21d30a3acc" providerId="ADAL" clId="{06B08283-63F9-48E1-97BA-8B4AC0C2803F}" dt="2018-12-14T05:50:46.375" v="2204" actId="2696"/>
        <pc:sldMkLst>
          <pc:docMk/>
          <pc:sldMk cId="4044386989" sldId="257"/>
        </pc:sldMkLst>
        <pc:spChg chg="mod">
          <ac:chgData name="Abhishek Saha" userId="8288532d-7fac-42b9-a180-1b21d30a3acc" providerId="ADAL" clId="{06B08283-63F9-48E1-97BA-8B4AC0C2803F}" dt="2018-12-14T03:28:51.177" v="801" actId="6549"/>
          <ac:spMkLst>
            <pc:docMk/>
            <pc:sldMk cId="4044386989" sldId="257"/>
            <ac:spMk id="5" creationId="{82C5FDDF-2FCF-4E68-845C-458FE5A08224}"/>
          </ac:spMkLst>
        </pc:spChg>
        <pc:spChg chg="mod">
          <ac:chgData name="Abhishek Saha" userId="8288532d-7fac-42b9-a180-1b21d30a3acc" providerId="ADAL" clId="{06B08283-63F9-48E1-97BA-8B4AC0C2803F}" dt="2018-12-14T04:00:30.619" v="1548" actId="20577"/>
          <ac:spMkLst>
            <pc:docMk/>
            <pc:sldMk cId="4044386989" sldId="257"/>
            <ac:spMk id="7" creationId="{8914258A-558C-4784-B36A-F8CC7FF46F72}"/>
          </ac:spMkLst>
        </pc:spChg>
        <pc:spChg chg="mod">
          <ac:chgData name="Abhishek Saha" userId="8288532d-7fac-42b9-a180-1b21d30a3acc" providerId="ADAL" clId="{06B08283-63F9-48E1-97BA-8B4AC0C2803F}" dt="2018-12-14T03:32:00.015" v="1047" actId="20577"/>
          <ac:spMkLst>
            <pc:docMk/>
            <pc:sldMk cId="4044386989" sldId="257"/>
            <ac:spMk id="99" creationId="{69F1B578-5217-4D0C-A63A-22E7D4C799FA}"/>
          </ac:spMkLst>
        </pc:spChg>
      </pc:sldChg>
      <pc:sldChg chg="del">
        <pc:chgData name="Abhishek Saha" userId="8288532d-7fac-42b9-a180-1b21d30a3acc" providerId="ADAL" clId="{06B08283-63F9-48E1-97BA-8B4AC0C2803F}" dt="2018-12-14T02:34:45.147" v="424" actId="2696"/>
        <pc:sldMkLst>
          <pc:docMk/>
          <pc:sldMk cId="2752939150" sldId="258"/>
        </pc:sldMkLst>
      </pc:sldChg>
      <pc:sldChg chg="del">
        <pc:chgData name="Abhishek Saha" userId="8288532d-7fac-42b9-a180-1b21d30a3acc" providerId="ADAL" clId="{06B08283-63F9-48E1-97BA-8B4AC0C2803F}" dt="2018-12-14T02:34:38.979" v="421" actId="2696"/>
        <pc:sldMkLst>
          <pc:docMk/>
          <pc:sldMk cId="717115927" sldId="260"/>
        </pc:sldMkLst>
      </pc:sldChg>
      <pc:sldChg chg="del">
        <pc:chgData name="Abhishek Saha" userId="8288532d-7fac-42b9-a180-1b21d30a3acc" providerId="ADAL" clId="{06B08283-63F9-48E1-97BA-8B4AC0C2803F}" dt="2018-12-14T02:34:31.943" v="418" actId="2696"/>
        <pc:sldMkLst>
          <pc:docMk/>
          <pc:sldMk cId="2162616615" sldId="263"/>
        </pc:sldMkLst>
      </pc:sldChg>
      <pc:sldChg chg="addSp delSp modSp">
        <pc:chgData name="Abhishek Saha" userId="8288532d-7fac-42b9-a180-1b21d30a3acc" providerId="ADAL" clId="{06B08283-63F9-48E1-97BA-8B4AC0C2803F}" dt="2018-12-14T06:21:40.376" v="3132" actId="14100"/>
        <pc:sldMkLst>
          <pc:docMk/>
          <pc:sldMk cId="3188933438" sldId="265"/>
        </pc:sldMkLst>
        <pc:grpChg chg="mod">
          <ac:chgData name="Abhishek Saha" userId="8288532d-7fac-42b9-a180-1b21d30a3acc" providerId="ADAL" clId="{06B08283-63F9-48E1-97BA-8B4AC0C2803F}" dt="2018-12-14T06:21:40.376" v="3132" actId="14100"/>
          <ac:grpSpMkLst>
            <pc:docMk/>
            <pc:sldMk cId="3188933438" sldId="265"/>
            <ac:grpSpMk id="14" creationId="{ABEFA5E7-7016-4C72-BB34-A923B22488BC}"/>
          </ac:grpSpMkLst>
        </pc:grpChg>
        <pc:picChg chg="add mod modCrop">
          <ac:chgData name="Abhishek Saha" userId="8288532d-7fac-42b9-a180-1b21d30a3acc" providerId="ADAL" clId="{06B08283-63F9-48E1-97BA-8B4AC0C2803F}" dt="2018-12-14T06:21:07.878" v="3124" actId="12789"/>
          <ac:picMkLst>
            <pc:docMk/>
            <pc:sldMk cId="3188933438" sldId="265"/>
            <ac:picMk id="4" creationId="{25BAB1A6-7B73-46A5-94B6-3787A23A5F09}"/>
          </ac:picMkLst>
        </pc:picChg>
        <pc:picChg chg="mod">
          <ac:chgData name="Abhishek Saha" userId="8288532d-7fac-42b9-a180-1b21d30a3acc" providerId="ADAL" clId="{06B08283-63F9-48E1-97BA-8B4AC0C2803F}" dt="2018-12-14T06:21:07.878" v="3124" actId="12789"/>
          <ac:picMkLst>
            <pc:docMk/>
            <pc:sldMk cId="3188933438" sldId="265"/>
            <ac:picMk id="29" creationId="{72891994-7248-425D-ABAF-205DE2C78394}"/>
          </ac:picMkLst>
        </pc:picChg>
        <pc:picChg chg="del">
          <ac:chgData name="Abhishek Saha" userId="8288532d-7fac-42b9-a180-1b21d30a3acc" providerId="ADAL" clId="{06B08283-63F9-48E1-97BA-8B4AC0C2803F}" dt="2018-12-14T06:20:13.207" v="3106" actId="478"/>
          <ac:picMkLst>
            <pc:docMk/>
            <pc:sldMk cId="3188933438" sldId="265"/>
            <ac:picMk id="1026" creationId="{72CBF1F7-C1B3-40F0-92E0-A71BAAF638ED}"/>
          </ac:picMkLst>
        </pc:picChg>
        <pc:picChg chg="mod">
          <ac:chgData name="Abhishek Saha" userId="8288532d-7fac-42b9-a180-1b21d30a3acc" providerId="ADAL" clId="{06B08283-63F9-48E1-97BA-8B4AC0C2803F}" dt="2018-12-14T06:21:28.961" v="3130" actId="1036"/>
          <ac:picMkLst>
            <pc:docMk/>
            <pc:sldMk cId="3188933438" sldId="265"/>
            <ac:picMk id="1028" creationId="{E0DC7A0A-6358-4D6D-B47E-F3A6E2EC5EE8}"/>
          </ac:picMkLst>
        </pc:picChg>
      </pc:sldChg>
      <pc:sldChg chg="del">
        <pc:chgData name="Abhishek Saha" userId="8288532d-7fac-42b9-a180-1b21d30a3acc" providerId="ADAL" clId="{06B08283-63F9-48E1-97BA-8B4AC0C2803F}" dt="2018-12-14T06:08:30.102" v="3068" actId="2696"/>
        <pc:sldMkLst>
          <pc:docMk/>
          <pc:sldMk cId="3244763219" sldId="266"/>
        </pc:sldMkLst>
      </pc:sldChg>
      <pc:sldChg chg="del">
        <pc:chgData name="Abhishek Saha" userId="8288532d-7fac-42b9-a180-1b21d30a3acc" providerId="ADAL" clId="{06B08283-63F9-48E1-97BA-8B4AC0C2803F}" dt="2018-12-14T06:08:47.054" v="3069" actId="2696"/>
        <pc:sldMkLst>
          <pc:docMk/>
          <pc:sldMk cId="3576802193" sldId="267"/>
        </pc:sldMkLst>
      </pc:sldChg>
      <pc:sldChg chg="del">
        <pc:chgData name="Abhishek Saha" userId="8288532d-7fac-42b9-a180-1b21d30a3acc" providerId="ADAL" clId="{06B08283-63F9-48E1-97BA-8B4AC0C2803F}" dt="2018-12-14T02:34:30.041" v="417" actId="2696"/>
        <pc:sldMkLst>
          <pc:docMk/>
          <pc:sldMk cId="2205844248" sldId="268"/>
        </pc:sldMkLst>
      </pc:sldChg>
      <pc:sldChg chg="del">
        <pc:chgData name="Abhishek Saha" userId="8288532d-7fac-42b9-a180-1b21d30a3acc" providerId="ADAL" clId="{06B08283-63F9-48E1-97BA-8B4AC0C2803F}" dt="2018-12-14T02:34:28.330" v="416" actId="2696"/>
        <pc:sldMkLst>
          <pc:docMk/>
          <pc:sldMk cId="3388577559" sldId="269"/>
        </pc:sldMkLst>
      </pc:sldChg>
      <pc:sldChg chg="del">
        <pc:chgData name="Abhishek Saha" userId="8288532d-7fac-42b9-a180-1b21d30a3acc" providerId="ADAL" clId="{06B08283-63F9-48E1-97BA-8B4AC0C2803F}" dt="2018-12-14T02:34:49.437" v="434" actId="2696"/>
        <pc:sldMkLst>
          <pc:docMk/>
          <pc:sldMk cId="2842015546" sldId="270"/>
        </pc:sldMkLst>
      </pc:sldChg>
      <pc:sldChg chg="del">
        <pc:chgData name="Abhishek Saha" userId="8288532d-7fac-42b9-a180-1b21d30a3acc" providerId="ADAL" clId="{06B08283-63F9-48E1-97BA-8B4AC0C2803F}" dt="2018-12-14T02:34:33.341" v="419" actId="2696"/>
        <pc:sldMkLst>
          <pc:docMk/>
          <pc:sldMk cId="3866658461" sldId="271"/>
        </pc:sldMkLst>
      </pc:sldChg>
      <pc:sldChg chg="del">
        <pc:chgData name="Abhishek Saha" userId="8288532d-7fac-42b9-a180-1b21d30a3acc" providerId="ADAL" clId="{06B08283-63F9-48E1-97BA-8B4AC0C2803F}" dt="2018-12-14T02:34:50.008" v="436" actId="2696"/>
        <pc:sldMkLst>
          <pc:docMk/>
          <pc:sldMk cId="352194436" sldId="272"/>
        </pc:sldMkLst>
      </pc:sldChg>
      <pc:sldChg chg="del">
        <pc:chgData name="Abhishek Saha" userId="8288532d-7fac-42b9-a180-1b21d30a3acc" providerId="ADAL" clId="{06B08283-63F9-48E1-97BA-8B4AC0C2803F}" dt="2018-12-14T02:34:36.917" v="420" actId="2696"/>
        <pc:sldMkLst>
          <pc:docMk/>
          <pc:sldMk cId="2691286194" sldId="273"/>
        </pc:sldMkLst>
      </pc:sldChg>
      <pc:sldChg chg="del">
        <pc:chgData name="Abhishek Saha" userId="8288532d-7fac-42b9-a180-1b21d30a3acc" providerId="ADAL" clId="{06B08283-63F9-48E1-97BA-8B4AC0C2803F}" dt="2018-12-14T02:34:47.207" v="427" actId="2696"/>
        <pc:sldMkLst>
          <pc:docMk/>
          <pc:sldMk cId="2777167948" sldId="274"/>
        </pc:sldMkLst>
      </pc:sldChg>
      <pc:sldChg chg="del">
        <pc:chgData name="Abhishek Saha" userId="8288532d-7fac-42b9-a180-1b21d30a3acc" providerId="ADAL" clId="{06B08283-63F9-48E1-97BA-8B4AC0C2803F}" dt="2018-12-14T02:34:48.195" v="430" actId="2696"/>
        <pc:sldMkLst>
          <pc:docMk/>
          <pc:sldMk cId="4018880790" sldId="275"/>
        </pc:sldMkLst>
      </pc:sldChg>
      <pc:sldChg chg="del">
        <pc:chgData name="Abhishek Saha" userId="8288532d-7fac-42b9-a180-1b21d30a3acc" providerId="ADAL" clId="{06B08283-63F9-48E1-97BA-8B4AC0C2803F}" dt="2018-12-14T02:34:48.823" v="432" actId="2696"/>
        <pc:sldMkLst>
          <pc:docMk/>
          <pc:sldMk cId="566526657" sldId="276"/>
        </pc:sldMkLst>
      </pc:sldChg>
      <pc:sldChg chg="del">
        <pc:chgData name="Abhishek Saha" userId="8288532d-7fac-42b9-a180-1b21d30a3acc" providerId="ADAL" clId="{06B08283-63F9-48E1-97BA-8B4AC0C2803F}" dt="2018-12-14T02:34:49.729" v="435" actId="2696"/>
        <pc:sldMkLst>
          <pc:docMk/>
          <pc:sldMk cId="3984564470" sldId="277"/>
        </pc:sldMkLst>
      </pc:sldChg>
      <pc:sldChg chg="add del">
        <pc:chgData name="Abhishek Saha" userId="8288532d-7fac-42b9-a180-1b21d30a3acc" providerId="ADAL" clId="{06B08283-63F9-48E1-97BA-8B4AC0C2803F}" dt="2018-12-14T02:34:52.723" v="440" actId="2696"/>
        <pc:sldMkLst>
          <pc:docMk/>
          <pc:sldMk cId="662248141" sldId="280"/>
        </pc:sldMkLst>
      </pc:sldChg>
      <pc:sldChg chg="del">
        <pc:chgData name="Abhishek Saha" userId="8288532d-7fac-42b9-a180-1b21d30a3acc" providerId="ADAL" clId="{06B08283-63F9-48E1-97BA-8B4AC0C2803F}" dt="2018-12-14T02:34:47.649" v="428" actId="2696"/>
        <pc:sldMkLst>
          <pc:docMk/>
          <pc:sldMk cId="3307677864" sldId="281"/>
        </pc:sldMkLst>
      </pc:sldChg>
      <pc:sldChg chg="del">
        <pc:chgData name="Abhishek Saha" userId="8288532d-7fac-42b9-a180-1b21d30a3acc" providerId="ADAL" clId="{06B08283-63F9-48E1-97BA-8B4AC0C2803F}" dt="2018-12-14T02:34:47.917" v="429" actId="2696"/>
        <pc:sldMkLst>
          <pc:docMk/>
          <pc:sldMk cId="2514095584" sldId="282"/>
        </pc:sldMkLst>
      </pc:sldChg>
      <pc:sldChg chg="del">
        <pc:chgData name="Abhishek Saha" userId="8288532d-7fac-42b9-a180-1b21d30a3acc" providerId="ADAL" clId="{06B08283-63F9-48E1-97BA-8B4AC0C2803F}" dt="2018-12-14T02:34:46.074" v="425" actId="2696"/>
        <pc:sldMkLst>
          <pc:docMk/>
          <pc:sldMk cId="4211780835" sldId="283"/>
        </pc:sldMkLst>
      </pc:sldChg>
      <pc:sldChg chg="del">
        <pc:chgData name="Abhishek Saha" userId="8288532d-7fac-42b9-a180-1b21d30a3acc" providerId="ADAL" clId="{06B08283-63F9-48E1-97BA-8B4AC0C2803F}" dt="2018-12-14T02:34:46.773" v="426" actId="2696"/>
        <pc:sldMkLst>
          <pc:docMk/>
          <pc:sldMk cId="3787588811" sldId="284"/>
        </pc:sldMkLst>
      </pc:sldChg>
      <pc:sldChg chg="del">
        <pc:chgData name="Abhishek Saha" userId="8288532d-7fac-42b9-a180-1b21d30a3acc" providerId="ADAL" clId="{06B08283-63F9-48E1-97BA-8B4AC0C2803F}" dt="2018-12-14T02:34:49.124" v="433" actId="2696"/>
        <pc:sldMkLst>
          <pc:docMk/>
          <pc:sldMk cId="362790080" sldId="285"/>
        </pc:sldMkLst>
      </pc:sldChg>
      <pc:sldChg chg="del">
        <pc:chgData name="Abhishek Saha" userId="8288532d-7fac-42b9-a180-1b21d30a3acc" providerId="ADAL" clId="{06B08283-63F9-48E1-97BA-8B4AC0C2803F}" dt="2018-12-14T02:34:48.531" v="431" actId="2696"/>
        <pc:sldMkLst>
          <pc:docMk/>
          <pc:sldMk cId="1313620602" sldId="286"/>
        </pc:sldMkLst>
      </pc:sldChg>
      <pc:sldChg chg="del">
        <pc:chgData name="Abhishek Saha" userId="8288532d-7fac-42b9-a180-1b21d30a3acc" providerId="ADAL" clId="{06B08283-63F9-48E1-97BA-8B4AC0C2803F}" dt="2018-12-14T02:34:50.290" v="437" actId="2696"/>
        <pc:sldMkLst>
          <pc:docMk/>
          <pc:sldMk cId="1119736569" sldId="287"/>
        </pc:sldMkLst>
      </pc:sldChg>
      <pc:sldChg chg="del">
        <pc:chgData name="Abhishek Saha" userId="8288532d-7fac-42b9-a180-1b21d30a3acc" providerId="ADAL" clId="{06B08283-63F9-48E1-97BA-8B4AC0C2803F}" dt="2018-12-14T02:34:50.640" v="438" actId="2696"/>
        <pc:sldMkLst>
          <pc:docMk/>
          <pc:sldMk cId="3868866986" sldId="288"/>
        </pc:sldMkLst>
      </pc:sldChg>
      <pc:sldChg chg="delSp modSp add del">
        <pc:chgData name="Abhishek Saha" userId="8288532d-7fac-42b9-a180-1b21d30a3acc" providerId="ADAL" clId="{06B08283-63F9-48E1-97BA-8B4AC0C2803F}" dt="2018-12-14T03:41:42.739" v="1058" actId="2696"/>
        <pc:sldMkLst>
          <pc:docMk/>
          <pc:sldMk cId="55005839" sldId="290"/>
        </pc:sldMkLst>
        <pc:spChg chg="mod">
          <ac:chgData name="Abhishek Saha" userId="8288532d-7fac-42b9-a180-1b21d30a3acc" providerId="ADAL" clId="{06B08283-63F9-48E1-97BA-8B4AC0C2803F}" dt="2018-12-14T02:35:37.230" v="445"/>
          <ac:spMkLst>
            <pc:docMk/>
            <pc:sldMk cId="55005839" sldId="290"/>
            <ac:spMk id="25" creationId="{DB78951B-3662-4D94-B0CC-ECD376FAD4A8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26" creationId="{AF424E42-6CCA-42D9-8507-670548CE5BED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27" creationId="{8D78608A-79AF-4850-89CB-95D1D3A9C187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28" creationId="{2B9E81CC-8E66-4A3B-B276-65C26B41035E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29" creationId="{8AFA624C-3FDC-4C67-A484-F1B1283DF3DB}"/>
          </ac:spMkLst>
        </pc:spChg>
        <pc:spChg chg="del">
          <ac:chgData name="Abhishek Saha" userId="8288532d-7fac-42b9-a180-1b21d30a3acc" providerId="ADAL" clId="{06B08283-63F9-48E1-97BA-8B4AC0C2803F}" dt="2018-12-14T02:35:28.543" v="442"/>
          <ac:spMkLst>
            <pc:docMk/>
            <pc:sldMk cId="55005839" sldId="290"/>
            <ac:spMk id="30" creationId="{4B5010CE-D819-47B3-AAA3-CE6D33D6792A}"/>
          </ac:spMkLst>
        </pc:spChg>
        <pc:picChg chg="del">
          <ac:chgData name="Abhishek Saha" userId="8288532d-7fac-42b9-a180-1b21d30a3acc" providerId="ADAL" clId="{06B08283-63F9-48E1-97BA-8B4AC0C2803F}" dt="2018-12-14T02:35:28.543" v="442"/>
          <ac:picMkLst>
            <pc:docMk/>
            <pc:sldMk cId="55005839" sldId="290"/>
            <ac:picMk id="23" creationId="{A64B8ECE-C8D3-4A99-81FE-8F29DB2E1F35}"/>
          </ac:picMkLst>
        </pc:picChg>
      </pc:sldChg>
      <pc:sldChg chg="addSp delSp modSp add">
        <pc:chgData name="Abhishek Saha" userId="8288532d-7fac-42b9-a180-1b21d30a3acc" providerId="ADAL" clId="{06B08283-63F9-48E1-97BA-8B4AC0C2803F}" dt="2018-12-14T03:33:16.483" v="1055" actId="313"/>
        <pc:sldMkLst>
          <pc:docMk/>
          <pc:sldMk cId="2384088608" sldId="291"/>
        </pc:sldMkLst>
        <pc:spChg chg="mod">
          <ac:chgData name="Abhishek Saha" userId="8288532d-7fac-42b9-a180-1b21d30a3acc" providerId="ADAL" clId="{06B08283-63F9-48E1-97BA-8B4AC0C2803F}" dt="2018-12-14T02:35:39.647" v="446"/>
          <ac:spMkLst>
            <pc:docMk/>
            <pc:sldMk cId="2384088608" sldId="291"/>
            <ac:spMk id="7" creationId="{8914258A-558C-4784-B36A-F8CC7FF46F72}"/>
          </ac:spMkLst>
        </pc:spChg>
        <pc:spChg chg="add mod">
          <ac:chgData name="Abhishek Saha" userId="8288532d-7fac-42b9-a180-1b21d30a3acc" providerId="ADAL" clId="{06B08283-63F9-48E1-97BA-8B4AC0C2803F}" dt="2018-12-14T03:33:16.483" v="1055" actId="313"/>
          <ac:spMkLst>
            <pc:docMk/>
            <pc:sldMk cId="2384088608" sldId="291"/>
            <ac:spMk id="12" creationId="{A626E93D-4282-49B5-9A24-193114FC5299}"/>
          </ac:spMkLst>
        </pc:spChg>
        <pc:spChg chg="add">
          <ac:chgData name="Abhishek Saha" userId="8288532d-7fac-42b9-a180-1b21d30a3acc" providerId="ADAL" clId="{06B08283-63F9-48E1-97BA-8B4AC0C2803F}" dt="2018-12-14T02:35:31.555" v="444"/>
          <ac:spMkLst>
            <pc:docMk/>
            <pc:sldMk cId="2384088608" sldId="291"/>
            <ac:spMk id="13" creationId="{7965CE1F-4FC6-488B-BD1C-2D6E9923D228}"/>
          </ac:spMkLst>
        </pc:spChg>
        <pc:spChg chg="add">
          <ac:chgData name="Abhishek Saha" userId="8288532d-7fac-42b9-a180-1b21d30a3acc" providerId="ADAL" clId="{06B08283-63F9-48E1-97BA-8B4AC0C2803F}" dt="2018-12-14T02:35:31.555" v="444"/>
          <ac:spMkLst>
            <pc:docMk/>
            <pc:sldMk cId="2384088608" sldId="291"/>
            <ac:spMk id="14" creationId="{CC341BC2-2CB8-41D0-B10B-EFD871976B4D}"/>
          </ac:spMkLst>
        </pc:spChg>
        <pc:spChg chg="add">
          <ac:chgData name="Abhishek Saha" userId="8288532d-7fac-42b9-a180-1b21d30a3acc" providerId="ADAL" clId="{06B08283-63F9-48E1-97BA-8B4AC0C2803F}" dt="2018-12-14T02:35:31.555" v="444"/>
          <ac:spMkLst>
            <pc:docMk/>
            <pc:sldMk cId="2384088608" sldId="291"/>
            <ac:spMk id="15" creationId="{0AD3E561-F805-4C5A-AD62-200811D58B82}"/>
          </ac:spMkLst>
        </pc:spChg>
        <pc:spChg chg="add">
          <ac:chgData name="Abhishek Saha" userId="8288532d-7fac-42b9-a180-1b21d30a3acc" providerId="ADAL" clId="{06B08283-63F9-48E1-97BA-8B4AC0C2803F}" dt="2018-12-14T02:35:31.555" v="444"/>
          <ac:spMkLst>
            <pc:docMk/>
            <pc:sldMk cId="2384088608" sldId="291"/>
            <ac:spMk id="16" creationId="{D2226C2E-FFEE-4574-B1ED-325290D39874}"/>
          </ac:spMkLst>
        </pc:spChg>
        <pc:picChg chg="add">
          <ac:chgData name="Abhishek Saha" userId="8288532d-7fac-42b9-a180-1b21d30a3acc" providerId="ADAL" clId="{06B08283-63F9-48E1-97BA-8B4AC0C2803F}" dt="2018-12-14T02:35:31.555" v="444"/>
          <ac:picMkLst>
            <pc:docMk/>
            <pc:sldMk cId="2384088608" sldId="291"/>
            <ac:picMk id="11" creationId="{ABF0E54B-1BAE-4EAF-8108-6EF3C9B1C1C3}"/>
          </ac:picMkLst>
        </pc:picChg>
        <pc:picChg chg="del">
          <ac:chgData name="Abhishek Saha" userId="8288532d-7fac-42b9-a180-1b21d30a3acc" providerId="ADAL" clId="{06B08283-63F9-48E1-97BA-8B4AC0C2803F}" dt="2018-12-14T02:35:31.074" v="443" actId="478"/>
          <ac:picMkLst>
            <pc:docMk/>
            <pc:sldMk cId="2384088608" sldId="291"/>
            <ac:picMk id="2050" creationId="{F237C7AA-D531-4442-9459-021197539CFF}"/>
          </ac:picMkLst>
        </pc:picChg>
      </pc:sldChg>
      <pc:sldChg chg="addSp delSp modSp del">
        <pc:chgData name="Abhishek Saha" userId="8288532d-7fac-42b9-a180-1b21d30a3acc" providerId="ADAL" clId="{06B08283-63F9-48E1-97BA-8B4AC0C2803F}" dt="2018-12-14T03:54:17.377" v="1521" actId="2696"/>
        <pc:sldMkLst>
          <pc:docMk/>
          <pc:sldMk cId="1374474792" sldId="292"/>
        </pc:sldMkLst>
        <pc:spChg chg="mod">
          <ac:chgData name="Abhishek Saha" userId="8288532d-7fac-42b9-a180-1b21d30a3acc" providerId="ADAL" clId="{06B08283-63F9-48E1-97BA-8B4AC0C2803F}" dt="2018-12-14T03:53:55.798" v="1518"/>
          <ac:spMkLst>
            <pc:docMk/>
            <pc:sldMk cId="1374474792" sldId="292"/>
            <ac:spMk id="7" creationId="{8914258A-558C-4784-B36A-F8CC7FF46F72}"/>
          </ac:spMkLst>
        </pc:spChg>
        <pc:spChg chg="add mod">
          <ac:chgData name="Abhishek Saha" userId="8288532d-7fac-42b9-a180-1b21d30a3acc" providerId="ADAL" clId="{06B08283-63F9-48E1-97BA-8B4AC0C2803F}" dt="2018-12-14T03:49:03.767" v="1508" actId="6549"/>
          <ac:spMkLst>
            <pc:docMk/>
            <pc:sldMk cId="1374474792" sldId="292"/>
            <ac:spMk id="11" creationId="{96448A03-46EE-488A-8410-E8084033E72A}"/>
          </ac:spMkLst>
        </pc:spChg>
        <pc:spChg chg="add mod">
          <ac:chgData name="Abhishek Saha" userId="8288532d-7fac-42b9-a180-1b21d30a3acc" providerId="ADAL" clId="{06B08283-63F9-48E1-97BA-8B4AC0C2803F}" dt="2018-12-14T03:54:02.444" v="1520"/>
          <ac:spMkLst>
            <pc:docMk/>
            <pc:sldMk cId="1374474792" sldId="292"/>
            <ac:spMk id="12" creationId="{2F45BD67-6B23-4394-AD72-6764C41C88C0}"/>
          </ac:spMkLst>
        </pc:spChg>
        <pc:spChg chg="add mod">
          <ac:chgData name="Abhishek Saha" userId="8288532d-7fac-42b9-a180-1b21d30a3acc" providerId="ADAL" clId="{06B08283-63F9-48E1-97BA-8B4AC0C2803F}" dt="2018-12-14T03:49:00.816" v="1507" actId="6549"/>
          <ac:spMkLst>
            <pc:docMk/>
            <pc:sldMk cId="1374474792" sldId="292"/>
            <ac:spMk id="29" creationId="{AB265D3B-79D8-4450-B278-F42FEBB9F601}"/>
          </ac:spMkLst>
        </pc:spChg>
        <pc:grpChg chg="add del">
          <ac:chgData name="Abhishek Saha" userId="8288532d-7fac-42b9-a180-1b21d30a3acc" providerId="ADAL" clId="{06B08283-63F9-48E1-97BA-8B4AC0C2803F}" dt="2018-12-14T03:48:54.373" v="1504" actId="478"/>
          <ac:grpSpMkLst>
            <pc:docMk/>
            <pc:sldMk cId="1374474792" sldId="292"/>
            <ac:grpSpMk id="13" creationId="{92DDB92B-2AE0-4F4F-9583-D92DD4346812}"/>
          </ac:grpSpMkLst>
        </pc:grpChg>
        <pc:grpChg chg="topLvl">
          <ac:chgData name="Abhishek Saha" userId="8288532d-7fac-42b9-a180-1b21d30a3acc" providerId="ADAL" clId="{06B08283-63F9-48E1-97BA-8B4AC0C2803F}" dt="2018-12-14T03:48:54.373" v="1504" actId="478"/>
          <ac:grpSpMkLst>
            <pc:docMk/>
            <pc:sldMk cId="1374474792" sldId="292"/>
            <ac:grpSpMk id="14" creationId="{653263B2-8D4E-4E9B-ACED-72551F51D74E}"/>
          </ac:grpSpMkLst>
        </pc:grpChg>
        <pc:grpChg chg="add">
          <ac:chgData name="Abhishek Saha" userId="8288532d-7fac-42b9-a180-1b21d30a3acc" providerId="ADAL" clId="{06B08283-63F9-48E1-97BA-8B4AC0C2803F}" dt="2018-12-14T03:43:27.904" v="1103"/>
          <ac:grpSpMkLst>
            <pc:docMk/>
            <pc:sldMk cId="1374474792" sldId="292"/>
            <ac:grpSpMk id="30" creationId="{035D0453-CF29-44AA-9B13-33AEF43C27F7}"/>
          </ac:grpSpMkLst>
        </pc:grpChg>
        <pc:grpChg chg="add">
          <ac:chgData name="Abhishek Saha" userId="8288532d-7fac-42b9-a180-1b21d30a3acc" providerId="ADAL" clId="{06B08283-63F9-48E1-97BA-8B4AC0C2803F}" dt="2018-12-14T03:43:27.904" v="1103"/>
          <ac:grpSpMkLst>
            <pc:docMk/>
            <pc:sldMk cId="1374474792" sldId="292"/>
            <ac:grpSpMk id="58" creationId="{AA5DF367-7C89-4DAC-8000-2EE9ACE5B62F}"/>
          </ac:grpSpMkLst>
        </pc:grpChg>
        <pc:picChg chg="del topLvl">
          <ac:chgData name="Abhishek Saha" userId="8288532d-7fac-42b9-a180-1b21d30a3acc" providerId="ADAL" clId="{06B08283-63F9-48E1-97BA-8B4AC0C2803F}" dt="2018-12-14T03:48:54.373" v="1504" actId="478"/>
          <ac:picMkLst>
            <pc:docMk/>
            <pc:sldMk cId="1374474792" sldId="292"/>
            <ac:picMk id="15" creationId="{AC426500-DA82-48B7-96AE-E145A9844B3D}"/>
          </ac:picMkLst>
        </pc:picChg>
        <pc:picChg chg="add del">
          <ac:chgData name="Abhishek Saha" userId="8288532d-7fac-42b9-a180-1b21d30a3acc" providerId="ADAL" clId="{06B08283-63F9-48E1-97BA-8B4AC0C2803F}" dt="2018-12-14T03:48:55.619" v="1505" actId="478"/>
          <ac:picMkLst>
            <pc:docMk/>
            <pc:sldMk cId="1374474792" sldId="292"/>
            <ac:picMk id="57" creationId="{6478EFBC-0024-464B-BF78-97ADFCFF2127}"/>
          </ac:picMkLst>
        </pc:picChg>
        <pc:picChg chg="add del">
          <ac:chgData name="Abhishek Saha" userId="8288532d-7fac-42b9-a180-1b21d30a3acc" providerId="ADAL" clId="{06B08283-63F9-48E1-97BA-8B4AC0C2803F}" dt="2018-12-14T03:48:56.883" v="1506" actId="478"/>
          <ac:picMkLst>
            <pc:docMk/>
            <pc:sldMk cId="1374474792" sldId="292"/>
            <ac:picMk id="71" creationId="{EAB81086-6AD8-4B46-92EE-F98102F22758}"/>
          </ac:picMkLst>
        </pc:picChg>
      </pc:sldChg>
      <pc:sldChg chg="addSp delSp modSp add del ord">
        <pc:chgData name="Abhishek Saha" userId="8288532d-7fac-42b9-a180-1b21d30a3acc" providerId="ADAL" clId="{06B08283-63F9-48E1-97BA-8B4AC0C2803F}" dt="2018-12-14T03:21:41.048" v="506" actId="2696"/>
        <pc:sldMkLst>
          <pc:docMk/>
          <pc:sldMk cId="2670123744" sldId="293"/>
        </pc:sldMkLst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5" creationId="{6E69817D-F59F-440E-AFA3-AF1240C42F77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6" creationId="{295A1A60-3AA6-4601-84DC-0E5601E7FBC2}"/>
          </ac:spMkLst>
        </pc:spChg>
        <pc:spChg chg="mod">
          <ac:chgData name="Abhishek Saha" userId="8288532d-7fac-42b9-a180-1b21d30a3acc" providerId="ADAL" clId="{06B08283-63F9-48E1-97BA-8B4AC0C2803F}" dt="2018-12-14T03:19:18.315" v="501" actId="20577"/>
          <ac:spMkLst>
            <pc:docMk/>
            <pc:sldMk cId="2670123744" sldId="293"/>
            <ac:spMk id="7" creationId="{8914258A-558C-4784-B36A-F8CC7FF46F72}"/>
          </ac:spMkLst>
        </pc:spChg>
        <pc:spChg chg="del">
          <ac:chgData name="Abhishek Saha" userId="8288532d-7fac-42b9-a180-1b21d30a3acc" providerId="ADAL" clId="{06B08283-63F9-48E1-97BA-8B4AC0C2803F}" dt="2018-12-14T03:19:25.907" v="502" actId="478"/>
          <ac:spMkLst>
            <pc:docMk/>
            <pc:sldMk cId="2670123744" sldId="293"/>
            <ac:spMk id="20" creationId="{60B0A946-6197-4F7E-9A07-73C639C5863D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21" creationId="{41796EB9-2D42-4DA8-9627-59B2BD569E8B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22" creationId="{9CDB11DA-2800-461E-A41C-9D3B50CD29A2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23" creationId="{C970A80F-7C13-4938-9957-DE3CD43A3BB2}"/>
          </ac:spMkLst>
        </pc:spChg>
        <pc:spChg chg="add">
          <ac:chgData name="Abhishek Saha" userId="8288532d-7fac-42b9-a180-1b21d30a3acc" providerId="ADAL" clId="{06B08283-63F9-48E1-97BA-8B4AC0C2803F}" dt="2018-12-14T03:19:36.017" v="504"/>
          <ac:spMkLst>
            <pc:docMk/>
            <pc:sldMk cId="2670123744" sldId="293"/>
            <ac:spMk id="24" creationId="{543540EF-22D2-4025-B8D4-3C2CBA14054D}"/>
          </ac:spMkLst>
        </pc:spChg>
        <pc:spChg chg="del">
          <ac:chgData name="Abhishek Saha" userId="8288532d-7fac-42b9-a180-1b21d30a3acc" providerId="ADAL" clId="{06B08283-63F9-48E1-97BA-8B4AC0C2803F}" dt="2018-12-14T03:19:27.847" v="503" actId="478"/>
          <ac:spMkLst>
            <pc:docMk/>
            <pc:sldMk cId="2670123744" sldId="293"/>
            <ac:spMk id="25" creationId="{E25A3664-B419-45AB-9151-19A2477FCBFD}"/>
          </ac:spMkLst>
        </pc:spChg>
        <pc:spChg chg="add">
          <ac:chgData name="Abhishek Saha" userId="8288532d-7fac-42b9-a180-1b21d30a3acc" providerId="ADAL" clId="{06B08283-63F9-48E1-97BA-8B4AC0C2803F}" dt="2018-12-14T03:19:52.959" v="505"/>
          <ac:spMkLst>
            <pc:docMk/>
            <pc:sldMk cId="2670123744" sldId="293"/>
            <ac:spMk id="44" creationId="{C6FE0861-EEC8-444B-BDB2-2881B300A466}"/>
          </ac:spMkLst>
        </pc:spChg>
        <pc:grpChg chg="add">
          <ac:chgData name="Abhishek Saha" userId="8288532d-7fac-42b9-a180-1b21d30a3acc" providerId="ADAL" clId="{06B08283-63F9-48E1-97BA-8B4AC0C2803F}" dt="2018-12-14T03:19:36.017" v="504"/>
          <ac:grpSpMkLst>
            <pc:docMk/>
            <pc:sldMk cId="2670123744" sldId="293"/>
            <ac:grpSpMk id="26" creationId="{35C5530C-0C43-4664-865A-131EDC29ADE7}"/>
          </ac:grpSpMkLst>
        </pc:grpChg>
        <pc:grpChg chg="add">
          <ac:chgData name="Abhishek Saha" userId="8288532d-7fac-42b9-a180-1b21d30a3acc" providerId="ADAL" clId="{06B08283-63F9-48E1-97BA-8B4AC0C2803F}" dt="2018-12-14T03:19:52.959" v="505"/>
          <ac:grpSpMkLst>
            <pc:docMk/>
            <pc:sldMk cId="2670123744" sldId="293"/>
            <ac:grpSpMk id="45" creationId="{85A01846-69A6-42FD-9C38-003C62F83824}"/>
          </ac:grpSpMkLst>
        </pc:grp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29" creationId="{72891994-7248-425D-ABAF-205DE2C78394}"/>
          </ac:picMkLst>
        </pc:pic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31" creationId="{BFAA17D8-EED6-4AC0-947E-B60A96D67F23}"/>
          </ac:picMkLst>
        </pc:picChg>
        <pc:picChg chg="add">
          <ac:chgData name="Abhishek Saha" userId="8288532d-7fac-42b9-a180-1b21d30a3acc" providerId="ADAL" clId="{06B08283-63F9-48E1-97BA-8B4AC0C2803F}" dt="2018-12-14T03:19:52.959" v="505"/>
          <ac:picMkLst>
            <pc:docMk/>
            <pc:sldMk cId="2670123744" sldId="293"/>
            <ac:picMk id="72" creationId="{F0C682A4-7A0C-46E0-ADC8-49444A8EE2FD}"/>
          </ac:picMkLst>
        </pc:pic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1026" creationId="{72CBF1F7-C1B3-40F0-92E0-A71BAAF638ED}"/>
          </ac:picMkLst>
        </pc:pic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1028" creationId="{E0DC7A0A-6358-4D6D-B47E-F3A6E2EC5EE8}"/>
          </ac:picMkLst>
        </pc:picChg>
        <pc:picChg chg="del">
          <ac:chgData name="Abhishek Saha" userId="8288532d-7fac-42b9-a180-1b21d30a3acc" providerId="ADAL" clId="{06B08283-63F9-48E1-97BA-8B4AC0C2803F}" dt="2018-12-14T03:19:27.847" v="503" actId="478"/>
          <ac:picMkLst>
            <pc:docMk/>
            <pc:sldMk cId="2670123744" sldId="293"/>
            <ac:picMk id="3077" creationId="{641933A5-E687-4E2C-8E71-0142FECB9728}"/>
          </ac:picMkLst>
        </pc:picChg>
      </pc:sldChg>
      <pc:sldChg chg="addSp delSp modSp add ord">
        <pc:chgData name="Abhishek Saha" userId="8288532d-7fac-42b9-a180-1b21d30a3acc" providerId="ADAL" clId="{06B08283-63F9-48E1-97BA-8B4AC0C2803F}" dt="2018-12-14T03:56:00.118" v="1540" actId="20577"/>
        <pc:sldMkLst>
          <pc:docMk/>
          <pc:sldMk cId="4146638431" sldId="293"/>
        </pc:sldMkLst>
        <pc:spChg chg="mod">
          <ac:chgData name="Abhishek Saha" userId="8288532d-7fac-42b9-a180-1b21d30a3acc" providerId="ADAL" clId="{06B08283-63F9-48E1-97BA-8B4AC0C2803F}" dt="2018-12-14T03:53:58.447" v="1519"/>
          <ac:spMkLst>
            <pc:docMk/>
            <pc:sldMk cId="4146638431" sldId="293"/>
            <ac:spMk id="7" creationId="{8914258A-558C-4784-B36A-F8CC7FF46F72}"/>
          </ac:spMkLst>
        </pc:spChg>
        <pc:spChg chg="mod">
          <ac:chgData name="Abhishek Saha" userId="8288532d-7fac-42b9-a180-1b21d30a3acc" providerId="ADAL" clId="{06B08283-63F9-48E1-97BA-8B4AC0C2803F}" dt="2018-12-14T03:56:00.118" v="1540" actId="20577"/>
          <ac:spMkLst>
            <pc:docMk/>
            <pc:sldMk cId="4146638431" sldId="293"/>
            <ac:spMk id="14" creationId="{A059EA1B-AF82-4A89-9D6D-CA5A110E7914}"/>
          </ac:spMkLst>
        </pc:spChg>
        <pc:spChg chg="mod">
          <ac:chgData name="Abhishek Saha" userId="8288532d-7fac-42b9-a180-1b21d30a3acc" providerId="ADAL" clId="{06B08283-63F9-48E1-97BA-8B4AC0C2803F}" dt="2018-12-14T03:54:20.528" v="1522"/>
          <ac:spMkLst>
            <pc:docMk/>
            <pc:sldMk cId="4146638431" sldId="293"/>
            <ac:spMk id="18" creationId="{EA8ECDDD-7850-4DAE-9886-8DED96CC9F6D}"/>
          </ac:spMkLst>
        </pc:spChg>
        <pc:grpChg chg="add">
          <ac:chgData name="Abhishek Saha" userId="8288532d-7fac-42b9-a180-1b21d30a3acc" providerId="ADAL" clId="{06B08283-63F9-48E1-97BA-8B4AC0C2803F}" dt="2018-12-14T03:53:47.412" v="1517"/>
          <ac:grpSpMkLst>
            <pc:docMk/>
            <pc:sldMk cId="4146638431" sldId="293"/>
            <ac:grpSpMk id="11" creationId="{4D81AD1B-70EB-475D-A92D-3F93F2A8A48B}"/>
          </ac:grpSpMkLst>
        </pc:grpChg>
        <pc:grpChg chg="add">
          <ac:chgData name="Abhishek Saha" userId="8288532d-7fac-42b9-a180-1b21d30a3acc" providerId="ADAL" clId="{06B08283-63F9-48E1-97BA-8B4AC0C2803F}" dt="2018-12-14T03:53:47.412" v="1517"/>
          <ac:grpSpMkLst>
            <pc:docMk/>
            <pc:sldMk cId="4146638431" sldId="293"/>
            <ac:grpSpMk id="21" creationId="{16DF83DB-FF0A-4ECC-BDD4-690D646D89F8}"/>
          </ac:grpSpMkLst>
        </pc:grpChg>
        <pc:picChg chg="add del">
          <ac:chgData name="Abhishek Saha" userId="8288532d-7fac-42b9-a180-1b21d30a3acc" providerId="ADAL" clId="{06B08283-63F9-48E1-97BA-8B4AC0C2803F}" dt="2018-12-14T03:54:36.779" v="1525" actId="478"/>
          <ac:picMkLst>
            <pc:docMk/>
            <pc:sldMk cId="4146638431" sldId="293"/>
            <ac:picMk id="30" creationId="{5F5D9D50-2DFF-4DEA-A214-86C12FBC104C}"/>
          </ac:picMkLst>
        </pc:picChg>
      </pc:sldChg>
      <pc:sldChg chg="add">
        <pc:chgData name="Abhishek Saha" userId="8288532d-7fac-42b9-a180-1b21d30a3acc" providerId="ADAL" clId="{06B08283-63F9-48E1-97BA-8B4AC0C2803F}" dt="2018-12-14T03:53:45.662" v="1516"/>
        <pc:sldMkLst>
          <pc:docMk/>
          <pc:sldMk cId="3882623622" sldId="294"/>
        </pc:sldMkLst>
      </pc:sldChg>
      <pc:sldChg chg="modSp">
        <pc:chgData name="Abhishek Saha" userId="8288532d-7fac-42b9-a180-1b21d30a3acc" providerId="ADAL" clId="{06B08283-63F9-48E1-97BA-8B4AC0C2803F}" dt="2018-12-14T05:53:35.783" v="2284" actId="1036"/>
        <pc:sldMkLst>
          <pc:docMk/>
          <pc:sldMk cId="1333129487" sldId="295"/>
        </pc:sldMkLst>
        <pc:spChg chg="mod">
          <ac:chgData name="Abhishek Saha" userId="8288532d-7fac-42b9-a180-1b21d30a3acc" providerId="ADAL" clId="{06B08283-63F9-48E1-97BA-8B4AC0C2803F}" dt="2018-12-14T05:53:15.878" v="2268" actId="12789"/>
          <ac:spMkLst>
            <pc:docMk/>
            <pc:sldMk cId="1333129487" sldId="295"/>
            <ac:spMk id="4" creationId="{64D02F41-D923-4A9C-A436-B6472F800A3B}"/>
          </ac:spMkLst>
        </pc:spChg>
        <pc:spChg chg="mod">
          <ac:chgData name="Abhishek Saha" userId="8288532d-7fac-42b9-a180-1b21d30a3acc" providerId="ADAL" clId="{06B08283-63F9-48E1-97BA-8B4AC0C2803F}" dt="2018-12-14T05:53:15.878" v="2268" actId="12789"/>
          <ac:spMkLst>
            <pc:docMk/>
            <pc:sldMk cId="1333129487" sldId="295"/>
            <ac:spMk id="41" creationId="{43E6373A-6494-4CCD-A944-B6C411DEBA57}"/>
          </ac:spMkLst>
        </pc:spChg>
        <pc:grpChg chg="mod">
          <ac:chgData name="Abhishek Saha" userId="8288532d-7fac-42b9-a180-1b21d30a3acc" providerId="ADAL" clId="{06B08283-63F9-48E1-97BA-8B4AC0C2803F}" dt="2018-12-14T05:53:35.783" v="2284" actId="1036"/>
          <ac:grpSpMkLst>
            <pc:docMk/>
            <pc:sldMk cId="1333129487" sldId="295"/>
            <ac:grpSpMk id="2" creationId="{5F6D1E30-89CD-491F-95B4-87364ADB4D87}"/>
          </ac:grpSpMkLst>
        </pc:grpChg>
        <pc:grpChg chg="mod">
          <ac:chgData name="Abhishek Saha" userId="8288532d-7fac-42b9-a180-1b21d30a3acc" providerId="ADAL" clId="{06B08283-63F9-48E1-97BA-8B4AC0C2803F}" dt="2018-12-14T05:53:35.783" v="2284" actId="1036"/>
          <ac:grpSpMkLst>
            <pc:docMk/>
            <pc:sldMk cId="1333129487" sldId="295"/>
            <ac:grpSpMk id="11" creationId="{423AD11A-101C-4E55-B014-A11CFEBD4BA0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12" creationId="{1C6C9BA3-4E2A-43EA-A7DF-D02E92341369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15" creationId="{C9DE0BC2-A8A8-458D-AC45-676E060745BA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44" creationId="{DC45D93A-D944-4764-8831-727D5E129231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45" creationId="{E7CA7180-031D-429B-99E4-D51EA35A2CEB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46" creationId="{6117DDFF-61DA-4E5E-BDD8-9E5A40DC86A5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48" creationId="{5F43B072-990E-4CD3-8622-A96C4A8B9D0A}"/>
          </ac:grpSpMkLst>
        </pc:grpChg>
        <pc:grpChg chg="mod">
          <ac:chgData name="Abhishek Saha" userId="8288532d-7fac-42b9-a180-1b21d30a3acc" providerId="ADAL" clId="{06B08283-63F9-48E1-97BA-8B4AC0C2803F}" dt="2018-12-14T05:53:05.510" v="2267" actId="12789"/>
          <ac:grpSpMkLst>
            <pc:docMk/>
            <pc:sldMk cId="1333129487" sldId="295"/>
            <ac:grpSpMk id="60" creationId="{6551E25F-F91E-4DBF-940B-11726F1DA169}"/>
          </ac:grpSpMkLst>
        </pc:grpChg>
      </pc:sldChg>
      <pc:sldChg chg="addSp delSp modSp">
        <pc:chgData name="Abhishek Saha" userId="8288532d-7fac-42b9-a180-1b21d30a3acc" providerId="ADAL" clId="{06B08283-63F9-48E1-97BA-8B4AC0C2803F}" dt="2018-12-14T05:31:46.456" v="2014" actId="12"/>
        <pc:sldMkLst>
          <pc:docMk/>
          <pc:sldMk cId="1388130203" sldId="296"/>
        </pc:sldMkLst>
        <pc:spChg chg="mod">
          <ac:chgData name="Abhishek Saha" userId="8288532d-7fac-42b9-a180-1b21d30a3acc" providerId="ADAL" clId="{06B08283-63F9-48E1-97BA-8B4AC0C2803F}" dt="2018-12-14T05:29:15.091" v="1953" actId="404"/>
          <ac:spMkLst>
            <pc:docMk/>
            <pc:sldMk cId="1388130203" sldId="296"/>
            <ac:spMk id="3" creationId="{A2ECF2EB-9273-4B36-89CB-7C3E4D8606EA}"/>
          </ac:spMkLst>
        </pc:spChg>
        <pc:spChg chg="mod">
          <ac:chgData name="Abhishek Saha" userId="8288532d-7fac-42b9-a180-1b21d30a3acc" providerId="ADAL" clId="{06B08283-63F9-48E1-97BA-8B4AC0C2803F}" dt="2018-12-14T05:29:49.845" v="1981" actId="20577"/>
          <ac:spMkLst>
            <pc:docMk/>
            <pc:sldMk cId="1388130203" sldId="296"/>
            <ac:spMk id="4" creationId="{2DB72034-8BE1-4C04-99AA-97E0AAF6E2F9}"/>
          </ac:spMkLst>
        </pc:spChg>
        <pc:spChg chg="mod">
          <ac:chgData name="Abhishek Saha" userId="8288532d-7fac-42b9-a180-1b21d30a3acc" providerId="ADAL" clId="{06B08283-63F9-48E1-97BA-8B4AC0C2803F}" dt="2018-12-14T05:30:01.238" v="1982" actId="1076"/>
          <ac:spMkLst>
            <pc:docMk/>
            <pc:sldMk cId="1388130203" sldId="296"/>
            <ac:spMk id="7" creationId="{8914258A-558C-4784-B36A-F8CC7FF46F72}"/>
          </ac:spMkLst>
        </pc:spChg>
        <pc:spChg chg="mod">
          <ac:chgData name="Abhishek Saha" userId="8288532d-7fac-42b9-a180-1b21d30a3acc" providerId="ADAL" clId="{06B08283-63F9-48E1-97BA-8B4AC0C2803F}" dt="2018-12-14T05:31:12.008" v="2012" actId="20577"/>
          <ac:spMkLst>
            <pc:docMk/>
            <pc:sldMk cId="1388130203" sldId="296"/>
            <ac:spMk id="58" creationId="{0F2BFFCE-6C4E-4F23-8616-CC89B3A372BA}"/>
          </ac:spMkLst>
        </pc:spChg>
        <pc:spChg chg="mod">
          <ac:chgData name="Abhishek Saha" userId="8288532d-7fac-42b9-a180-1b21d30a3acc" providerId="ADAL" clId="{06B08283-63F9-48E1-97BA-8B4AC0C2803F}" dt="2018-12-14T05:31:46.456" v="2014" actId="12"/>
          <ac:spMkLst>
            <pc:docMk/>
            <pc:sldMk cId="1388130203" sldId="296"/>
            <ac:spMk id="61" creationId="{B9032B89-718B-409B-9845-FBD604016EA3}"/>
          </ac:spMkLst>
        </pc:spChg>
        <pc:spChg chg="del">
          <ac:chgData name="Abhishek Saha" userId="8288532d-7fac-42b9-a180-1b21d30a3acc" providerId="ADAL" clId="{06B08283-63F9-48E1-97BA-8B4AC0C2803F}" dt="2018-12-14T05:31:32.281" v="2013" actId="478"/>
          <ac:spMkLst>
            <pc:docMk/>
            <pc:sldMk cId="1388130203" sldId="296"/>
            <ac:spMk id="89" creationId="{3E2B2F79-4471-4CDC-BE4B-C98F32774C4B}"/>
          </ac:spMkLst>
        </pc:s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26" creationId="{BA0352E2-7FCC-4017-B64B-E54D41A0432B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28" creationId="{D9E79E39-CEF7-49FC-AC96-9C4643CE5D2C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30" creationId="{341EBAB8-4CB9-4A6E-A375-8DC6DC7B3FBF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33" creationId="{337E1D54-1970-49D6-8B67-BAFA16212BBE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46" creationId="{814C73F2-349F-4AFC-A70F-DAE270EA878E}"/>
          </ac:grpSpMkLst>
        </pc:grpChg>
        <pc:grpChg chg="add mod or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62" creationId="{EBA8654F-D73E-4931-A6A4-0156E2D22F50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63" creationId="{6727B946-C46C-4669-8A21-4DA35590BC54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64" creationId="{C7815746-5CD2-4CD9-89E5-9B7293BF264B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66" creationId="{8E667C90-2726-464B-AC97-1EBB3B75CCE9}"/>
          </ac:grpSpMkLst>
        </pc:grpChg>
        <pc:grpChg chg="mod">
          <ac:chgData name="Abhishek Saha" userId="8288532d-7fac-42b9-a180-1b21d30a3acc" providerId="ADAL" clId="{06B08283-63F9-48E1-97BA-8B4AC0C2803F}" dt="2018-12-14T05:22:36.245" v="1668" actId="12789"/>
          <ac:grpSpMkLst>
            <pc:docMk/>
            <pc:sldMk cId="1388130203" sldId="296"/>
            <ac:grpSpMk id="78" creationId="{4635B637-75C9-4771-85C4-706BE40E8988}"/>
          </ac:grpSpMkLst>
        </pc:grpChg>
        <pc:picChg chg="add mod modCrop">
          <ac:chgData name="Abhishek Saha" userId="8288532d-7fac-42b9-a180-1b21d30a3acc" providerId="ADAL" clId="{06B08283-63F9-48E1-97BA-8B4AC0C2803F}" dt="2018-12-14T05:22:50.533" v="1687" actId="1035"/>
          <ac:picMkLst>
            <pc:docMk/>
            <pc:sldMk cId="1388130203" sldId="296"/>
            <ac:picMk id="6" creationId="{36FEE678-D0B9-4B4E-BBDE-77F1C657121E}"/>
          </ac:picMkLst>
        </pc:picChg>
        <pc:picChg chg="mod">
          <ac:chgData name="Abhishek Saha" userId="8288532d-7fac-42b9-a180-1b21d30a3acc" providerId="ADAL" clId="{06B08283-63F9-48E1-97BA-8B4AC0C2803F}" dt="2018-12-14T05:22:36.245" v="1668" actId="12789"/>
          <ac:picMkLst>
            <pc:docMk/>
            <pc:sldMk cId="1388130203" sldId="296"/>
            <ac:picMk id="57" creationId="{99D302F3-D29A-447E-9501-DDCAFBE7CAA3}"/>
          </ac:picMkLst>
        </pc:picChg>
      </pc:sldChg>
      <pc:sldChg chg="del">
        <pc:chgData name="Abhishek Saha" userId="8288532d-7fac-42b9-a180-1b21d30a3acc" providerId="ADAL" clId="{06B08283-63F9-48E1-97BA-8B4AC0C2803F}" dt="2018-12-14T05:54:45.103" v="2292" actId="2696"/>
        <pc:sldMkLst>
          <pc:docMk/>
          <pc:sldMk cId="1633829075" sldId="298"/>
        </pc:sldMkLst>
      </pc:sldChg>
      <pc:sldChg chg="addSp delSp modSp ord">
        <pc:chgData name="Abhishek Saha" userId="8288532d-7fac-42b9-a180-1b21d30a3acc" providerId="ADAL" clId="{06B08283-63F9-48E1-97BA-8B4AC0C2803F}" dt="2018-12-14T06:13:04.012" v="3070"/>
        <pc:sldMkLst>
          <pc:docMk/>
          <pc:sldMk cId="2934607428" sldId="299"/>
        </pc:sldMkLst>
        <pc:spChg chg="add mod">
          <ac:chgData name="Abhishek Saha" userId="8288532d-7fac-42b9-a180-1b21d30a3acc" providerId="ADAL" clId="{06B08283-63F9-48E1-97BA-8B4AC0C2803F}" dt="2018-12-14T06:06:37.107" v="2905" actId="1076"/>
          <ac:spMkLst>
            <pc:docMk/>
            <pc:sldMk cId="2934607428" sldId="299"/>
            <ac:spMk id="2" creationId="{36C31BC5-119E-4509-AD02-3D3B617070D1}"/>
          </ac:spMkLst>
        </pc:spChg>
        <pc:spChg chg="mod">
          <ac:chgData name="Abhishek Saha" userId="8288532d-7fac-42b9-a180-1b21d30a3acc" providerId="ADAL" clId="{06B08283-63F9-48E1-97BA-8B4AC0C2803F}" dt="2018-12-14T05:33:22.692" v="2024" actId="1076"/>
          <ac:spMkLst>
            <pc:docMk/>
            <pc:sldMk cId="2934607428" sldId="299"/>
            <ac:spMk id="7" creationId="{5092A945-AE9D-403A-A976-DADA89FEBAA3}"/>
          </ac:spMkLst>
        </pc:spChg>
        <pc:spChg chg="del">
          <ac:chgData name="Abhishek Saha" userId="8288532d-7fac-42b9-a180-1b21d30a3acc" providerId="ADAL" clId="{06B08283-63F9-48E1-97BA-8B4AC0C2803F}" dt="2018-12-14T05:32:58.705" v="2018" actId="478"/>
          <ac:spMkLst>
            <pc:docMk/>
            <pc:sldMk cId="2934607428" sldId="299"/>
            <ac:spMk id="8" creationId="{31BCF4E4-A852-4FC0-A506-094D39CAA2F8}"/>
          </ac:spMkLst>
        </pc:spChg>
        <pc:spChg chg="mod">
          <ac:chgData name="Abhishek Saha" userId="8288532d-7fac-42b9-a180-1b21d30a3acc" providerId="ADAL" clId="{06B08283-63F9-48E1-97BA-8B4AC0C2803F}" dt="2018-12-14T06:06:48.559" v="2907" actId="1076"/>
          <ac:spMkLst>
            <pc:docMk/>
            <pc:sldMk cId="2934607428" sldId="299"/>
            <ac:spMk id="9" creationId="{70498DD7-FD5A-44AB-B881-8FA98A8E97E0}"/>
          </ac:spMkLst>
        </pc:spChg>
        <pc:spChg chg="add mod">
          <ac:chgData name="Abhishek Saha" userId="8288532d-7fac-42b9-a180-1b21d30a3acc" providerId="ADAL" clId="{06B08283-63F9-48E1-97BA-8B4AC0C2803F}" dt="2018-12-14T05:35:07.071" v="2030" actId="14100"/>
          <ac:spMkLst>
            <pc:docMk/>
            <pc:sldMk cId="2934607428" sldId="299"/>
            <ac:spMk id="11" creationId="{AA079154-D0BF-4DA9-9EE8-6689DE896AE2}"/>
          </ac:spMkLst>
        </pc:spChg>
        <pc:spChg chg="add del">
          <ac:chgData name="Abhishek Saha" userId="8288532d-7fac-42b9-a180-1b21d30a3acc" providerId="ADAL" clId="{06B08283-63F9-48E1-97BA-8B4AC0C2803F}" dt="2018-12-14T05:34:46.976" v="2025" actId="478"/>
          <ac:spMkLst>
            <pc:docMk/>
            <pc:sldMk cId="2934607428" sldId="299"/>
            <ac:spMk id="12" creationId="{9C517998-E7BC-4E40-A3DB-3E640D7C4347}"/>
          </ac:spMkLst>
        </pc:spChg>
        <pc:spChg chg="add mod">
          <ac:chgData name="Abhishek Saha" userId="8288532d-7fac-42b9-a180-1b21d30a3acc" providerId="ADAL" clId="{06B08283-63F9-48E1-97BA-8B4AC0C2803F}" dt="2018-12-14T06:06:40.497" v="2906" actId="1076"/>
          <ac:spMkLst>
            <pc:docMk/>
            <pc:sldMk cId="2934607428" sldId="299"/>
            <ac:spMk id="16" creationId="{953F01BC-3757-43DA-9E5F-62796112DD16}"/>
          </ac:spMkLst>
        </pc:spChg>
        <pc:spChg chg="add mod">
          <ac:chgData name="Abhishek Saha" userId="8288532d-7fac-42b9-a180-1b21d30a3acc" providerId="ADAL" clId="{06B08283-63F9-48E1-97BA-8B4AC0C2803F}" dt="2018-12-14T06:06:59.860" v="2990" actId="1035"/>
          <ac:spMkLst>
            <pc:docMk/>
            <pc:sldMk cId="2934607428" sldId="299"/>
            <ac:spMk id="17" creationId="{F2334C3D-70DC-440C-BC5F-01465EE6D3E1}"/>
          </ac:spMkLst>
        </pc:spChg>
        <pc:picChg chg="add mod modCrop">
          <ac:chgData name="Abhishek Saha" userId="8288532d-7fac-42b9-a180-1b21d30a3acc" providerId="ADAL" clId="{06B08283-63F9-48E1-97BA-8B4AC0C2803F}" dt="2018-12-14T05:35:56.631" v="2032" actId="1076"/>
          <ac:picMkLst>
            <pc:docMk/>
            <pc:sldMk cId="2934607428" sldId="299"/>
            <ac:picMk id="10" creationId="{3A2ABFE7-5BA9-4E45-A364-FB98DD3017F0}"/>
          </ac:picMkLst>
        </pc:picChg>
      </pc:sldChg>
      <pc:sldChg chg="addSp delSp modSp">
        <pc:chgData name="Abhishek Saha" userId="8288532d-7fac-42b9-a180-1b21d30a3acc" providerId="ADAL" clId="{06B08283-63F9-48E1-97BA-8B4AC0C2803F}" dt="2018-12-14T06:03:19.849" v="2668" actId="478"/>
        <pc:sldMkLst>
          <pc:docMk/>
          <pc:sldMk cId="2956903755" sldId="300"/>
        </pc:sldMkLst>
        <pc:spChg chg="mod">
          <ac:chgData name="Abhishek Saha" userId="8288532d-7fac-42b9-a180-1b21d30a3acc" providerId="ADAL" clId="{06B08283-63F9-48E1-97BA-8B4AC0C2803F}" dt="2018-12-14T06:03:13.632" v="2666" actId="20577"/>
          <ac:spMkLst>
            <pc:docMk/>
            <pc:sldMk cId="2956903755" sldId="300"/>
            <ac:spMk id="9" creationId="{2D969934-3C95-4E6C-BBF7-E953E2653987}"/>
          </ac:spMkLst>
        </pc:spChg>
        <pc:spChg chg="add del mod">
          <ac:chgData name="Abhishek Saha" userId="8288532d-7fac-42b9-a180-1b21d30a3acc" providerId="ADAL" clId="{06B08283-63F9-48E1-97BA-8B4AC0C2803F}" dt="2018-12-14T06:03:17.032" v="2667" actId="478"/>
          <ac:spMkLst>
            <pc:docMk/>
            <pc:sldMk cId="2956903755" sldId="300"/>
            <ac:spMk id="10" creationId="{F87F29E8-FF00-404C-895D-BDED16698CCB}"/>
          </ac:spMkLst>
        </pc:spChg>
        <pc:spChg chg="del">
          <ac:chgData name="Abhishek Saha" userId="8288532d-7fac-42b9-a180-1b21d30a3acc" providerId="ADAL" clId="{06B08283-63F9-48E1-97BA-8B4AC0C2803F}" dt="2018-12-14T06:03:19.849" v="2668" actId="478"/>
          <ac:spMkLst>
            <pc:docMk/>
            <pc:sldMk cId="2956903755" sldId="300"/>
            <ac:spMk id="11" creationId="{C4312571-8C58-499B-B6A5-B65670BAEF85}"/>
          </ac:spMkLst>
        </pc:spChg>
      </pc:sldChg>
      <pc:sldChg chg="addSp delSp modSp add ord">
        <pc:chgData name="Abhishek Saha" userId="8288532d-7fac-42b9-a180-1b21d30a3acc" providerId="ADAL" clId="{06B08283-63F9-48E1-97BA-8B4AC0C2803F}" dt="2018-12-14T05:56:36.810" v="2300" actId="1076"/>
        <pc:sldMkLst>
          <pc:docMk/>
          <pc:sldMk cId="4209676356" sldId="301"/>
        </pc:sldMkLst>
        <pc:spChg chg="mod">
          <ac:chgData name="Abhishek Saha" userId="8288532d-7fac-42b9-a180-1b21d30a3acc" providerId="ADAL" clId="{06B08283-63F9-48E1-97BA-8B4AC0C2803F}" dt="2018-12-14T05:54:39.831" v="2290" actId="20577"/>
          <ac:spMkLst>
            <pc:docMk/>
            <pc:sldMk cId="4209676356" sldId="301"/>
            <ac:spMk id="7" creationId="{8914258A-558C-4784-B36A-F8CC7FF46F72}"/>
          </ac:spMkLst>
        </pc:spChg>
        <pc:spChg chg="del">
          <ac:chgData name="Abhishek Saha" userId="8288532d-7fac-42b9-a180-1b21d30a3acc" providerId="ADAL" clId="{06B08283-63F9-48E1-97BA-8B4AC0C2803F}" dt="2018-12-14T05:54:42.946" v="2291" actId="478"/>
          <ac:spMkLst>
            <pc:docMk/>
            <pc:sldMk cId="4209676356" sldId="301"/>
            <ac:spMk id="37" creationId="{BEF2346C-04B9-417B-BE0A-667D79EAE61F}"/>
          </ac:spMkLst>
        </pc:spChg>
        <pc:picChg chg="del mod">
          <ac:chgData name="Abhishek Saha" userId="8288532d-7fac-42b9-a180-1b21d30a3acc" providerId="ADAL" clId="{06B08283-63F9-48E1-97BA-8B4AC0C2803F}" dt="2018-12-14T05:56:28.029" v="2297" actId="478"/>
          <ac:picMkLst>
            <pc:docMk/>
            <pc:sldMk cId="4209676356" sldId="301"/>
            <ac:picMk id="3" creationId="{2AD80E70-F9DD-432B-807C-107B23164D2D}"/>
          </ac:picMkLst>
        </pc:picChg>
        <pc:picChg chg="add mod modCrop">
          <ac:chgData name="Abhishek Saha" userId="8288532d-7fac-42b9-a180-1b21d30a3acc" providerId="ADAL" clId="{06B08283-63F9-48E1-97BA-8B4AC0C2803F}" dt="2018-12-14T05:56:36.810" v="2300" actId="1076"/>
          <ac:picMkLst>
            <pc:docMk/>
            <pc:sldMk cId="4209676356" sldId="301"/>
            <ac:picMk id="4" creationId="{4765805D-B2F5-4B3E-B453-20BDD01708E1}"/>
          </ac:picMkLst>
        </pc:picChg>
      </pc:sldChg>
      <pc:sldChg chg="addSp modSp add">
        <pc:chgData name="Abhishek Saha" userId="8288532d-7fac-42b9-a180-1b21d30a3acc" providerId="ADAL" clId="{06B08283-63F9-48E1-97BA-8B4AC0C2803F}" dt="2018-12-14T06:37:31.534" v="3133" actId="20577"/>
        <pc:sldMkLst>
          <pc:docMk/>
          <pc:sldMk cId="3859367744" sldId="302"/>
        </pc:sldMkLst>
        <pc:spChg chg="mod">
          <ac:chgData name="Abhishek Saha" userId="8288532d-7fac-42b9-a180-1b21d30a3acc" providerId="ADAL" clId="{06B08283-63F9-48E1-97BA-8B4AC0C2803F}" dt="2018-12-14T06:14:00.386" v="3093" actId="1037"/>
          <ac:spMkLst>
            <pc:docMk/>
            <pc:sldMk cId="3859367744" sldId="302"/>
            <ac:spMk id="2" creationId="{36C31BC5-119E-4509-AD02-3D3B617070D1}"/>
          </ac:spMkLst>
        </pc:spChg>
        <pc:spChg chg="mod">
          <ac:chgData name="Abhishek Saha" userId="8288532d-7fac-42b9-a180-1b21d30a3acc" providerId="ADAL" clId="{06B08283-63F9-48E1-97BA-8B4AC0C2803F}" dt="2018-12-14T06:14:00.386" v="3093" actId="1037"/>
          <ac:spMkLst>
            <pc:docMk/>
            <pc:sldMk cId="3859367744" sldId="302"/>
            <ac:spMk id="9" creationId="{70498DD7-FD5A-44AB-B881-8FA98A8E97E0}"/>
          </ac:spMkLst>
        </pc:spChg>
        <pc:spChg chg="mod">
          <ac:chgData name="Abhishek Saha" userId="8288532d-7fac-42b9-a180-1b21d30a3acc" providerId="ADAL" clId="{06B08283-63F9-48E1-97BA-8B4AC0C2803F}" dt="2018-12-14T06:14:23.334" v="3097" actId="404"/>
          <ac:spMkLst>
            <pc:docMk/>
            <pc:sldMk cId="3859367744" sldId="302"/>
            <ac:spMk id="13" creationId="{B245150C-654E-42BA-A345-BEC73A166131}"/>
          </ac:spMkLst>
        </pc:spChg>
        <pc:spChg chg="mod">
          <ac:chgData name="Abhishek Saha" userId="8288532d-7fac-42b9-a180-1b21d30a3acc" providerId="ADAL" clId="{06B08283-63F9-48E1-97BA-8B4AC0C2803F}" dt="2018-12-14T06:14:00.386" v="3093" actId="1037"/>
          <ac:spMkLst>
            <pc:docMk/>
            <pc:sldMk cId="3859367744" sldId="302"/>
            <ac:spMk id="16" creationId="{953F01BC-3757-43DA-9E5F-62796112DD16}"/>
          </ac:spMkLst>
        </pc:spChg>
        <pc:spChg chg="mod">
          <ac:chgData name="Abhishek Saha" userId="8288532d-7fac-42b9-a180-1b21d30a3acc" providerId="ADAL" clId="{06B08283-63F9-48E1-97BA-8B4AC0C2803F}" dt="2018-12-14T06:14:00.386" v="3093" actId="1037"/>
          <ac:spMkLst>
            <pc:docMk/>
            <pc:sldMk cId="3859367744" sldId="302"/>
            <ac:spMk id="17" creationId="{F2334C3D-70DC-440C-BC5F-01465EE6D3E1}"/>
          </ac:spMkLst>
        </pc:spChg>
        <pc:spChg chg="mod">
          <ac:chgData name="Abhishek Saha" userId="8288532d-7fac-42b9-a180-1b21d30a3acc" providerId="ADAL" clId="{06B08283-63F9-48E1-97BA-8B4AC0C2803F}" dt="2018-12-14T06:37:31.534" v="3133" actId="20577"/>
          <ac:spMkLst>
            <pc:docMk/>
            <pc:sldMk cId="3859367744" sldId="302"/>
            <ac:spMk id="22" creationId="{2FEAA9BC-630E-4C3C-BD4E-E129F818AA0C}"/>
          </ac:spMkLst>
        </pc:spChg>
        <pc:picChg chg="mod modCrop">
          <ac:chgData name="Abhishek Saha" userId="8288532d-7fac-42b9-a180-1b21d30a3acc" providerId="ADAL" clId="{06B08283-63F9-48E1-97BA-8B4AC0C2803F}" dt="2018-12-14T06:13:50.917" v="3072" actId="732"/>
          <ac:picMkLst>
            <pc:docMk/>
            <pc:sldMk cId="3859367744" sldId="302"/>
            <ac:picMk id="10" creationId="{3A2ABFE7-5BA9-4E45-A364-FB98DD3017F0}"/>
          </ac:picMkLst>
        </pc:picChg>
        <pc:picChg chg="add">
          <ac:chgData name="Abhishek Saha" userId="8288532d-7fac-42b9-a180-1b21d30a3acc" providerId="ADAL" clId="{06B08283-63F9-48E1-97BA-8B4AC0C2803F}" dt="2018-12-14T06:13:42.992" v="3071"/>
          <ac:picMkLst>
            <pc:docMk/>
            <pc:sldMk cId="3859367744" sldId="302"/>
            <ac:picMk id="14" creationId="{A6310D79-8D3D-41EB-BF80-8303F21429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E5DF-3005-4CF5-9EA9-3C161651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742E-872D-4A72-BA50-93A2C7D11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00AF-2254-477D-91B6-D6859C94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EC5A-3F9E-44BC-B59F-5CD6055A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7600-B719-480F-8FDA-5A167C0E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96E8-2577-4A16-9BF8-87236260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361CD-F741-4311-ADCE-42D55FAE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75A4-E665-4ECC-8700-25C50EB7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8F0A-4F90-4835-912A-72D36C05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33C8-7509-4550-8021-68953007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834AA-17B9-4871-93BB-F52C855CF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5DFA-84EA-4C92-8041-E32A418E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546C-BAA6-42FB-8B9F-FD0F5948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AE5E-AB7D-4208-A2A9-F86B4E16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4BB4-75DC-441C-BB7E-6772820D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826E-8F5E-4D6D-9035-6AE1B7A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9A50-3C98-4E55-9E22-A94EBA24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2EA9-54E1-4116-977F-A3DD69C5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87A27-E478-49E1-9F53-50333FC1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07D7-296B-4FAC-8A09-DAE3DC5F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4E16-C28D-475F-8F6B-00E612E4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79D09-14EF-4F20-9AC0-352E99BA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2D49-8F68-41AF-86FD-644064EB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E676-4579-4357-B210-BC91061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D3F9-A99E-4D44-AE3C-4473510C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5192-24F4-4827-8BEE-814E9242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3711-A524-4809-8894-0EE5824B9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29D2A-506D-445A-8DAF-07271B02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1565-0914-4BB1-B70B-937DA7D9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DD9C0-4AD4-4035-8326-701C4606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45EC-D881-4952-B1AD-1D11D99D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D694-9E25-40D7-89A6-6D923B3B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63015-363B-4EB3-8046-F466810E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78D0-A3AE-4123-A310-5D887C375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843B-0C26-4D6A-9A06-A0EB1148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5554D-1318-48D1-BDBB-EF7C61584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E50AF-73CB-4823-9FE2-4EFE7B54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673E4-6F3A-4646-BEA2-E2BA2E8B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DE47A-1ED5-4A8A-98BF-DDC8AD14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52C-599C-4F1D-9279-191F03AA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8DBD-49FD-403D-B3BA-6199652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E2A4-7516-4E36-A5DC-CF479082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41C1E-4C47-4E3D-8027-8425DFF9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76864-F012-4A3D-B227-4D97CD94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6192A-79E8-4466-A17F-FA2931B1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A87B-C20B-4CC2-B91C-0E5C2FA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A5AD-C696-4321-B1E2-1EF59880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0BF4-7655-465C-96D2-3E28E77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04053-DF30-4A45-A122-DCA7006B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5B918-F80D-4ACF-AEA9-80B89B5E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A6C6-0BE4-4190-9DD8-5A4DF57D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004D-4E73-4C1E-8D4D-062D6D9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F9F1-FA4B-4C23-B59B-3CC8E36E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1900-DAD1-4575-8116-95D4E703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7B255-9DD3-419D-BC2C-D69C8037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E4EA6-3CC0-4788-AA58-4EF6689A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DD284-5F62-42D1-9368-3E5F07FC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D4A51-9CDA-4E8B-8560-8BFE97AA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4E516-CFDA-45D5-841C-FE61BC7F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321A5-6931-47FA-B280-739E49ED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44CF-65F8-4EB6-B3B6-BE17F610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677A-B941-4072-94BE-07CC422BCF9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0EF5-470D-40C7-9831-A7A3D01A2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1EAD-11D2-4021-B753-D4DD29D5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A115-7F6A-4087-A5A8-8B801A71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807C2B3-28DF-4881-A321-81B9CAC8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109"/>
            <a:ext cx="12192000" cy="7620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E50373-CD9D-41C4-AE14-D9A85D75B669}"/>
              </a:ext>
            </a:extLst>
          </p:cNvPr>
          <p:cNvSpPr/>
          <p:nvPr/>
        </p:nvSpPr>
        <p:spPr>
          <a:xfrm>
            <a:off x="-793931" y="1085048"/>
            <a:ext cx="13390646" cy="5286936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865FE-47E0-4885-8B97-DA8CDDD11D22}"/>
              </a:ext>
            </a:extLst>
          </p:cNvPr>
          <p:cNvSpPr/>
          <p:nvPr/>
        </p:nvSpPr>
        <p:spPr>
          <a:xfrm>
            <a:off x="-169181" y="-305339"/>
            <a:ext cx="12530362" cy="1501106"/>
          </a:xfrm>
          <a:prstGeom prst="rect">
            <a:avLst/>
          </a:prstGeom>
          <a:solidFill>
            <a:srgbClr val="FF5A5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1A49AC-DB95-4BD0-948B-6D217AF7F93B}"/>
              </a:ext>
            </a:extLst>
          </p:cNvPr>
          <p:cNvSpPr txBox="1">
            <a:spLocks/>
          </p:cNvSpPr>
          <p:nvPr/>
        </p:nvSpPr>
        <p:spPr>
          <a:xfrm>
            <a:off x="1937615" y="300733"/>
            <a:ext cx="11440150" cy="8384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  <a:latin typeface="Constantia" panose="02030602050306030303" pitchFamily="18" charset="0"/>
              </a:rPr>
              <a:t>Where should you book your next Airbnb 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53EF09-A032-4618-A046-BC41E7A91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6" y="96222"/>
            <a:ext cx="1005587" cy="10055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355D6D-EF5B-42B9-B869-95F5A650D4DF}"/>
              </a:ext>
            </a:extLst>
          </p:cNvPr>
          <p:cNvSpPr/>
          <p:nvPr/>
        </p:nvSpPr>
        <p:spPr>
          <a:xfrm>
            <a:off x="-476250" y="6296752"/>
            <a:ext cx="12788823" cy="1850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CBE463-B756-4536-8512-F99538D3B10F}"/>
              </a:ext>
            </a:extLst>
          </p:cNvPr>
          <p:cNvSpPr/>
          <p:nvPr/>
        </p:nvSpPr>
        <p:spPr>
          <a:xfrm>
            <a:off x="311457" y="6360882"/>
            <a:ext cx="262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5A5F"/>
                </a:solidFill>
                <a:latin typeface="Constantia" panose="02030602050306030303" pitchFamily="18" charset="0"/>
              </a:rPr>
              <a:t>Group </a:t>
            </a:r>
            <a:r>
              <a:rPr lang="en-US">
                <a:solidFill>
                  <a:srgbClr val="FF5A5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>
                <a:solidFill>
                  <a:srgbClr val="FF5A5F"/>
                </a:solidFill>
                <a:latin typeface="Constantia" panose="02030602050306030303" pitchFamily="18" charset="0"/>
              </a:rPr>
              <a:t>    High Five A++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021659-294B-40F2-A66C-09A0778B6DD5}"/>
              </a:ext>
            </a:extLst>
          </p:cNvPr>
          <p:cNvSpPr txBox="1">
            <a:spLocks/>
          </p:cNvSpPr>
          <p:nvPr/>
        </p:nvSpPr>
        <p:spPr>
          <a:xfrm>
            <a:off x="3758302" y="6023707"/>
            <a:ext cx="8827475" cy="9996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>
              <a:latin typeface="Constantia" panose="02030602050306030303" pitchFamily="18" charset="0"/>
            </a:endParaRPr>
          </a:p>
          <a:p>
            <a:r>
              <a:rPr lang="en-US" sz="1800">
                <a:solidFill>
                  <a:srgbClr val="464646"/>
                </a:solidFill>
                <a:latin typeface="Constantia" panose="02030602050306030303" pitchFamily="18" charset="0"/>
              </a:rPr>
              <a:t>Abhishek Saha    Sameen Haroon    Sharon Xu    Zeyu Zhu</a:t>
            </a:r>
          </a:p>
        </p:txBody>
      </p:sp>
    </p:spTree>
    <p:extLst>
      <p:ext uri="{BB962C8B-B14F-4D97-AF65-F5344CB8AC3E}">
        <p14:creationId xmlns:p14="http://schemas.microsoft.com/office/powerpoint/2010/main" val="33207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D02F41-D923-4A9C-A436-B6472F800A3B}"/>
              </a:ext>
            </a:extLst>
          </p:cNvPr>
          <p:cNvSpPr/>
          <p:nvPr/>
        </p:nvSpPr>
        <p:spPr>
          <a:xfrm>
            <a:off x="6477036" y="2528830"/>
            <a:ext cx="3828587" cy="35173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Airbnb is a disruptive and growing force in the online hospitality space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The number of Airbnb users in the United States is 38 million right now and is forecasted to reach 43.3 million by 2020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However, there is an opportunity to better enable Airbnb customers to make decisions about where they stay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There is rich data on Airbnb which is available for public use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A9F81A-8799-4DDD-8183-B9C72741A316}"/>
              </a:ext>
            </a:extLst>
          </p:cNvPr>
          <p:cNvSpPr txBox="1">
            <a:spLocks/>
          </p:cNvSpPr>
          <p:nvPr/>
        </p:nvSpPr>
        <p:spPr>
          <a:xfrm>
            <a:off x="1804570" y="492661"/>
            <a:ext cx="8888830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Constantia" panose="02030602050306030303" pitchFamily="18" charset="0"/>
              </a:rPr>
              <a:t>Given the competitive and data-rich nature of the travel industry, our project focuses on Airbnb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DB78593-5C03-4706-92C2-320D386C3048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C1D5BDC-942F-4643-946F-6914326925C6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ACFCF13-354A-41BC-871B-CC2A79045013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3AD11A-101C-4E55-B014-A11CFEBD4BA0}"/>
              </a:ext>
            </a:extLst>
          </p:cNvPr>
          <p:cNvGrpSpPr/>
          <p:nvPr/>
        </p:nvGrpSpPr>
        <p:grpSpPr>
          <a:xfrm>
            <a:off x="7489424" y="1647246"/>
            <a:ext cx="1803811" cy="1352858"/>
            <a:chOff x="1893986" y="1637814"/>
            <a:chExt cx="1803811" cy="135285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6C9BA3-4E2A-43EA-A7DF-D02E92341369}"/>
                </a:ext>
              </a:extLst>
            </p:cNvPr>
            <p:cNvGrpSpPr/>
            <p:nvPr/>
          </p:nvGrpSpPr>
          <p:grpSpPr>
            <a:xfrm>
              <a:off x="2176968" y="1692262"/>
              <a:ext cx="1226931" cy="1226931"/>
              <a:chOff x="938800" y="2303770"/>
              <a:chExt cx="1106899" cy="1106899"/>
            </a:xfrm>
            <a:solidFill>
              <a:srgbClr val="00D1C1"/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32F1A68-DE7C-476B-B7E2-255E2372B0D6}"/>
                  </a:ext>
                </a:extLst>
              </p:cNvPr>
              <p:cNvSpPr/>
              <p:nvPr/>
            </p:nvSpPr>
            <p:spPr>
              <a:xfrm>
                <a:off x="938800" y="2303770"/>
                <a:ext cx="1106899" cy="11068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9DE0BC2-A8A8-458D-AC45-676E060745BA}"/>
                  </a:ext>
                </a:extLst>
              </p:cNvPr>
              <p:cNvGrpSpPr/>
              <p:nvPr/>
            </p:nvGrpSpPr>
            <p:grpSpPr>
              <a:xfrm>
                <a:off x="1232560" y="2561212"/>
                <a:ext cx="519394" cy="592009"/>
                <a:chOff x="4021138" y="1814513"/>
                <a:chExt cx="669925" cy="763588"/>
              </a:xfrm>
              <a:grpFill/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0EF71018-C978-4B1D-BD6E-51E869CD94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40200" y="1938338"/>
                  <a:ext cx="431800" cy="639763"/>
                </a:xfrm>
                <a:custGeom>
                  <a:avLst/>
                  <a:gdLst>
                    <a:gd name="T0" fmla="*/ 96 w 272"/>
                    <a:gd name="T1" fmla="*/ 7 h 403"/>
                    <a:gd name="T2" fmla="*/ 40 w 272"/>
                    <a:gd name="T3" fmla="*/ 40 h 403"/>
                    <a:gd name="T4" fmla="*/ 5 w 272"/>
                    <a:gd name="T5" fmla="*/ 97 h 403"/>
                    <a:gd name="T6" fmla="*/ 1 w 272"/>
                    <a:gd name="T7" fmla="*/ 148 h 403"/>
                    <a:gd name="T8" fmla="*/ 29 w 272"/>
                    <a:gd name="T9" fmla="*/ 232 h 403"/>
                    <a:gd name="T10" fmla="*/ 55 w 272"/>
                    <a:gd name="T11" fmla="*/ 273 h 403"/>
                    <a:gd name="T12" fmla="*/ 63 w 272"/>
                    <a:gd name="T13" fmla="*/ 314 h 403"/>
                    <a:gd name="T14" fmla="*/ 55 w 272"/>
                    <a:gd name="T15" fmla="*/ 329 h 403"/>
                    <a:gd name="T16" fmla="*/ 55 w 272"/>
                    <a:gd name="T17" fmla="*/ 349 h 403"/>
                    <a:gd name="T18" fmla="*/ 55 w 272"/>
                    <a:gd name="T19" fmla="*/ 364 h 403"/>
                    <a:gd name="T20" fmla="*/ 61 w 272"/>
                    <a:gd name="T21" fmla="*/ 384 h 403"/>
                    <a:gd name="T22" fmla="*/ 80 w 272"/>
                    <a:gd name="T23" fmla="*/ 402 h 403"/>
                    <a:gd name="T24" fmla="*/ 189 w 272"/>
                    <a:gd name="T25" fmla="*/ 403 h 403"/>
                    <a:gd name="T26" fmla="*/ 206 w 272"/>
                    <a:gd name="T27" fmla="*/ 387 h 403"/>
                    <a:gd name="T28" fmla="*/ 217 w 272"/>
                    <a:gd name="T29" fmla="*/ 370 h 403"/>
                    <a:gd name="T30" fmla="*/ 217 w 272"/>
                    <a:gd name="T31" fmla="*/ 349 h 403"/>
                    <a:gd name="T32" fmla="*/ 217 w 272"/>
                    <a:gd name="T33" fmla="*/ 334 h 403"/>
                    <a:gd name="T34" fmla="*/ 212 w 272"/>
                    <a:gd name="T35" fmla="*/ 316 h 403"/>
                    <a:gd name="T36" fmla="*/ 214 w 272"/>
                    <a:gd name="T37" fmla="*/ 278 h 403"/>
                    <a:gd name="T38" fmla="*/ 236 w 272"/>
                    <a:gd name="T39" fmla="*/ 243 h 403"/>
                    <a:gd name="T40" fmla="*/ 269 w 272"/>
                    <a:gd name="T41" fmla="*/ 161 h 403"/>
                    <a:gd name="T42" fmla="*/ 270 w 272"/>
                    <a:gd name="T43" fmla="*/ 110 h 403"/>
                    <a:gd name="T44" fmla="*/ 241 w 272"/>
                    <a:gd name="T45" fmla="*/ 50 h 403"/>
                    <a:gd name="T46" fmla="*/ 189 w 272"/>
                    <a:gd name="T47" fmla="*/ 11 h 403"/>
                    <a:gd name="T48" fmla="*/ 136 w 272"/>
                    <a:gd name="T49" fmla="*/ 0 h 403"/>
                    <a:gd name="T50" fmla="*/ 201 w 272"/>
                    <a:gd name="T51" fmla="*/ 367 h 403"/>
                    <a:gd name="T52" fmla="*/ 202 w 272"/>
                    <a:gd name="T53" fmla="*/ 373 h 403"/>
                    <a:gd name="T54" fmla="*/ 192 w 272"/>
                    <a:gd name="T55" fmla="*/ 385 h 403"/>
                    <a:gd name="T56" fmla="*/ 87 w 272"/>
                    <a:gd name="T57" fmla="*/ 389 h 403"/>
                    <a:gd name="T58" fmla="*/ 79 w 272"/>
                    <a:gd name="T59" fmla="*/ 381 h 403"/>
                    <a:gd name="T60" fmla="*/ 69 w 272"/>
                    <a:gd name="T61" fmla="*/ 370 h 403"/>
                    <a:gd name="T62" fmla="*/ 71 w 272"/>
                    <a:gd name="T63" fmla="*/ 353 h 403"/>
                    <a:gd name="T64" fmla="*/ 70 w 272"/>
                    <a:gd name="T65" fmla="*/ 347 h 403"/>
                    <a:gd name="T66" fmla="*/ 70 w 272"/>
                    <a:gd name="T67" fmla="*/ 332 h 403"/>
                    <a:gd name="T68" fmla="*/ 72 w 272"/>
                    <a:gd name="T69" fmla="*/ 324 h 403"/>
                    <a:gd name="T70" fmla="*/ 203 w 272"/>
                    <a:gd name="T71" fmla="*/ 329 h 403"/>
                    <a:gd name="T72" fmla="*/ 203 w 272"/>
                    <a:gd name="T73" fmla="*/ 347 h 403"/>
                    <a:gd name="T74" fmla="*/ 92 w 272"/>
                    <a:gd name="T75" fmla="*/ 196 h 403"/>
                    <a:gd name="T76" fmla="*/ 148 w 272"/>
                    <a:gd name="T77" fmla="*/ 186 h 403"/>
                    <a:gd name="T78" fmla="*/ 109 w 272"/>
                    <a:gd name="T79" fmla="*/ 310 h 403"/>
                    <a:gd name="T80" fmla="*/ 197 w 272"/>
                    <a:gd name="T81" fmla="*/ 285 h 403"/>
                    <a:gd name="T82" fmla="*/ 185 w 272"/>
                    <a:gd name="T83" fmla="*/ 170 h 403"/>
                    <a:gd name="T84" fmla="*/ 148 w 272"/>
                    <a:gd name="T85" fmla="*/ 168 h 403"/>
                    <a:gd name="T86" fmla="*/ 92 w 272"/>
                    <a:gd name="T87" fmla="*/ 178 h 403"/>
                    <a:gd name="T88" fmla="*/ 77 w 272"/>
                    <a:gd name="T89" fmla="*/ 310 h 403"/>
                    <a:gd name="T90" fmla="*/ 68 w 272"/>
                    <a:gd name="T91" fmla="*/ 265 h 403"/>
                    <a:gd name="T92" fmla="*/ 41 w 272"/>
                    <a:gd name="T93" fmla="*/ 225 h 403"/>
                    <a:gd name="T94" fmla="*/ 15 w 272"/>
                    <a:gd name="T95" fmla="*/ 147 h 403"/>
                    <a:gd name="T96" fmla="*/ 19 w 272"/>
                    <a:gd name="T97" fmla="*/ 101 h 403"/>
                    <a:gd name="T98" fmla="*/ 49 w 272"/>
                    <a:gd name="T99" fmla="*/ 51 h 403"/>
                    <a:gd name="T100" fmla="*/ 99 w 272"/>
                    <a:gd name="T101" fmla="*/ 21 h 403"/>
                    <a:gd name="T102" fmla="*/ 149 w 272"/>
                    <a:gd name="T103" fmla="*/ 16 h 403"/>
                    <a:gd name="T104" fmla="*/ 204 w 272"/>
                    <a:gd name="T105" fmla="*/ 36 h 403"/>
                    <a:gd name="T106" fmla="*/ 244 w 272"/>
                    <a:gd name="T107" fmla="*/ 79 h 403"/>
                    <a:gd name="T108" fmla="*/ 258 w 272"/>
                    <a:gd name="T109" fmla="*/ 138 h 403"/>
                    <a:gd name="T110" fmla="*/ 245 w 272"/>
                    <a:gd name="T111" fmla="*/ 194 h 403"/>
                    <a:gd name="T112" fmla="*/ 208 w 272"/>
                    <a:gd name="T113" fmla="*/ 26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72" h="403">
                      <a:moveTo>
                        <a:pt x="136" y="0"/>
                      </a:moveTo>
                      <a:lnTo>
                        <a:pt x="136" y="0"/>
                      </a:lnTo>
                      <a:lnTo>
                        <a:pt x="122" y="2"/>
                      </a:lnTo>
                      <a:lnTo>
                        <a:pt x="109" y="4"/>
                      </a:lnTo>
                      <a:lnTo>
                        <a:pt x="96" y="7"/>
                      </a:lnTo>
                      <a:lnTo>
                        <a:pt x="83" y="11"/>
                      </a:lnTo>
                      <a:lnTo>
                        <a:pt x="71" y="18"/>
                      </a:lnTo>
                      <a:lnTo>
                        <a:pt x="59" y="24"/>
                      </a:lnTo>
                      <a:lnTo>
                        <a:pt x="49" y="32"/>
                      </a:lnTo>
                      <a:lnTo>
                        <a:pt x="40" y="40"/>
                      </a:lnTo>
                      <a:lnTo>
                        <a:pt x="31" y="50"/>
                      </a:lnTo>
                      <a:lnTo>
                        <a:pt x="22" y="61"/>
                      </a:lnTo>
                      <a:lnTo>
                        <a:pt x="16" y="73"/>
                      </a:lnTo>
                      <a:lnTo>
                        <a:pt x="11" y="85"/>
                      </a:lnTo>
                      <a:lnTo>
                        <a:pt x="5" y="97"/>
                      </a:lnTo>
                      <a:lnTo>
                        <a:pt x="2" y="110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1" y="148"/>
                      </a:lnTo>
                      <a:lnTo>
                        <a:pt x="3" y="161"/>
                      </a:lnTo>
                      <a:lnTo>
                        <a:pt x="6" y="178"/>
                      </a:lnTo>
                      <a:lnTo>
                        <a:pt x="13" y="198"/>
                      </a:lnTo>
                      <a:lnTo>
                        <a:pt x="22" y="220"/>
                      </a:lnTo>
                      <a:lnTo>
                        <a:pt x="29" y="232"/>
                      </a:lnTo>
                      <a:lnTo>
                        <a:pt x="35" y="243"/>
                      </a:lnTo>
                      <a:lnTo>
                        <a:pt x="44" y="255"/>
                      </a:lnTo>
                      <a:lnTo>
                        <a:pt x="53" y="268"/>
                      </a:lnTo>
                      <a:lnTo>
                        <a:pt x="53" y="268"/>
                      </a:lnTo>
                      <a:lnTo>
                        <a:pt x="55" y="273"/>
                      </a:lnTo>
                      <a:lnTo>
                        <a:pt x="58" y="277"/>
                      </a:lnTo>
                      <a:lnTo>
                        <a:pt x="60" y="289"/>
                      </a:lnTo>
                      <a:lnTo>
                        <a:pt x="62" y="301"/>
                      </a:lnTo>
                      <a:lnTo>
                        <a:pt x="63" y="314"/>
                      </a:lnTo>
                      <a:lnTo>
                        <a:pt x="63" y="314"/>
                      </a:lnTo>
                      <a:lnTo>
                        <a:pt x="59" y="316"/>
                      </a:lnTo>
                      <a:lnTo>
                        <a:pt x="57" y="319"/>
                      </a:lnTo>
                      <a:lnTo>
                        <a:pt x="55" y="323"/>
                      </a:lnTo>
                      <a:lnTo>
                        <a:pt x="55" y="329"/>
                      </a:lnTo>
                      <a:lnTo>
                        <a:pt x="55" y="329"/>
                      </a:lnTo>
                      <a:lnTo>
                        <a:pt x="55" y="334"/>
                      </a:lnTo>
                      <a:lnTo>
                        <a:pt x="58" y="339"/>
                      </a:lnTo>
                      <a:lnTo>
                        <a:pt x="58" y="339"/>
                      </a:lnTo>
                      <a:lnTo>
                        <a:pt x="55" y="344"/>
                      </a:lnTo>
                      <a:lnTo>
                        <a:pt x="55" y="349"/>
                      </a:lnTo>
                      <a:lnTo>
                        <a:pt x="55" y="349"/>
                      </a:lnTo>
                      <a:lnTo>
                        <a:pt x="55" y="355"/>
                      </a:lnTo>
                      <a:lnTo>
                        <a:pt x="58" y="360"/>
                      </a:lnTo>
                      <a:lnTo>
                        <a:pt x="58" y="360"/>
                      </a:lnTo>
                      <a:lnTo>
                        <a:pt x="55" y="364"/>
                      </a:lnTo>
                      <a:lnTo>
                        <a:pt x="55" y="370"/>
                      </a:lnTo>
                      <a:lnTo>
                        <a:pt x="55" y="370"/>
                      </a:lnTo>
                      <a:lnTo>
                        <a:pt x="55" y="375"/>
                      </a:lnTo>
                      <a:lnTo>
                        <a:pt x="57" y="381"/>
                      </a:lnTo>
                      <a:lnTo>
                        <a:pt x="61" y="384"/>
                      </a:lnTo>
                      <a:lnTo>
                        <a:pt x="66" y="387"/>
                      </a:lnTo>
                      <a:lnTo>
                        <a:pt x="66" y="387"/>
                      </a:lnTo>
                      <a:lnTo>
                        <a:pt x="68" y="394"/>
                      </a:lnTo>
                      <a:lnTo>
                        <a:pt x="73" y="399"/>
                      </a:lnTo>
                      <a:lnTo>
                        <a:pt x="80" y="402"/>
                      </a:lnTo>
                      <a:lnTo>
                        <a:pt x="83" y="403"/>
                      </a:lnTo>
                      <a:lnTo>
                        <a:pt x="87" y="403"/>
                      </a:lnTo>
                      <a:lnTo>
                        <a:pt x="185" y="403"/>
                      </a:lnTo>
                      <a:lnTo>
                        <a:pt x="185" y="403"/>
                      </a:lnTo>
                      <a:lnTo>
                        <a:pt x="189" y="403"/>
                      </a:lnTo>
                      <a:lnTo>
                        <a:pt x="192" y="402"/>
                      </a:lnTo>
                      <a:lnTo>
                        <a:pt x="198" y="399"/>
                      </a:lnTo>
                      <a:lnTo>
                        <a:pt x="204" y="394"/>
                      </a:lnTo>
                      <a:lnTo>
                        <a:pt x="206" y="387"/>
                      </a:lnTo>
                      <a:lnTo>
                        <a:pt x="206" y="387"/>
                      </a:lnTo>
                      <a:lnTo>
                        <a:pt x="210" y="384"/>
                      </a:lnTo>
                      <a:lnTo>
                        <a:pt x="215" y="381"/>
                      </a:lnTo>
                      <a:lnTo>
                        <a:pt x="217" y="375"/>
                      </a:lnTo>
                      <a:lnTo>
                        <a:pt x="217" y="370"/>
                      </a:lnTo>
                      <a:lnTo>
                        <a:pt x="217" y="370"/>
                      </a:lnTo>
                      <a:lnTo>
                        <a:pt x="217" y="364"/>
                      </a:lnTo>
                      <a:lnTo>
                        <a:pt x="214" y="360"/>
                      </a:lnTo>
                      <a:lnTo>
                        <a:pt x="214" y="360"/>
                      </a:lnTo>
                      <a:lnTo>
                        <a:pt x="217" y="355"/>
                      </a:lnTo>
                      <a:lnTo>
                        <a:pt x="217" y="349"/>
                      </a:lnTo>
                      <a:lnTo>
                        <a:pt x="217" y="349"/>
                      </a:lnTo>
                      <a:lnTo>
                        <a:pt x="217" y="344"/>
                      </a:lnTo>
                      <a:lnTo>
                        <a:pt x="214" y="339"/>
                      </a:lnTo>
                      <a:lnTo>
                        <a:pt x="214" y="339"/>
                      </a:lnTo>
                      <a:lnTo>
                        <a:pt x="217" y="334"/>
                      </a:lnTo>
                      <a:lnTo>
                        <a:pt x="217" y="329"/>
                      </a:lnTo>
                      <a:lnTo>
                        <a:pt x="217" y="329"/>
                      </a:lnTo>
                      <a:lnTo>
                        <a:pt x="217" y="323"/>
                      </a:lnTo>
                      <a:lnTo>
                        <a:pt x="215" y="319"/>
                      </a:lnTo>
                      <a:lnTo>
                        <a:pt x="212" y="316"/>
                      </a:lnTo>
                      <a:lnTo>
                        <a:pt x="208" y="313"/>
                      </a:lnTo>
                      <a:lnTo>
                        <a:pt x="208" y="313"/>
                      </a:lnTo>
                      <a:lnTo>
                        <a:pt x="209" y="303"/>
                      </a:lnTo>
                      <a:lnTo>
                        <a:pt x="210" y="290"/>
                      </a:lnTo>
                      <a:lnTo>
                        <a:pt x="214" y="278"/>
                      </a:lnTo>
                      <a:lnTo>
                        <a:pt x="216" y="273"/>
                      </a:lnTo>
                      <a:lnTo>
                        <a:pt x="219" y="268"/>
                      </a:lnTo>
                      <a:lnTo>
                        <a:pt x="219" y="268"/>
                      </a:lnTo>
                      <a:lnTo>
                        <a:pt x="228" y="255"/>
                      </a:lnTo>
                      <a:lnTo>
                        <a:pt x="236" y="243"/>
                      </a:lnTo>
                      <a:lnTo>
                        <a:pt x="243" y="232"/>
                      </a:lnTo>
                      <a:lnTo>
                        <a:pt x="249" y="220"/>
                      </a:lnTo>
                      <a:lnTo>
                        <a:pt x="259" y="198"/>
                      </a:lnTo>
                      <a:lnTo>
                        <a:pt x="265" y="178"/>
                      </a:lnTo>
                      <a:lnTo>
                        <a:pt x="269" y="161"/>
                      </a:lnTo>
                      <a:lnTo>
                        <a:pt x="271" y="148"/>
                      </a:lnTo>
                      <a:lnTo>
                        <a:pt x="272" y="138"/>
                      </a:lnTo>
                      <a:lnTo>
                        <a:pt x="272" y="138"/>
                      </a:lnTo>
                      <a:lnTo>
                        <a:pt x="272" y="124"/>
                      </a:lnTo>
                      <a:lnTo>
                        <a:pt x="270" y="110"/>
                      </a:lnTo>
                      <a:lnTo>
                        <a:pt x="266" y="97"/>
                      </a:lnTo>
                      <a:lnTo>
                        <a:pt x="261" y="85"/>
                      </a:lnTo>
                      <a:lnTo>
                        <a:pt x="256" y="73"/>
                      </a:lnTo>
                      <a:lnTo>
                        <a:pt x="249" y="61"/>
                      </a:lnTo>
                      <a:lnTo>
                        <a:pt x="241" y="50"/>
                      </a:lnTo>
                      <a:lnTo>
                        <a:pt x="232" y="40"/>
                      </a:lnTo>
                      <a:lnTo>
                        <a:pt x="222" y="32"/>
                      </a:lnTo>
                      <a:lnTo>
                        <a:pt x="212" y="24"/>
                      </a:lnTo>
                      <a:lnTo>
                        <a:pt x="201" y="18"/>
                      </a:lnTo>
                      <a:lnTo>
                        <a:pt x="189" y="11"/>
                      </a:lnTo>
                      <a:lnTo>
                        <a:pt x="177" y="7"/>
                      </a:lnTo>
                      <a:lnTo>
                        <a:pt x="163" y="4"/>
                      </a:lnTo>
                      <a:lnTo>
                        <a:pt x="150" y="2"/>
                      </a:lnTo>
                      <a:lnTo>
                        <a:pt x="136" y="0"/>
                      </a:lnTo>
                      <a:lnTo>
                        <a:pt x="136" y="0"/>
                      </a:lnTo>
                      <a:close/>
                      <a:moveTo>
                        <a:pt x="203" y="349"/>
                      </a:moveTo>
                      <a:lnTo>
                        <a:pt x="203" y="349"/>
                      </a:lnTo>
                      <a:lnTo>
                        <a:pt x="203" y="351"/>
                      </a:lnTo>
                      <a:lnTo>
                        <a:pt x="201" y="353"/>
                      </a:lnTo>
                      <a:lnTo>
                        <a:pt x="201" y="367"/>
                      </a:lnTo>
                      <a:lnTo>
                        <a:pt x="201" y="367"/>
                      </a:lnTo>
                      <a:lnTo>
                        <a:pt x="203" y="368"/>
                      </a:lnTo>
                      <a:lnTo>
                        <a:pt x="203" y="370"/>
                      </a:lnTo>
                      <a:lnTo>
                        <a:pt x="203" y="370"/>
                      </a:lnTo>
                      <a:lnTo>
                        <a:pt x="202" y="373"/>
                      </a:lnTo>
                      <a:lnTo>
                        <a:pt x="200" y="374"/>
                      </a:lnTo>
                      <a:lnTo>
                        <a:pt x="193" y="381"/>
                      </a:lnTo>
                      <a:lnTo>
                        <a:pt x="193" y="382"/>
                      </a:lnTo>
                      <a:lnTo>
                        <a:pt x="193" y="382"/>
                      </a:lnTo>
                      <a:lnTo>
                        <a:pt x="192" y="385"/>
                      </a:lnTo>
                      <a:lnTo>
                        <a:pt x="191" y="387"/>
                      </a:lnTo>
                      <a:lnTo>
                        <a:pt x="188" y="389"/>
                      </a:lnTo>
                      <a:lnTo>
                        <a:pt x="185" y="389"/>
                      </a:lnTo>
                      <a:lnTo>
                        <a:pt x="87" y="389"/>
                      </a:lnTo>
                      <a:lnTo>
                        <a:pt x="87" y="389"/>
                      </a:lnTo>
                      <a:lnTo>
                        <a:pt x="84" y="389"/>
                      </a:lnTo>
                      <a:lnTo>
                        <a:pt x="82" y="387"/>
                      </a:lnTo>
                      <a:lnTo>
                        <a:pt x="80" y="385"/>
                      </a:lnTo>
                      <a:lnTo>
                        <a:pt x="79" y="382"/>
                      </a:lnTo>
                      <a:lnTo>
                        <a:pt x="79" y="381"/>
                      </a:lnTo>
                      <a:lnTo>
                        <a:pt x="72" y="374"/>
                      </a:lnTo>
                      <a:lnTo>
                        <a:pt x="72" y="374"/>
                      </a:lnTo>
                      <a:lnTo>
                        <a:pt x="70" y="373"/>
                      </a:lnTo>
                      <a:lnTo>
                        <a:pt x="69" y="370"/>
                      </a:lnTo>
                      <a:lnTo>
                        <a:pt x="69" y="370"/>
                      </a:lnTo>
                      <a:lnTo>
                        <a:pt x="69" y="369"/>
                      </a:lnTo>
                      <a:lnTo>
                        <a:pt x="71" y="367"/>
                      </a:lnTo>
                      <a:lnTo>
                        <a:pt x="176" y="367"/>
                      </a:lnTo>
                      <a:lnTo>
                        <a:pt x="176" y="353"/>
                      </a:lnTo>
                      <a:lnTo>
                        <a:pt x="71" y="353"/>
                      </a:lnTo>
                      <a:lnTo>
                        <a:pt x="71" y="353"/>
                      </a:lnTo>
                      <a:lnTo>
                        <a:pt x="69" y="351"/>
                      </a:lnTo>
                      <a:lnTo>
                        <a:pt x="69" y="349"/>
                      </a:lnTo>
                      <a:lnTo>
                        <a:pt x="69" y="349"/>
                      </a:lnTo>
                      <a:lnTo>
                        <a:pt x="70" y="347"/>
                      </a:lnTo>
                      <a:lnTo>
                        <a:pt x="71" y="346"/>
                      </a:lnTo>
                      <a:lnTo>
                        <a:pt x="176" y="346"/>
                      </a:lnTo>
                      <a:lnTo>
                        <a:pt x="176" y="332"/>
                      </a:lnTo>
                      <a:lnTo>
                        <a:pt x="70" y="332"/>
                      </a:lnTo>
                      <a:lnTo>
                        <a:pt x="70" y="332"/>
                      </a:lnTo>
                      <a:lnTo>
                        <a:pt x="69" y="330"/>
                      </a:lnTo>
                      <a:lnTo>
                        <a:pt x="69" y="329"/>
                      </a:lnTo>
                      <a:lnTo>
                        <a:pt x="69" y="329"/>
                      </a:lnTo>
                      <a:lnTo>
                        <a:pt x="70" y="326"/>
                      </a:lnTo>
                      <a:lnTo>
                        <a:pt x="72" y="324"/>
                      </a:lnTo>
                      <a:lnTo>
                        <a:pt x="200" y="324"/>
                      </a:lnTo>
                      <a:lnTo>
                        <a:pt x="200" y="324"/>
                      </a:lnTo>
                      <a:lnTo>
                        <a:pt x="202" y="326"/>
                      </a:lnTo>
                      <a:lnTo>
                        <a:pt x="203" y="329"/>
                      </a:lnTo>
                      <a:lnTo>
                        <a:pt x="203" y="329"/>
                      </a:lnTo>
                      <a:lnTo>
                        <a:pt x="203" y="331"/>
                      </a:lnTo>
                      <a:lnTo>
                        <a:pt x="201" y="332"/>
                      </a:lnTo>
                      <a:lnTo>
                        <a:pt x="201" y="346"/>
                      </a:lnTo>
                      <a:lnTo>
                        <a:pt x="201" y="346"/>
                      </a:lnTo>
                      <a:lnTo>
                        <a:pt x="203" y="347"/>
                      </a:lnTo>
                      <a:lnTo>
                        <a:pt x="203" y="349"/>
                      </a:lnTo>
                      <a:lnTo>
                        <a:pt x="203" y="349"/>
                      </a:lnTo>
                      <a:close/>
                      <a:moveTo>
                        <a:pt x="109" y="310"/>
                      </a:moveTo>
                      <a:lnTo>
                        <a:pt x="90" y="195"/>
                      </a:lnTo>
                      <a:lnTo>
                        <a:pt x="92" y="196"/>
                      </a:lnTo>
                      <a:lnTo>
                        <a:pt x="103" y="186"/>
                      </a:lnTo>
                      <a:lnTo>
                        <a:pt x="114" y="196"/>
                      </a:lnTo>
                      <a:lnTo>
                        <a:pt x="125" y="186"/>
                      </a:lnTo>
                      <a:lnTo>
                        <a:pt x="137" y="196"/>
                      </a:lnTo>
                      <a:lnTo>
                        <a:pt x="148" y="186"/>
                      </a:lnTo>
                      <a:lnTo>
                        <a:pt x="158" y="196"/>
                      </a:lnTo>
                      <a:lnTo>
                        <a:pt x="170" y="186"/>
                      </a:lnTo>
                      <a:lnTo>
                        <a:pt x="181" y="196"/>
                      </a:lnTo>
                      <a:lnTo>
                        <a:pt x="163" y="310"/>
                      </a:lnTo>
                      <a:lnTo>
                        <a:pt x="109" y="310"/>
                      </a:lnTo>
                      <a:close/>
                      <a:moveTo>
                        <a:pt x="208" y="260"/>
                      </a:moveTo>
                      <a:lnTo>
                        <a:pt x="208" y="260"/>
                      </a:lnTo>
                      <a:lnTo>
                        <a:pt x="204" y="265"/>
                      </a:lnTo>
                      <a:lnTo>
                        <a:pt x="202" y="272"/>
                      </a:lnTo>
                      <a:lnTo>
                        <a:pt x="197" y="285"/>
                      </a:lnTo>
                      <a:lnTo>
                        <a:pt x="195" y="299"/>
                      </a:lnTo>
                      <a:lnTo>
                        <a:pt x="194" y="310"/>
                      </a:lnTo>
                      <a:lnTo>
                        <a:pt x="177" y="310"/>
                      </a:lnTo>
                      <a:lnTo>
                        <a:pt x="200" y="172"/>
                      </a:lnTo>
                      <a:lnTo>
                        <a:pt x="185" y="170"/>
                      </a:lnTo>
                      <a:lnTo>
                        <a:pt x="184" y="174"/>
                      </a:lnTo>
                      <a:lnTo>
                        <a:pt x="181" y="178"/>
                      </a:lnTo>
                      <a:lnTo>
                        <a:pt x="170" y="168"/>
                      </a:lnTo>
                      <a:lnTo>
                        <a:pt x="158" y="178"/>
                      </a:lnTo>
                      <a:lnTo>
                        <a:pt x="148" y="168"/>
                      </a:lnTo>
                      <a:lnTo>
                        <a:pt x="137" y="178"/>
                      </a:lnTo>
                      <a:lnTo>
                        <a:pt x="125" y="168"/>
                      </a:lnTo>
                      <a:lnTo>
                        <a:pt x="114" y="178"/>
                      </a:lnTo>
                      <a:lnTo>
                        <a:pt x="103" y="168"/>
                      </a:lnTo>
                      <a:lnTo>
                        <a:pt x="92" y="178"/>
                      </a:lnTo>
                      <a:lnTo>
                        <a:pt x="86" y="173"/>
                      </a:lnTo>
                      <a:lnTo>
                        <a:pt x="86" y="170"/>
                      </a:lnTo>
                      <a:lnTo>
                        <a:pt x="72" y="172"/>
                      </a:lnTo>
                      <a:lnTo>
                        <a:pt x="95" y="310"/>
                      </a:lnTo>
                      <a:lnTo>
                        <a:pt x="77" y="310"/>
                      </a:lnTo>
                      <a:lnTo>
                        <a:pt x="77" y="310"/>
                      </a:lnTo>
                      <a:lnTo>
                        <a:pt x="76" y="299"/>
                      </a:lnTo>
                      <a:lnTo>
                        <a:pt x="74" y="285"/>
                      </a:lnTo>
                      <a:lnTo>
                        <a:pt x="71" y="272"/>
                      </a:lnTo>
                      <a:lnTo>
                        <a:pt x="68" y="265"/>
                      </a:lnTo>
                      <a:lnTo>
                        <a:pt x="63" y="260"/>
                      </a:lnTo>
                      <a:lnTo>
                        <a:pt x="63" y="260"/>
                      </a:lnTo>
                      <a:lnTo>
                        <a:pt x="55" y="248"/>
                      </a:lnTo>
                      <a:lnTo>
                        <a:pt x="47" y="236"/>
                      </a:lnTo>
                      <a:lnTo>
                        <a:pt x="41" y="225"/>
                      </a:lnTo>
                      <a:lnTo>
                        <a:pt x="35" y="214"/>
                      </a:lnTo>
                      <a:lnTo>
                        <a:pt x="27" y="194"/>
                      </a:lnTo>
                      <a:lnTo>
                        <a:pt x="20" y="175"/>
                      </a:lnTo>
                      <a:lnTo>
                        <a:pt x="17" y="159"/>
                      </a:lnTo>
                      <a:lnTo>
                        <a:pt x="15" y="147"/>
                      </a:lnTo>
                      <a:lnTo>
                        <a:pt x="14" y="138"/>
                      </a:lnTo>
                      <a:lnTo>
                        <a:pt x="14" y="138"/>
                      </a:lnTo>
                      <a:lnTo>
                        <a:pt x="14" y="125"/>
                      </a:lnTo>
                      <a:lnTo>
                        <a:pt x="16" y="113"/>
                      </a:lnTo>
                      <a:lnTo>
                        <a:pt x="19" y="101"/>
                      </a:lnTo>
                      <a:lnTo>
                        <a:pt x="23" y="90"/>
                      </a:lnTo>
                      <a:lnTo>
                        <a:pt x="29" y="79"/>
                      </a:lnTo>
                      <a:lnTo>
                        <a:pt x="34" y="69"/>
                      </a:lnTo>
                      <a:lnTo>
                        <a:pt x="42" y="60"/>
                      </a:lnTo>
                      <a:lnTo>
                        <a:pt x="49" y="51"/>
                      </a:lnTo>
                      <a:lnTo>
                        <a:pt x="58" y="43"/>
                      </a:lnTo>
                      <a:lnTo>
                        <a:pt x="68" y="36"/>
                      </a:lnTo>
                      <a:lnTo>
                        <a:pt x="77" y="30"/>
                      </a:lnTo>
                      <a:lnTo>
                        <a:pt x="88" y="24"/>
                      </a:lnTo>
                      <a:lnTo>
                        <a:pt x="99" y="21"/>
                      </a:lnTo>
                      <a:lnTo>
                        <a:pt x="111" y="18"/>
                      </a:lnTo>
                      <a:lnTo>
                        <a:pt x="123" y="16"/>
                      </a:lnTo>
                      <a:lnTo>
                        <a:pt x="136" y="16"/>
                      </a:lnTo>
                      <a:lnTo>
                        <a:pt x="136" y="16"/>
                      </a:lnTo>
                      <a:lnTo>
                        <a:pt x="149" y="16"/>
                      </a:lnTo>
                      <a:lnTo>
                        <a:pt x="161" y="18"/>
                      </a:lnTo>
                      <a:lnTo>
                        <a:pt x="173" y="21"/>
                      </a:lnTo>
                      <a:lnTo>
                        <a:pt x="183" y="24"/>
                      </a:lnTo>
                      <a:lnTo>
                        <a:pt x="194" y="30"/>
                      </a:lnTo>
                      <a:lnTo>
                        <a:pt x="204" y="36"/>
                      </a:lnTo>
                      <a:lnTo>
                        <a:pt x="214" y="43"/>
                      </a:lnTo>
                      <a:lnTo>
                        <a:pt x="222" y="51"/>
                      </a:lnTo>
                      <a:lnTo>
                        <a:pt x="230" y="60"/>
                      </a:lnTo>
                      <a:lnTo>
                        <a:pt x="237" y="69"/>
                      </a:lnTo>
                      <a:lnTo>
                        <a:pt x="244" y="79"/>
                      </a:lnTo>
                      <a:lnTo>
                        <a:pt x="248" y="90"/>
                      </a:lnTo>
                      <a:lnTo>
                        <a:pt x="252" y="101"/>
                      </a:lnTo>
                      <a:lnTo>
                        <a:pt x="256" y="113"/>
                      </a:lnTo>
                      <a:lnTo>
                        <a:pt x="258" y="125"/>
                      </a:lnTo>
                      <a:lnTo>
                        <a:pt x="258" y="138"/>
                      </a:lnTo>
                      <a:lnTo>
                        <a:pt x="258" y="138"/>
                      </a:lnTo>
                      <a:lnTo>
                        <a:pt x="257" y="147"/>
                      </a:lnTo>
                      <a:lnTo>
                        <a:pt x="255" y="159"/>
                      </a:lnTo>
                      <a:lnTo>
                        <a:pt x="251" y="175"/>
                      </a:lnTo>
                      <a:lnTo>
                        <a:pt x="245" y="194"/>
                      </a:lnTo>
                      <a:lnTo>
                        <a:pt x="236" y="214"/>
                      </a:lnTo>
                      <a:lnTo>
                        <a:pt x="231" y="225"/>
                      </a:lnTo>
                      <a:lnTo>
                        <a:pt x="224" y="236"/>
                      </a:lnTo>
                      <a:lnTo>
                        <a:pt x="217" y="248"/>
                      </a:lnTo>
                      <a:lnTo>
                        <a:pt x="208" y="260"/>
                      </a:lnTo>
                      <a:lnTo>
                        <a:pt x="20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Rectangle 7">
                  <a:extLst>
                    <a:ext uri="{FF2B5EF4-FFF2-40B4-BE49-F238E27FC236}">
                      <a16:creationId xmlns:a16="http://schemas.microsoft.com/office/drawing/2014/main" id="{56CD2720-4A25-476A-B190-36F9D6024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8638" y="1814513"/>
                  <a:ext cx="23813" cy="682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8">
                  <a:extLst>
                    <a:ext uri="{FF2B5EF4-FFF2-40B4-BE49-F238E27FC236}">
                      <a16:creationId xmlns:a16="http://schemas.microsoft.com/office/drawing/2014/main" id="{06390043-CEAF-4936-9113-BC0E40C18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538" y="1855788"/>
                  <a:ext cx="55563" cy="71438"/>
                </a:xfrm>
                <a:custGeom>
                  <a:avLst/>
                  <a:gdLst>
                    <a:gd name="T0" fmla="*/ 35 w 35"/>
                    <a:gd name="T1" fmla="*/ 37 h 45"/>
                    <a:gd name="T2" fmla="*/ 12 w 35"/>
                    <a:gd name="T3" fmla="*/ 0 h 45"/>
                    <a:gd name="T4" fmla="*/ 0 w 35"/>
                    <a:gd name="T5" fmla="*/ 7 h 45"/>
                    <a:gd name="T6" fmla="*/ 22 w 35"/>
                    <a:gd name="T7" fmla="*/ 45 h 45"/>
                    <a:gd name="T8" fmla="*/ 35 w 35"/>
                    <a:gd name="T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45">
                      <a:moveTo>
                        <a:pt x="35" y="37"/>
                      </a:moveTo>
                      <a:lnTo>
                        <a:pt x="12" y="0"/>
                      </a:lnTo>
                      <a:lnTo>
                        <a:pt x="0" y="7"/>
                      </a:lnTo>
                      <a:lnTo>
                        <a:pt x="22" y="45"/>
                      </a:lnTo>
                      <a:lnTo>
                        <a:pt x="35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F9BE536A-CC11-4766-AA3D-2F86F1679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7650" y="1976438"/>
                  <a:ext cx="69850" cy="53975"/>
                </a:xfrm>
                <a:custGeom>
                  <a:avLst/>
                  <a:gdLst>
                    <a:gd name="T0" fmla="*/ 44 w 44"/>
                    <a:gd name="T1" fmla="*/ 22 h 34"/>
                    <a:gd name="T2" fmla="*/ 7 w 44"/>
                    <a:gd name="T3" fmla="*/ 0 h 34"/>
                    <a:gd name="T4" fmla="*/ 0 w 44"/>
                    <a:gd name="T5" fmla="*/ 12 h 34"/>
                    <a:gd name="T6" fmla="*/ 38 w 44"/>
                    <a:gd name="T7" fmla="*/ 34 h 34"/>
                    <a:gd name="T8" fmla="*/ 44 w 44"/>
                    <a:gd name="T9" fmla="*/ 2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4">
                      <a:moveTo>
                        <a:pt x="44" y="22"/>
                      </a:moveTo>
                      <a:lnTo>
                        <a:pt x="7" y="0"/>
                      </a:lnTo>
                      <a:lnTo>
                        <a:pt x="0" y="12"/>
                      </a:lnTo>
                      <a:lnTo>
                        <a:pt x="38" y="34"/>
                      </a:lnTo>
                      <a:lnTo>
                        <a:pt x="4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8B141793-B7A1-4F2F-87D5-2C63BF9C8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1138" y="2143125"/>
                  <a:ext cx="68263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Rectangle 11">
                  <a:extLst>
                    <a:ext uri="{FF2B5EF4-FFF2-40B4-BE49-F238E27FC236}">
                      <a16:creationId xmlns:a16="http://schemas.microsoft.com/office/drawing/2014/main" id="{42A5D510-F615-46D0-8BE1-392150BD1C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1213" y="2133600"/>
                  <a:ext cx="69850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7FA562-C94B-45AD-8BB1-82D1BEEBAC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8350" y="1966913"/>
                  <a:ext cx="69850" cy="53975"/>
                </a:xfrm>
                <a:custGeom>
                  <a:avLst/>
                  <a:gdLst>
                    <a:gd name="T0" fmla="*/ 44 w 44"/>
                    <a:gd name="T1" fmla="*/ 13 h 34"/>
                    <a:gd name="T2" fmla="*/ 38 w 44"/>
                    <a:gd name="T3" fmla="*/ 0 h 34"/>
                    <a:gd name="T4" fmla="*/ 0 w 44"/>
                    <a:gd name="T5" fmla="*/ 22 h 34"/>
                    <a:gd name="T6" fmla="*/ 7 w 44"/>
                    <a:gd name="T7" fmla="*/ 34 h 34"/>
                    <a:gd name="T8" fmla="*/ 44 w 44"/>
                    <a:gd name="T9" fmla="*/ 1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4">
                      <a:moveTo>
                        <a:pt x="44" y="13"/>
                      </a:moveTo>
                      <a:lnTo>
                        <a:pt x="38" y="0"/>
                      </a:lnTo>
                      <a:lnTo>
                        <a:pt x="0" y="22"/>
                      </a:lnTo>
                      <a:lnTo>
                        <a:pt x="7" y="34"/>
                      </a:lnTo>
                      <a:lnTo>
                        <a:pt x="44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6C683DE2-21C4-4423-B130-48F439BAC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3575" y="1849438"/>
                  <a:ext cx="55563" cy="73025"/>
                </a:xfrm>
                <a:custGeom>
                  <a:avLst/>
                  <a:gdLst>
                    <a:gd name="T0" fmla="*/ 35 w 35"/>
                    <a:gd name="T1" fmla="*/ 8 h 46"/>
                    <a:gd name="T2" fmla="*/ 23 w 35"/>
                    <a:gd name="T3" fmla="*/ 0 h 46"/>
                    <a:gd name="T4" fmla="*/ 0 w 35"/>
                    <a:gd name="T5" fmla="*/ 38 h 46"/>
                    <a:gd name="T6" fmla="*/ 13 w 35"/>
                    <a:gd name="T7" fmla="*/ 46 h 46"/>
                    <a:gd name="T8" fmla="*/ 35 w 35"/>
                    <a:gd name="T9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46">
                      <a:moveTo>
                        <a:pt x="35" y="8"/>
                      </a:moveTo>
                      <a:lnTo>
                        <a:pt x="23" y="0"/>
                      </a:lnTo>
                      <a:lnTo>
                        <a:pt x="0" y="38"/>
                      </a:lnTo>
                      <a:lnTo>
                        <a:pt x="13" y="46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4">
                  <a:extLst>
                    <a:ext uri="{FF2B5EF4-FFF2-40B4-BE49-F238E27FC236}">
                      <a16:creationId xmlns:a16="http://schemas.microsoft.com/office/drawing/2014/main" id="{9421E8BE-79D5-4275-A49E-A663D0EF10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9938" y="2271713"/>
                  <a:ext cx="73025" cy="52388"/>
                </a:xfrm>
                <a:custGeom>
                  <a:avLst/>
                  <a:gdLst>
                    <a:gd name="T0" fmla="*/ 0 w 46"/>
                    <a:gd name="T1" fmla="*/ 12 h 33"/>
                    <a:gd name="T2" fmla="*/ 38 w 46"/>
                    <a:gd name="T3" fmla="*/ 33 h 33"/>
                    <a:gd name="T4" fmla="*/ 46 w 46"/>
                    <a:gd name="T5" fmla="*/ 22 h 33"/>
                    <a:gd name="T6" fmla="*/ 8 w 46"/>
                    <a:gd name="T7" fmla="*/ 0 h 33"/>
                    <a:gd name="T8" fmla="*/ 0 w 46"/>
                    <a:gd name="T9" fmla="*/ 1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3">
                      <a:moveTo>
                        <a:pt x="0" y="12"/>
                      </a:moveTo>
                      <a:lnTo>
                        <a:pt x="38" y="33"/>
                      </a:lnTo>
                      <a:lnTo>
                        <a:pt x="46" y="22"/>
                      </a:lnTo>
                      <a:lnTo>
                        <a:pt x="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5">
                  <a:extLst>
                    <a:ext uri="{FF2B5EF4-FFF2-40B4-BE49-F238E27FC236}">
                      <a16:creationId xmlns:a16="http://schemas.microsoft.com/office/drawing/2014/main" id="{6393EAC5-FD65-48FC-8752-18FBBE83B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9238" y="2279650"/>
                  <a:ext cx="71438" cy="53975"/>
                </a:xfrm>
                <a:custGeom>
                  <a:avLst/>
                  <a:gdLst>
                    <a:gd name="T0" fmla="*/ 0 w 45"/>
                    <a:gd name="T1" fmla="*/ 22 h 34"/>
                    <a:gd name="T2" fmla="*/ 8 w 45"/>
                    <a:gd name="T3" fmla="*/ 34 h 34"/>
                    <a:gd name="T4" fmla="*/ 45 w 45"/>
                    <a:gd name="T5" fmla="*/ 12 h 34"/>
                    <a:gd name="T6" fmla="*/ 38 w 45"/>
                    <a:gd name="T7" fmla="*/ 0 h 34"/>
                    <a:gd name="T8" fmla="*/ 0 w 45"/>
                    <a:gd name="T9" fmla="*/ 2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4">
                      <a:moveTo>
                        <a:pt x="0" y="22"/>
                      </a:moveTo>
                      <a:lnTo>
                        <a:pt x="8" y="34"/>
                      </a:lnTo>
                      <a:lnTo>
                        <a:pt x="45" y="12"/>
                      </a:lnTo>
                      <a:lnTo>
                        <a:pt x="38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E9B9DBA-4CEC-4293-9138-4E4E94810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986" y="1637814"/>
              <a:ext cx="1803811" cy="1352858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3E6373A-6494-4CCD-A944-B6C411DEBA57}"/>
              </a:ext>
            </a:extLst>
          </p:cNvPr>
          <p:cNvSpPr/>
          <p:nvPr/>
        </p:nvSpPr>
        <p:spPr>
          <a:xfrm>
            <a:off x="1779509" y="2528830"/>
            <a:ext cx="3828587" cy="35173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There is availability of data at scale in the online travel and hospitality space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Data is being passed digitally to consumers in real-time along with an immediate feedback loop</a:t>
            </a:r>
          </a:p>
          <a:p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Increased competition provides consumers with more choices but also creates the need for informed decision-making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The industry is highly relevant to everyday consumers, including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D1E30-89CD-491F-95B4-87364ADB4D87}"/>
              </a:ext>
            </a:extLst>
          </p:cNvPr>
          <p:cNvGrpSpPr/>
          <p:nvPr/>
        </p:nvGrpSpPr>
        <p:grpSpPr>
          <a:xfrm>
            <a:off x="3078973" y="1710210"/>
            <a:ext cx="1229659" cy="1226931"/>
            <a:chOff x="3459410" y="1852569"/>
            <a:chExt cx="1229659" cy="12269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C45D93A-D944-4764-8831-727D5E129231}"/>
                </a:ext>
              </a:extLst>
            </p:cNvPr>
            <p:cNvGrpSpPr/>
            <p:nvPr/>
          </p:nvGrpSpPr>
          <p:grpSpPr>
            <a:xfrm>
              <a:off x="3459410" y="1852569"/>
              <a:ext cx="1229659" cy="1226931"/>
              <a:chOff x="5485599" y="1692262"/>
              <a:chExt cx="1229659" cy="122693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7CA7180-031D-429B-99E4-D51EA35A2CEB}"/>
                  </a:ext>
                </a:extLst>
              </p:cNvPr>
              <p:cNvGrpSpPr/>
              <p:nvPr/>
            </p:nvGrpSpPr>
            <p:grpSpPr>
              <a:xfrm>
                <a:off x="5485599" y="1692262"/>
                <a:ext cx="1226931" cy="1226931"/>
                <a:chOff x="938800" y="2303770"/>
                <a:chExt cx="1106899" cy="1106899"/>
              </a:xfrm>
              <a:solidFill>
                <a:srgbClr val="FF5A5F"/>
              </a:solidFill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2881C72-720B-4A7D-AAFF-78B6766C9140}"/>
                    </a:ext>
                  </a:extLst>
                </p:cNvPr>
                <p:cNvSpPr/>
                <p:nvPr/>
              </p:nvSpPr>
              <p:spPr>
                <a:xfrm>
                  <a:off x="938800" y="2303770"/>
                  <a:ext cx="1106899" cy="11068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551E25F-F91E-4DBF-940B-11726F1DA169}"/>
                    </a:ext>
                  </a:extLst>
                </p:cNvPr>
                <p:cNvGrpSpPr/>
                <p:nvPr/>
              </p:nvGrpSpPr>
              <p:grpSpPr>
                <a:xfrm>
                  <a:off x="1232560" y="2561212"/>
                  <a:ext cx="519394" cy="592009"/>
                  <a:chOff x="4021138" y="1814513"/>
                  <a:chExt cx="669925" cy="763588"/>
                </a:xfrm>
                <a:grpFill/>
              </p:grpSpPr>
              <p:sp>
                <p:nvSpPr>
                  <p:cNvPr id="61" name="Freeform 6">
                    <a:extLst>
                      <a:ext uri="{FF2B5EF4-FFF2-40B4-BE49-F238E27FC236}">
                        <a16:creationId xmlns:a16="http://schemas.microsoft.com/office/drawing/2014/main" id="{5A9941A2-2CD7-463C-8EAF-1292843CE98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40200" y="1938338"/>
                    <a:ext cx="431800" cy="639763"/>
                  </a:xfrm>
                  <a:custGeom>
                    <a:avLst/>
                    <a:gdLst>
                      <a:gd name="T0" fmla="*/ 96 w 272"/>
                      <a:gd name="T1" fmla="*/ 7 h 403"/>
                      <a:gd name="T2" fmla="*/ 40 w 272"/>
                      <a:gd name="T3" fmla="*/ 40 h 403"/>
                      <a:gd name="T4" fmla="*/ 5 w 272"/>
                      <a:gd name="T5" fmla="*/ 97 h 403"/>
                      <a:gd name="T6" fmla="*/ 1 w 272"/>
                      <a:gd name="T7" fmla="*/ 148 h 403"/>
                      <a:gd name="T8" fmla="*/ 29 w 272"/>
                      <a:gd name="T9" fmla="*/ 232 h 403"/>
                      <a:gd name="T10" fmla="*/ 55 w 272"/>
                      <a:gd name="T11" fmla="*/ 273 h 403"/>
                      <a:gd name="T12" fmla="*/ 63 w 272"/>
                      <a:gd name="T13" fmla="*/ 314 h 403"/>
                      <a:gd name="T14" fmla="*/ 55 w 272"/>
                      <a:gd name="T15" fmla="*/ 329 h 403"/>
                      <a:gd name="T16" fmla="*/ 55 w 272"/>
                      <a:gd name="T17" fmla="*/ 349 h 403"/>
                      <a:gd name="T18" fmla="*/ 55 w 272"/>
                      <a:gd name="T19" fmla="*/ 364 h 403"/>
                      <a:gd name="T20" fmla="*/ 61 w 272"/>
                      <a:gd name="T21" fmla="*/ 384 h 403"/>
                      <a:gd name="T22" fmla="*/ 80 w 272"/>
                      <a:gd name="T23" fmla="*/ 402 h 403"/>
                      <a:gd name="T24" fmla="*/ 189 w 272"/>
                      <a:gd name="T25" fmla="*/ 403 h 403"/>
                      <a:gd name="T26" fmla="*/ 206 w 272"/>
                      <a:gd name="T27" fmla="*/ 387 h 403"/>
                      <a:gd name="T28" fmla="*/ 217 w 272"/>
                      <a:gd name="T29" fmla="*/ 370 h 403"/>
                      <a:gd name="T30" fmla="*/ 217 w 272"/>
                      <a:gd name="T31" fmla="*/ 349 h 403"/>
                      <a:gd name="T32" fmla="*/ 217 w 272"/>
                      <a:gd name="T33" fmla="*/ 334 h 403"/>
                      <a:gd name="T34" fmla="*/ 212 w 272"/>
                      <a:gd name="T35" fmla="*/ 316 h 403"/>
                      <a:gd name="T36" fmla="*/ 214 w 272"/>
                      <a:gd name="T37" fmla="*/ 278 h 403"/>
                      <a:gd name="T38" fmla="*/ 236 w 272"/>
                      <a:gd name="T39" fmla="*/ 243 h 403"/>
                      <a:gd name="T40" fmla="*/ 269 w 272"/>
                      <a:gd name="T41" fmla="*/ 161 h 403"/>
                      <a:gd name="T42" fmla="*/ 270 w 272"/>
                      <a:gd name="T43" fmla="*/ 110 h 403"/>
                      <a:gd name="T44" fmla="*/ 241 w 272"/>
                      <a:gd name="T45" fmla="*/ 50 h 403"/>
                      <a:gd name="T46" fmla="*/ 189 w 272"/>
                      <a:gd name="T47" fmla="*/ 11 h 403"/>
                      <a:gd name="T48" fmla="*/ 136 w 272"/>
                      <a:gd name="T49" fmla="*/ 0 h 403"/>
                      <a:gd name="T50" fmla="*/ 201 w 272"/>
                      <a:gd name="T51" fmla="*/ 367 h 403"/>
                      <a:gd name="T52" fmla="*/ 202 w 272"/>
                      <a:gd name="T53" fmla="*/ 373 h 403"/>
                      <a:gd name="T54" fmla="*/ 192 w 272"/>
                      <a:gd name="T55" fmla="*/ 385 h 403"/>
                      <a:gd name="T56" fmla="*/ 87 w 272"/>
                      <a:gd name="T57" fmla="*/ 389 h 403"/>
                      <a:gd name="T58" fmla="*/ 79 w 272"/>
                      <a:gd name="T59" fmla="*/ 381 h 403"/>
                      <a:gd name="T60" fmla="*/ 69 w 272"/>
                      <a:gd name="T61" fmla="*/ 370 h 403"/>
                      <a:gd name="T62" fmla="*/ 71 w 272"/>
                      <a:gd name="T63" fmla="*/ 353 h 403"/>
                      <a:gd name="T64" fmla="*/ 70 w 272"/>
                      <a:gd name="T65" fmla="*/ 347 h 403"/>
                      <a:gd name="T66" fmla="*/ 70 w 272"/>
                      <a:gd name="T67" fmla="*/ 332 h 403"/>
                      <a:gd name="T68" fmla="*/ 72 w 272"/>
                      <a:gd name="T69" fmla="*/ 324 h 403"/>
                      <a:gd name="T70" fmla="*/ 203 w 272"/>
                      <a:gd name="T71" fmla="*/ 329 h 403"/>
                      <a:gd name="T72" fmla="*/ 203 w 272"/>
                      <a:gd name="T73" fmla="*/ 347 h 403"/>
                      <a:gd name="T74" fmla="*/ 92 w 272"/>
                      <a:gd name="T75" fmla="*/ 196 h 403"/>
                      <a:gd name="T76" fmla="*/ 148 w 272"/>
                      <a:gd name="T77" fmla="*/ 186 h 403"/>
                      <a:gd name="T78" fmla="*/ 109 w 272"/>
                      <a:gd name="T79" fmla="*/ 310 h 403"/>
                      <a:gd name="T80" fmla="*/ 197 w 272"/>
                      <a:gd name="T81" fmla="*/ 285 h 403"/>
                      <a:gd name="T82" fmla="*/ 185 w 272"/>
                      <a:gd name="T83" fmla="*/ 170 h 403"/>
                      <a:gd name="T84" fmla="*/ 148 w 272"/>
                      <a:gd name="T85" fmla="*/ 168 h 403"/>
                      <a:gd name="T86" fmla="*/ 92 w 272"/>
                      <a:gd name="T87" fmla="*/ 178 h 403"/>
                      <a:gd name="T88" fmla="*/ 77 w 272"/>
                      <a:gd name="T89" fmla="*/ 310 h 403"/>
                      <a:gd name="T90" fmla="*/ 68 w 272"/>
                      <a:gd name="T91" fmla="*/ 265 h 403"/>
                      <a:gd name="T92" fmla="*/ 41 w 272"/>
                      <a:gd name="T93" fmla="*/ 225 h 403"/>
                      <a:gd name="T94" fmla="*/ 15 w 272"/>
                      <a:gd name="T95" fmla="*/ 147 h 403"/>
                      <a:gd name="T96" fmla="*/ 19 w 272"/>
                      <a:gd name="T97" fmla="*/ 101 h 403"/>
                      <a:gd name="T98" fmla="*/ 49 w 272"/>
                      <a:gd name="T99" fmla="*/ 51 h 403"/>
                      <a:gd name="T100" fmla="*/ 99 w 272"/>
                      <a:gd name="T101" fmla="*/ 21 h 403"/>
                      <a:gd name="T102" fmla="*/ 149 w 272"/>
                      <a:gd name="T103" fmla="*/ 16 h 403"/>
                      <a:gd name="T104" fmla="*/ 204 w 272"/>
                      <a:gd name="T105" fmla="*/ 36 h 403"/>
                      <a:gd name="T106" fmla="*/ 244 w 272"/>
                      <a:gd name="T107" fmla="*/ 79 h 403"/>
                      <a:gd name="T108" fmla="*/ 258 w 272"/>
                      <a:gd name="T109" fmla="*/ 138 h 403"/>
                      <a:gd name="T110" fmla="*/ 245 w 272"/>
                      <a:gd name="T111" fmla="*/ 194 h 403"/>
                      <a:gd name="T112" fmla="*/ 208 w 272"/>
                      <a:gd name="T113" fmla="*/ 26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72" h="403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22" y="2"/>
                        </a:lnTo>
                        <a:lnTo>
                          <a:pt x="109" y="4"/>
                        </a:lnTo>
                        <a:lnTo>
                          <a:pt x="96" y="7"/>
                        </a:lnTo>
                        <a:lnTo>
                          <a:pt x="83" y="11"/>
                        </a:lnTo>
                        <a:lnTo>
                          <a:pt x="71" y="18"/>
                        </a:lnTo>
                        <a:lnTo>
                          <a:pt x="59" y="24"/>
                        </a:lnTo>
                        <a:lnTo>
                          <a:pt x="49" y="32"/>
                        </a:lnTo>
                        <a:lnTo>
                          <a:pt x="40" y="40"/>
                        </a:lnTo>
                        <a:lnTo>
                          <a:pt x="31" y="50"/>
                        </a:lnTo>
                        <a:lnTo>
                          <a:pt x="22" y="61"/>
                        </a:lnTo>
                        <a:lnTo>
                          <a:pt x="16" y="73"/>
                        </a:lnTo>
                        <a:lnTo>
                          <a:pt x="11" y="85"/>
                        </a:lnTo>
                        <a:lnTo>
                          <a:pt x="5" y="97"/>
                        </a:lnTo>
                        <a:lnTo>
                          <a:pt x="2" y="110"/>
                        </a:lnTo>
                        <a:lnTo>
                          <a:pt x="0" y="124"/>
                        </a:lnTo>
                        <a:lnTo>
                          <a:pt x="0" y="138"/>
                        </a:lnTo>
                        <a:lnTo>
                          <a:pt x="0" y="138"/>
                        </a:lnTo>
                        <a:lnTo>
                          <a:pt x="1" y="148"/>
                        </a:lnTo>
                        <a:lnTo>
                          <a:pt x="3" y="161"/>
                        </a:lnTo>
                        <a:lnTo>
                          <a:pt x="6" y="178"/>
                        </a:lnTo>
                        <a:lnTo>
                          <a:pt x="13" y="198"/>
                        </a:lnTo>
                        <a:lnTo>
                          <a:pt x="22" y="220"/>
                        </a:lnTo>
                        <a:lnTo>
                          <a:pt x="29" y="232"/>
                        </a:lnTo>
                        <a:lnTo>
                          <a:pt x="35" y="243"/>
                        </a:lnTo>
                        <a:lnTo>
                          <a:pt x="44" y="255"/>
                        </a:lnTo>
                        <a:lnTo>
                          <a:pt x="53" y="268"/>
                        </a:lnTo>
                        <a:lnTo>
                          <a:pt x="53" y="268"/>
                        </a:lnTo>
                        <a:lnTo>
                          <a:pt x="55" y="273"/>
                        </a:lnTo>
                        <a:lnTo>
                          <a:pt x="58" y="277"/>
                        </a:lnTo>
                        <a:lnTo>
                          <a:pt x="60" y="289"/>
                        </a:lnTo>
                        <a:lnTo>
                          <a:pt x="62" y="301"/>
                        </a:lnTo>
                        <a:lnTo>
                          <a:pt x="63" y="314"/>
                        </a:lnTo>
                        <a:lnTo>
                          <a:pt x="63" y="314"/>
                        </a:lnTo>
                        <a:lnTo>
                          <a:pt x="59" y="316"/>
                        </a:lnTo>
                        <a:lnTo>
                          <a:pt x="57" y="319"/>
                        </a:lnTo>
                        <a:lnTo>
                          <a:pt x="55" y="323"/>
                        </a:lnTo>
                        <a:lnTo>
                          <a:pt x="55" y="329"/>
                        </a:lnTo>
                        <a:lnTo>
                          <a:pt x="55" y="329"/>
                        </a:lnTo>
                        <a:lnTo>
                          <a:pt x="55" y="334"/>
                        </a:lnTo>
                        <a:lnTo>
                          <a:pt x="58" y="339"/>
                        </a:lnTo>
                        <a:lnTo>
                          <a:pt x="58" y="339"/>
                        </a:lnTo>
                        <a:lnTo>
                          <a:pt x="55" y="344"/>
                        </a:lnTo>
                        <a:lnTo>
                          <a:pt x="55" y="349"/>
                        </a:lnTo>
                        <a:lnTo>
                          <a:pt x="55" y="349"/>
                        </a:lnTo>
                        <a:lnTo>
                          <a:pt x="55" y="355"/>
                        </a:lnTo>
                        <a:lnTo>
                          <a:pt x="58" y="360"/>
                        </a:lnTo>
                        <a:lnTo>
                          <a:pt x="58" y="360"/>
                        </a:lnTo>
                        <a:lnTo>
                          <a:pt x="55" y="364"/>
                        </a:lnTo>
                        <a:lnTo>
                          <a:pt x="55" y="370"/>
                        </a:lnTo>
                        <a:lnTo>
                          <a:pt x="55" y="370"/>
                        </a:lnTo>
                        <a:lnTo>
                          <a:pt x="55" y="375"/>
                        </a:lnTo>
                        <a:lnTo>
                          <a:pt x="57" y="381"/>
                        </a:lnTo>
                        <a:lnTo>
                          <a:pt x="61" y="384"/>
                        </a:lnTo>
                        <a:lnTo>
                          <a:pt x="66" y="387"/>
                        </a:lnTo>
                        <a:lnTo>
                          <a:pt x="66" y="387"/>
                        </a:lnTo>
                        <a:lnTo>
                          <a:pt x="68" y="394"/>
                        </a:lnTo>
                        <a:lnTo>
                          <a:pt x="73" y="399"/>
                        </a:lnTo>
                        <a:lnTo>
                          <a:pt x="80" y="402"/>
                        </a:lnTo>
                        <a:lnTo>
                          <a:pt x="83" y="403"/>
                        </a:lnTo>
                        <a:lnTo>
                          <a:pt x="87" y="403"/>
                        </a:lnTo>
                        <a:lnTo>
                          <a:pt x="185" y="403"/>
                        </a:lnTo>
                        <a:lnTo>
                          <a:pt x="185" y="403"/>
                        </a:lnTo>
                        <a:lnTo>
                          <a:pt x="189" y="403"/>
                        </a:lnTo>
                        <a:lnTo>
                          <a:pt x="192" y="402"/>
                        </a:lnTo>
                        <a:lnTo>
                          <a:pt x="198" y="399"/>
                        </a:lnTo>
                        <a:lnTo>
                          <a:pt x="204" y="394"/>
                        </a:lnTo>
                        <a:lnTo>
                          <a:pt x="206" y="387"/>
                        </a:lnTo>
                        <a:lnTo>
                          <a:pt x="206" y="387"/>
                        </a:lnTo>
                        <a:lnTo>
                          <a:pt x="210" y="384"/>
                        </a:lnTo>
                        <a:lnTo>
                          <a:pt x="215" y="381"/>
                        </a:lnTo>
                        <a:lnTo>
                          <a:pt x="217" y="375"/>
                        </a:lnTo>
                        <a:lnTo>
                          <a:pt x="217" y="370"/>
                        </a:lnTo>
                        <a:lnTo>
                          <a:pt x="217" y="370"/>
                        </a:lnTo>
                        <a:lnTo>
                          <a:pt x="217" y="364"/>
                        </a:lnTo>
                        <a:lnTo>
                          <a:pt x="214" y="360"/>
                        </a:lnTo>
                        <a:lnTo>
                          <a:pt x="214" y="360"/>
                        </a:lnTo>
                        <a:lnTo>
                          <a:pt x="217" y="355"/>
                        </a:lnTo>
                        <a:lnTo>
                          <a:pt x="217" y="349"/>
                        </a:lnTo>
                        <a:lnTo>
                          <a:pt x="217" y="349"/>
                        </a:lnTo>
                        <a:lnTo>
                          <a:pt x="217" y="344"/>
                        </a:lnTo>
                        <a:lnTo>
                          <a:pt x="214" y="339"/>
                        </a:lnTo>
                        <a:lnTo>
                          <a:pt x="214" y="339"/>
                        </a:lnTo>
                        <a:lnTo>
                          <a:pt x="217" y="334"/>
                        </a:lnTo>
                        <a:lnTo>
                          <a:pt x="217" y="329"/>
                        </a:lnTo>
                        <a:lnTo>
                          <a:pt x="217" y="329"/>
                        </a:lnTo>
                        <a:lnTo>
                          <a:pt x="217" y="323"/>
                        </a:lnTo>
                        <a:lnTo>
                          <a:pt x="215" y="319"/>
                        </a:lnTo>
                        <a:lnTo>
                          <a:pt x="212" y="316"/>
                        </a:lnTo>
                        <a:lnTo>
                          <a:pt x="208" y="313"/>
                        </a:lnTo>
                        <a:lnTo>
                          <a:pt x="208" y="313"/>
                        </a:lnTo>
                        <a:lnTo>
                          <a:pt x="209" y="303"/>
                        </a:lnTo>
                        <a:lnTo>
                          <a:pt x="210" y="290"/>
                        </a:lnTo>
                        <a:lnTo>
                          <a:pt x="214" y="278"/>
                        </a:lnTo>
                        <a:lnTo>
                          <a:pt x="216" y="273"/>
                        </a:lnTo>
                        <a:lnTo>
                          <a:pt x="219" y="268"/>
                        </a:lnTo>
                        <a:lnTo>
                          <a:pt x="219" y="268"/>
                        </a:lnTo>
                        <a:lnTo>
                          <a:pt x="228" y="255"/>
                        </a:lnTo>
                        <a:lnTo>
                          <a:pt x="236" y="243"/>
                        </a:lnTo>
                        <a:lnTo>
                          <a:pt x="243" y="232"/>
                        </a:lnTo>
                        <a:lnTo>
                          <a:pt x="249" y="220"/>
                        </a:lnTo>
                        <a:lnTo>
                          <a:pt x="259" y="198"/>
                        </a:lnTo>
                        <a:lnTo>
                          <a:pt x="265" y="178"/>
                        </a:lnTo>
                        <a:lnTo>
                          <a:pt x="269" y="161"/>
                        </a:lnTo>
                        <a:lnTo>
                          <a:pt x="271" y="148"/>
                        </a:lnTo>
                        <a:lnTo>
                          <a:pt x="272" y="138"/>
                        </a:lnTo>
                        <a:lnTo>
                          <a:pt x="272" y="138"/>
                        </a:lnTo>
                        <a:lnTo>
                          <a:pt x="272" y="124"/>
                        </a:lnTo>
                        <a:lnTo>
                          <a:pt x="270" y="110"/>
                        </a:lnTo>
                        <a:lnTo>
                          <a:pt x="266" y="97"/>
                        </a:lnTo>
                        <a:lnTo>
                          <a:pt x="261" y="85"/>
                        </a:lnTo>
                        <a:lnTo>
                          <a:pt x="256" y="73"/>
                        </a:lnTo>
                        <a:lnTo>
                          <a:pt x="249" y="61"/>
                        </a:lnTo>
                        <a:lnTo>
                          <a:pt x="241" y="50"/>
                        </a:lnTo>
                        <a:lnTo>
                          <a:pt x="232" y="40"/>
                        </a:lnTo>
                        <a:lnTo>
                          <a:pt x="222" y="32"/>
                        </a:lnTo>
                        <a:lnTo>
                          <a:pt x="212" y="24"/>
                        </a:lnTo>
                        <a:lnTo>
                          <a:pt x="201" y="18"/>
                        </a:lnTo>
                        <a:lnTo>
                          <a:pt x="189" y="11"/>
                        </a:lnTo>
                        <a:lnTo>
                          <a:pt x="177" y="7"/>
                        </a:lnTo>
                        <a:lnTo>
                          <a:pt x="163" y="4"/>
                        </a:lnTo>
                        <a:lnTo>
                          <a:pt x="150" y="2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  <a:moveTo>
                          <a:pt x="203" y="349"/>
                        </a:moveTo>
                        <a:lnTo>
                          <a:pt x="203" y="349"/>
                        </a:lnTo>
                        <a:lnTo>
                          <a:pt x="203" y="351"/>
                        </a:lnTo>
                        <a:lnTo>
                          <a:pt x="201" y="353"/>
                        </a:lnTo>
                        <a:lnTo>
                          <a:pt x="201" y="367"/>
                        </a:lnTo>
                        <a:lnTo>
                          <a:pt x="201" y="367"/>
                        </a:lnTo>
                        <a:lnTo>
                          <a:pt x="203" y="368"/>
                        </a:lnTo>
                        <a:lnTo>
                          <a:pt x="203" y="370"/>
                        </a:lnTo>
                        <a:lnTo>
                          <a:pt x="203" y="370"/>
                        </a:lnTo>
                        <a:lnTo>
                          <a:pt x="202" y="373"/>
                        </a:lnTo>
                        <a:lnTo>
                          <a:pt x="200" y="374"/>
                        </a:lnTo>
                        <a:lnTo>
                          <a:pt x="193" y="381"/>
                        </a:lnTo>
                        <a:lnTo>
                          <a:pt x="193" y="382"/>
                        </a:lnTo>
                        <a:lnTo>
                          <a:pt x="193" y="382"/>
                        </a:lnTo>
                        <a:lnTo>
                          <a:pt x="192" y="385"/>
                        </a:lnTo>
                        <a:lnTo>
                          <a:pt x="191" y="387"/>
                        </a:lnTo>
                        <a:lnTo>
                          <a:pt x="188" y="389"/>
                        </a:lnTo>
                        <a:lnTo>
                          <a:pt x="185" y="389"/>
                        </a:lnTo>
                        <a:lnTo>
                          <a:pt x="87" y="389"/>
                        </a:lnTo>
                        <a:lnTo>
                          <a:pt x="87" y="389"/>
                        </a:lnTo>
                        <a:lnTo>
                          <a:pt x="84" y="389"/>
                        </a:lnTo>
                        <a:lnTo>
                          <a:pt x="82" y="387"/>
                        </a:lnTo>
                        <a:lnTo>
                          <a:pt x="80" y="385"/>
                        </a:lnTo>
                        <a:lnTo>
                          <a:pt x="79" y="382"/>
                        </a:lnTo>
                        <a:lnTo>
                          <a:pt x="79" y="381"/>
                        </a:lnTo>
                        <a:lnTo>
                          <a:pt x="72" y="374"/>
                        </a:lnTo>
                        <a:lnTo>
                          <a:pt x="72" y="374"/>
                        </a:lnTo>
                        <a:lnTo>
                          <a:pt x="70" y="373"/>
                        </a:lnTo>
                        <a:lnTo>
                          <a:pt x="69" y="370"/>
                        </a:lnTo>
                        <a:lnTo>
                          <a:pt x="69" y="370"/>
                        </a:lnTo>
                        <a:lnTo>
                          <a:pt x="69" y="369"/>
                        </a:lnTo>
                        <a:lnTo>
                          <a:pt x="71" y="367"/>
                        </a:lnTo>
                        <a:lnTo>
                          <a:pt x="176" y="367"/>
                        </a:lnTo>
                        <a:lnTo>
                          <a:pt x="176" y="353"/>
                        </a:lnTo>
                        <a:lnTo>
                          <a:pt x="71" y="353"/>
                        </a:lnTo>
                        <a:lnTo>
                          <a:pt x="71" y="353"/>
                        </a:lnTo>
                        <a:lnTo>
                          <a:pt x="69" y="351"/>
                        </a:lnTo>
                        <a:lnTo>
                          <a:pt x="69" y="349"/>
                        </a:lnTo>
                        <a:lnTo>
                          <a:pt x="69" y="349"/>
                        </a:lnTo>
                        <a:lnTo>
                          <a:pt x="70" y="347"/>
                        </a:lnTo>
                        <a:lnTo>
                          <a:pt x="71" y="346"/>
                        </a:lnTo>
                        <a:lnTo>
                          <a:pt x="176" y="346"/>
                        </a:lnTo>
                        <a:lnTo>
                          <a:pt x="176" y="332"/>
                        </a:lnTo>
                        <a:lnTo>
                          <a:pt x="70" y="332"/>
                        </a:lnTo>
                        <a:lnTo>
                          <a:pt x="70" y="332"/>
                        </a:lnTo>
                        <a:lnTo>
                          <a:pt x="69" y="330"/>
                        </a:lnTo>
                        <a:lnTo>
                          <a:pt x="69" y="329"/>
                        </a:lnTo>
                        <a:lnTo>
                          <a:pt x="69" y="329"/>
                        </a:lnTo>
                        <a:lnTo>
                          <a:pt x="70" y="326"/>
                        </a:lnTo>
                        <a:lnTo>
                          <a:pt x="72" y="324"/>
                        </a:lnTo>
                        <a:lnTo>
                          <a:pt x="200" y="324"/>
                        </a:lnTo>
                        <a:lnTo>
                          <a:pt x="200" y="324"/>
                        </a:lnTo>
                        <a:lnTo>
                          <a:pt x="202" y="326"/>
                        </a:lnTo>
                        <a:lnTo>
                          <a:pt x="203" y="329"/>
                        </a:lnTo>
                        <a:lnTo>
                          <a:pt x="203" y="329"/>
                        </a:lnTo>
                        <a:lnTo>
                          <a:pt x="203" y="331"/>
                        </a:lnTo>
                        <a:lnTo>
                          <a:pt x="201" y="332"/>
                        </a:lnTo>
                        <a:lnTo>
                          <a:pt x="201" y="346"/>
                        </a:lnTo>
                        <a:lnTo>
                          <a:pt x="201" y="346"/>
                        </a:lnTo>
                        <a:lnTo>
                          <a:pt x="203" y="347"/>
                        </a:lnTo>
                        <a:lnTo>
                          <a:pt x="203" y="349"/>
                        </a:lnTo>
                        <a:lnTo>
                          <a:pt x="203" y="349"/>
                        </a:lnTo>
                        <a:close/>
                        <a:moveTo>
                          <a:pt x="109" y="310"/>
                        </a:moveTo>
                        <a:lnTo>
                          <a:pt x="90" y="195"/>
                        </a:lnTo>
                        <a:lnTo>
                          <a:pt x="92" y="196"/>
                        </a:lnTo>
                        <a:lnTo>
                          <a:pt x="103" y="186"/>
                        </a:lnTo>
                        <a:lnTo>
                          <a:pt x="114" y="196"/>
                        </a:lnTo>
                        <a:lnTo>
                          <a:pt x="125" y="186"/>
                        </a:lnTo>
                        <a:lnTo>
                          <a:pt x="137" y="196"/>
                        </a:lnTo>
                        <a:lnTo>
                          <a:pt x="148" y="186"/>
                        </a:lnTo>
                        <a:lnTo>
                          <a:pt x="158" y="196"/>
                        </a:lnTo>
                        <a:lnTo>
                          <a:pt x="170" y="186"/>
                        </a:lnTo>
                        <a:lnTo>
                          <a:pt x="181" y="196"/>
                        </a:lnTo>
                        <a:lnTo>
                          <a:pt x="163" y="310"/>
                        </a:lnTo>
                        <a:lnTo>
                          <a:pt x="109" y="310"/>
                        </a:lnTo>
                        <a:close/>
                        <a:moveTo>
                          <a:pt x="208" y="260"/>
                        </a:moveTo>
                        <a:lnTo>
                          <a:pt x="208" y="260"/>
                        </a:lnTo>
                        <a:lnTo>
                          <a:pt x="204" y="265"/>
                        </a:lnTo>
                        <a:lnTo>
                          <a:pt x="202" y="272"/>
                        </a:lnTo>
                        <a:lnTo>
                          <a:pt x="197" y="285"/>
                        </a:lnTo>
                        <a:lnTo>
                          <a:pt x="195" y="299"/>
                        </a:lnTo>
                        <a:lnTo>
                          <a:pt x="194" y="310"/>
                        </a:lnTo>
                        <a:lnTo>
                          <a:pt x="177" y="310"/>
                        </a:lnTo>
                        <a:lnTo>
                          <a:pt x="200" y="172"/>
                        </a:lnTo>
                        <a:lnTo>
                          <a:pt x="185" y="170"/>
                        </a:lnTo>
                        <a:lnTo>
                          <a:pt x="184" y="174"/>
                        </a:lnTo>
                        <a:lnTo>
                          <a:pt x="181" y="178"/>
                        </a:lnTo>
                        <a:lnTo>
                          <a:pt x="170" y="168"/>
                        </a:lnTo>
                        <a:lnTo>
                          <a:pt x="158" y="178"/>
                        </a:lnTo>
                        <a:lnTo>
                          <a:pt x="148" y="168"/>
                        </a:lnTo>
                        <a:lnTo>
                          <a:pt x="137" y="178"/>
                        </a:lnTo>
                        <a:lnTo>
                          <a:pt x="125" y="168"/>
                        </a:lnTo>
                        <a:lnTo>
                          <a:pt x="114" y="178"/>
                        </a:lnTo>
                        <a:lnTo>
                          <a:pt x="103" y="168"/>
                        </a:lnTo>
                        <a:lnTo>
                          <a:pt x="92" y="178"/>
                        </a:lnTo>
                        <a:lnTo>
                          <a:pt x="86" y="173"/>
                        </a:lnTo>
                        <a:lnTo>
                          <a:pt x="86" y="170"/>
                        </a:lnTo>
                        <a:lnTo>
                          <a:pt x="72" y="172"/>
                        </a:lnTo>
                        <a:lnTo>
                          <a:pt x="95" y="310"/>
                        </a:lnTo>
                        <a:lnTo>
                          <a:pt x="77" y="310"/>
                        </a:lnTo>
                        <a:lnTo>
                          <a:pt x="77" y="310"/>
                        </a:lnTo>
                        <a:lnTo>
                          <a:pt x="76" y="299"/>
                        </a:lnTo>
                        <a:lnTo>
                          <a:pt x="74" y="285"/>
                        </a:lnTo>
                        <a:lnTo>
                          <a:pt x="71" y="272"/>
                        </a:lnTo>
                        <a:lnTo>
                          <a:pt x="68" y="265"/>
                        </a:lnTo>
                        <a:lnTo>
                          <a:pt x="63" y="260"/>
                        </a:lnTo>
                        <a:lnTo>
                          <a:pt x="63" y="260"/>
                        </a:lnTo>
                        <a:lnTo>
                          <a:pt x="55" y="248"/>
                        </a:lnTo>
                        <a:lnTo>
                          <a:pt x="47" y="236"/>
                        </a:lnTo>
                        <a:lnTo>
                          <a:pt x="41" y="225"/>
                        </a:lnTo>
                        <a:lnTo>
                          <a:pt x="35" y="214"/>
                        </a:lnTo>
                        <a:lnTo>
                          <a:pt x="27" y="194"/>
                        </a:lnTo>
                        <a:lnTo>
                          <a:pt x="20" y="175"/>
                        </a:lnTo>
                        <a:lnTo>
                          <a:pt x="17" y="159"/>
                        </a:lnTo>
                        <a:lnTo>
                          <a:pt x="15" y="147"/>
                        </a:lnTo>
                        <a:lnTo>
                          <a:pt x="14" y="138"/>
                        </a:lnTo>
                        <a:lnTo>
                          <a:pt x="14" y="138"/>
                        </a:lnTo>
                        <a:lnTo>
                          <a:pt x="14" y="125"/>
                        </a:lnTo>
                        <a:lnTo>
                          <a:pt x="16" y="113"/>
                        </a:lnTo>
                        <a:lnTo>
                          <a:pt x="19" y="101"/>
                        </a:lnTo>
                        <a:lnTo>
                          <a:pt x="23" y="90"/>
                        </a:lnTo>
                        <a:lnTo>
                          <a:pt x="29" y="79"/>
                        </a:lnTo>
                        <a:lnTo>
                          <a:pt x="34" y="69"/>
                        </a:lnTo>
                        <a:lnTo>
                          <a:pt x="42" y="60"/>
                        </a:lnTo>
                        <a:lnTo>
                          <a:pt x="49" y="51"/>
                        </a:lnTo>
                        <a:lnTo>
                          <a:pt x="58" y="43"/>
                        </a:lnTo>
                        <a:lnTo>
                          <a:pt x="68" y="36"/>
                        </a:lnTo>
                        <a:lnTo>
                          <a:pt x="77" y="30"/>
                        </a:lnTo>
                        <a:lnTo>
                          <a:pt x="88" y="24"/>
                        </a:lnTo>
                        <a:lnTo>
                          <a:pt x="99" y="21"/>
                        </a:lnTo>
                        <a:lnTo>
                          <a:pt x="111" y="18"/>
                        </a:lnTo>
                        <a:lnTo>
                          <a:pt x="123" y="16"/>
                        </a:lnTo>
                        <a:lnTo>
                          <a:pt x="136" y="16"/>
                        </a:lnTo>
                        <a:lnTo>
                          <a:pt x="136" y="16"/>
                        </a:lnTo>
                        <a:lnTo>
                          <a:pt x="149" y="16"/>
                        </a:lnTo>
                        <a:lnTo>
                          <a:pt x="161" y="18"/>
                        </a:lnTo>
                        <a:lnTo>
                          <a:pt x="173" y="21"/>
                        </a:lnTo>
                        <a:lnTo>
                          <a:pt x="183" y="24"/>
                        </a:lnTo>
                        <a:lnTo>
                          <a:pt x="194" y="30"/>
                        </a:lnTo>
                        <a:lnTo>
                          <a:pt x="204" y="36"/>
                        </a:lnTo>
                        <a:lnTo>
                          <a:pt x="214" y="43"/>
                        </a:lnTo>
                        <a:lnTo>
                          <a:pt x="222" y="51"/>
                        </a:lnTo>
                        <a:lnTo>
                          <a:pt x="230" y="60"/>
                        </a:lnTo>
                        <a:lnTo>
                          <a:pt x="237" y="69"/>
                        </a:lnTo>
                        <a:lnTo>
                          <a:pt x="244" y="79"/>
                        </a:lnTo>
                        <a:lnTo>
                          <a:pt x="248" y="90"/>
                        </a:lnTo>
                        <a:lnTo>
                          <a:pt x="252" y="101"/>
                        </a:lnTo>
                        <a:lnTo>
                          <a:pt x="256" y="113"/>
                        </a:lnTo>
                        <a:lnTo>
                          <a:pt x="258" y="125"/>
                        </a:lnTo>
                        <a:lnTo>
                          <a:pt x="258" y="138"/>
                        </a:lnTo>
                        <a:lnTo>
                          <a:pt x="258" y="138"/>
                        </a:lnTo>
                        <a:lnTo>
                          <a:pt x="257" y="147"/>
                        </a:lnTo>
                        <a:lnTo>
                          <a:pt x="255" y="159"/>
                        </a:lnTo>
                        <a:lnTo>
                          <a:pt x="251" y="175"/>
                        </a:lnTo>
                        <a:lnTo>
                          <a:pt x="245" y="194"/>
                        </a:lnTo>
                        <a:lnTo>
                          <a:pt x="236" y="214"/>
                        </a:lnTo>
                        <a:lnTo>
                          <a:pt x="231" y="225"/>
                        </a:lnTo>
                        <a:lnTo>
                          <a:pt x="224" y="236"/>
                        </a:lnTo>
                        <a:lnTo>
                          <a:pt x="217" y="248"/>
                        </a:lnTo>
                        <a:lnTo>
                          <a:pt x="208" y="260"/>
                        </a:lnTo>
                        <a:lnTo>
                          <a:pt x="208" y="26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2" name="Rectangle 7">
                    <a:extLst>
                      <a:ext uri="{FF2B5EF4-FFF2-40B4-BE49-F238E27FC236}">
                        <a16:creationId xmlns:a16="http://schemas.microsoft.com/office/drawing/2014/main" id="{4E1A3BDF-C251-4595-873F-7526F3AEF5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8638" y="1814513"/>
                    <a:ext cx="23813" cy="68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3" name="Freeform 8">
                    <a:extLst>
                      <a:ext uri="{FF2B5EF4-FFF2-40B4-BE49-F238E27FC236}">
                        <a16:creationId xmlns:a16="http://schemas.microsoft.com/office/drawing/2014/main" id="{29A71ABC-0C34-4010-8842-D720F8E9FF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3538" y="1855788"/>
                    <a:ext cx="55563" cy="71438"/>
                  </a:xfrm>
                  <a:custGeom>
                    <a:avLst/>
                    <a:gdLst>
                      <a:gd name="T0" fmla="*/ 35 w 35"/>
                      <a:gd name="T1" fmla="*/ 37 h 45"/>
                      <a:gd name="T2" fmla="*/ 12 w 35"/>
                      <a:gd name="T3" fmla="*/ 0 h 45"/>
                      <a:gd name="T4" fmla="*/ 0 w 35"/>
                      <a:gd name="T5" fmla="*/ 7 h 45"/>
                      <a:gd name="T6" fmla="*/ 22 w 35"/>
                      <a:gd name="T7" fmla="*/ 45 h 45"/>
                      <a:gd name="T8" fmla="*/ 35 w 35"/>
                      <a:gd name="T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5">
                        <a:moveTo>
                          <a:pt x="35" y="37"/>
                        </a:moveTo>
                        <a:lnTo>
                          <a:pt x="12" y="0"/>
                        </a:lnTo>
                        <a:lnTo>
                          <a:pt x="0" y="7"/>
                        </a:lnTo>
                        <a:lnTo>
                          <a:pt x="22" y="45"/>
                        </a:lnTo>
                        <a:lnTo>
                          <a:pt x="35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4" name="Freeform 9">
                    <a:extLst>
                      <a:ext uri="{FF2B5EF4-FFF2-40B4-BE49-F238E27FC236}">
                        <a16:creationId xmlns:a16="http://schemas.microsoft.com/office/drawing/2014/main" id="{3BBF21F9-E7DF-4155-B360-C1A6BF2239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7650" y="1976438"/>
                    <a:ext cx="69850" cy="53975"/>
                  </a:xfrm>
                  <a:custGeom>
                    <a:avLst/>
                    <a:gdLst>
                      <a:gd name="T0" fmla="*/ 44 w 44"/>
                      <a:gd name="T1" fmla="*/ 22 h 34"/>
                      <a:gd name="T2" fmla="*/ 7 w 44"/>
                      <a:gd name="T3" fmla="*/ 0 h 34"/>
                      <a:gd name="T4" fmla="*/ 0 w 44"/>
                      <a:gd name="T5" fmla="*/ 12 h 34"/>
                      <a:gd name="T6" fmla="*/ 38 w 44"/>
                      <a:gd name="T7" fmla="*/ 34 h 34"/>
                      <a:gd name="T8" fmla="*/ 44 w 44"/>
                      <a:gd name="T9" fmla="*/ 2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34">
                        <a:moveTo>
                          <a:pt x="44" y="22"/>
                        </a:moveTo>
                        <a:lnTo>
                          <a:pt x="7" y="0"/>
                        </a:lnTo>
                        <a:lnTo>
                          <a:pt x="0" y="12"/>
                        </a:lnTo>
                        <a:lnTo>
                          <a:pt x="38" y="34"/>
                        </a:lnTo>
                        <a:lnTo>
                          <a:pt x="44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5" name="Rectangle 10">
                    <a:extLst>
                      <a:ext uri="{FF2B5EF4-FFF2-40B4-BE49-F238E27FC236}">
                        <a16:creationId xmlns:a16="http://schemas.microsoft.com/office/drawing/2014/main" id="{13C2A6FA-0D90-47C2-985F-AF80726643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1138" y="2143125"/>
                    <a:ext cx="68263" cy="222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6" name="Rectangle 11">
                    <a:extLst>
                      <a:ext uri="{FF2B5EF4-FFF2-40B4-BE49-F238E27FC236}">
                        <a16:creationId xmlns:a16="http://schemas.microsoft.com/office/drawing/2014/main" id="{8D0A8BAD-7C8F-4E85-98C7-A090234916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21213" y="2133600"/>
                    <a:ext cx="69850" cy="222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7" name="Freeform 12">
                    <a:extLst>
                      <a:ext uri="{FF2B5EF4-FFF2-40B4-BE49-F238E27FC236}">
                        <a16:creationId xmlns:a16="http://schemas.microsoft.com/office/drawing/2014/main" id="{8388753D-BA46-4377-864B-65B087DE26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8350" y="1966913"/>
                    <a:ext cx="69850" cy="53975"/>
                  </a:xfrm>
                  <a:custGeom>
                    <a:avLst/>
                    <a:gdLst>
                      <a:gd name="T0" fmla="*/ 44 w 44"/>
                      <a:gd name="T1" fmla="*/ 13 h 34"/>
                      <a:gd name="T2" fmla="*/ 38 w 44"/>
                      <a:gd name="T3" fmla="*/ 0 h 34"/>
                      <a:gd name="T4" fmla="*/ 0 w 44"/>
                      <a:gd name="T5" fmla="*/ 22 h 34"/>
                      <a:gd name="T6" fmla="*/ 7 w 44"/>
                      <a:gd name="T7" fmla="*/ 34 h 34"/>
                      <a:gd name="T8" fmla="*/ 44 w 44"/>
                      <a:gd name="T9" fmla="*/ 1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34">
                        <a:moveTo>
                          <a:pt x="44" y="13"/>
                        </a:moveTo>
                        <a:lnTo>
                          <a:pt x="38" y="0"/>
                        </a:lnTo>
                        <a:lnTo>
                          <a:pt x="0" y="22"/>
                        </a:lnTo>
                        <a:lnTo>
                          <a:pt x="7" y="34"/>
                        </a:lnTo>
                        <a:lnTo>
                          <a:pt x="44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8" name="Freeform 13">
                    <a:extLst>
                      <a:ext uri="{FF2B5EF4-FFF2-40B4-BE49-F238E27FC236}">
                        <a16:creationId xmlns:a16="http://schemas.microsoft.com/office/drawing/2014/main" id="{F0FE7581-4751-43A6-A519-28F4325C66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3575" y="1849438"/>
                    <a:ext cx="55563" cy="73025"/>
                  </a:xfrm>
                  <a:custGeom>
                    <a:avLst/>
                    <a:gdLst>
                      <a:gd name="T0" fmla="*/ 35 w 35"/>
                      <a:gd name="T1" fmla="*/ 8 h 46"/>
                      <a:gd name="T2" fmla="*/ 23 w 35"/>
                      <a:gd name="T3" fmla="*/ 0 h 46"/>
                      <a:gd name="T4" fmla="*/ 0 w 35"/>
                      <a:gd name="T5" fmla="*/ 38 h 46"/>
                      <a:gd name="T6" fmla="*/ 13 w 35"/>
                      <a:gd name="T7" fmla="*/ 46 h 46"/>
                      <a:gd name="T8" fmla="*/ 35 w 35"/>
                      <a:gd name="T9" fmla="*/ 8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6">
                        <a:moveTo>
                          <a:pt x="35" y="8"/>
                        </a:moveTo>
                        <a:lnTo>
                          <a:pt x="23" y="0"/>
                        </a:lnTo>
                        <a:lnTo>
                          <a:pt x="0" y="38"/>
                        </a:lnTo>
                        <a:lnTo>
                          <a:pt x="13" y="46"/>
                        </a:lnTo>
                        <a:lnTo>
                          <a:pt x="35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69" name="Freeform 14">
                    <a:extLst>
                      <a:ext uri="{FF2B5EF4-FFF2-40B4-BE49-F238E27FC236}">
                        <a16:creationId xmlns:a16="http://schemas.microsoft.com/office/drawing/2014/main" id="{6B4E59CA-E0E4-4A22-A19E-E2F17E240E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9938" y="2271713"/>
                    <a:ext cx="73025" cy="52388"/>
                  </a:xfrm>
                  <a:custGeom>
                    <a:avLst/>
                    <a:gdLst>
                      <a:gd name="T0" fmla="*/ 0 w 46"/>
                      <a:gd name="T1" fmla="*/ 12 h 33"/>
                      <a:gd name="T2" fmla="*/ 38 w 46"/>
                      <a:gd name="T3" fmla="*/ 33 h 33"/>
                      <a:gd name="T4" fmla="*/ 46 w 46"/>
                      <a:gd name="T5" fmla="*/ 22 h 33"/>
                      <a:gd name="T6" fmla="*/ 8 w 46"/>
                      <a:gd name="T7" fmla="*/ 0 h 33"/>
                      <a:gd name="T8" fmla="*/ 0 w 46"/>
                      <a:gd name="T9" fmla="*/ 12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33">
                        <a:moveTo>
                          <a:pt x="0" y="12"/>
                        </a:moveTo>
                        <a:lnTo>
                          <a:pt x="38" y="33"/>
                        </a:lnTo>
                        <a:lnTo>
                          <a:pt x="46" y="22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Freeform 15">
                    <a:extLst>
                      <a:ext uri="{FF2B5EF4-FFF2-40B4-BE49-F238E27FC236}">
                        <a16:creationId xmlns:a16="http://schemas.microsoft.com/office/drawing/2014/main" id="{6FA77A71-C5AB-4646-858E-05CE9046E1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9238" y="2279650"/>
                    <a:ext cx="71438" cy="53975"/>
                  </a:xfrm>
                  <a:custGeom>
                    <a:avLst/>
                    <a:gdLst>
                      <a:gd name="T0" fmla="*/ 0 w 45"/>
                      <a:gd name="T1" fmla="*/ 22 h 34"/>
                      <a:gd name="T2" fmla="*/ 8 w 45"/>
                      <a:gd name="T3" fmla="*/ 34 h 34"/>
                      <a:gd name="T4" fmla="*/ 45 w 45"/>
                      <a:gd name="T5" fmla="*/ 12 h 34"/>
                      <a:gd name="T6" fmla="*/ 38 w 45"/>
                      <a:gd name="T7" fmla="*/ 0 h 34"/>
                      <a:gd name="T8" fmla="*/ 0 w 45"/>
                      <a:gd name="T9" fmla="*/ 2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34">
                        <a:moveTo>
                          <a:pt x="0" y="22"/>
                        </a:moveTo>
                        <a:lnTo>
                          <a:pt x="8" y="34"/>
                        </a:lnTo>
                        <a:lnTo>
                          <a:pt x="45" y="12"/>
                        </a:lnTo>
                        <a:lnTo>
                          <a:pt x="38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117DDFF-61DA-4E5E-BDD8-9E5A40DC86A5}"/>
                  </a:ext>
                </a:extLst>
              </p:cNvPr>
              <p:cNvGrpSpPr/>
              <p:nvPr/>
            </p:nvGrpSpPr>
            <p:grpSpPr>
              <a:xfrm>
                <a:off x="5488327" y="1692262"/>
                <a:ext cx="1226931" cy="1226931"/>
                <a:chOff x="938800" y="2303770"/>
                <a:chExt cx="1106899" cy="1106899"/>
              </a:xfrm>
              <a:solidFill>
                <a:srgbClr val="00D1C1"/>
              </a:solidFill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E7BB485-13E6-41AD-AD7B-B107D5F0E405}"/>
                    </a:ext>
                  </a:extLst>
                </p:cNvPr>
                <p:cNvSpPr/>
                <p:nvPr/>
              </p:nvSpPr>
              <p:spPr>
                <a:xfrm>
                  <a:off x="938800" y="2303770"/>
                  <a:ext cx="1106899" cy="110689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F43B072-990E-4CD3-8622-A96C4A8B9D0A}"/>
                    </a:ext>
                  </a:extLst>
                </p:cNvPr>
                <p:cNvGrpSpPr/>
                <p:nvPr/>
              </p:nvGrpSpPr>
              <p:grpSpPr>
                <a:xfrm>
                  <a:off x="1232560" y="2561212"/>
                  <a:ext cx="519394" cy="592009"/>
                  <a:chOff x="4021138" y="1814513"/>
                  <a:chExt cx="669925" cy="763588"/>
                </a:xfrm>
                <a:grpFill/>
              </p:grpSpPr>
              <p:sp>
                <p:nvSpPr>
                  <p:cNvPr id="49" name="Freeform 6">
                    <a:extLst>
                      <a:ext uri="{FF2B5EF4-FFF2-40B4-BE49-F238E27FC236}">
                        <a16:creationId xmlns:a16="http://schemas.microsoft.com/office/drawing/2014/main" id="{8D9542C1-7847-4C48-BB7C-D1BC194720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40200" y="1938338"/>
                    <a:ext cx="431800" cy="639763"/>
                  </a:xfrm>
                  <a:custGeom>
                    <a:avLst/>
                    <a:gdLst>
                      <a:gd name="T0" fmla="*/ 96 w 272"/>
                      <a:gd name="T1" fmla="*/ 7 h 403"/>
                      <a:gd name="T2" fmla="*/ 40 w 272"/>
                      <a:gd name="T3" fmla="*/ 40 h 403"/>
                      <a:gd name="T4" fmla="*/ 5 w 272"/>
                      <a:gd name="T5" fmla="*/ 97 h 403"/>
                      <a:gd name="T6" fmla="*/ 1 w 272"/>
                      <a:gd name="T7" fmla="*/ 148 h 403"/>
                      <a:gd name="T8" fmla="*/ 29 w 272"/>
                      <a:gd name="T9" fmla="*/ 232 h 403"/>
                      <a:gd name="T10" fmla="*/ 55 w 272"/>
                      <a:gd name="T11" fmla="*/ 273 h 403"/>
                      <a:gd name="T12" fmla="*/ 63 w 272"/>
                      <a:gd name="T13" fmla="*/ 314 h 403"/>
                      <a:gd name="T14" fmla="*/ 55 w 272"/>
                      <a:gd name="T15" fmla="*/ 329 h 403"/>
                      <a:gd name="T16" fmla="*/ 55 w 272"/>
                      <a:gd name="T17" fmla="*/ 349 h 403"/>
                      <a:gd name="T18" fmla="*/ 55 w 272"/>
                      <a:gd name="T19" fmla="*/ 364 h 403"/>
                      <a:gd name="T20" fmla="*/ 61 w 272"/>
                      <a:gd name="T21" fmla="*/ 384 h 403"/>
                      <a:gd name="T22" fmla="*/ 80 w 272"/>
                      <a:gd name="T23" fmla="*/ 402 h 403"/>
                      <a:gd name="T24" fmla="*/ 189 w 272"/>
                      <a:gd name="T25" fmla="*/ 403 h 403"/>
                      <a:gd name="T26" fmla="*/ 206 w 272"/>
                      <a:gd name="T27" fmla="*/ 387 h 403"/>
                      <a:gd name="T28" fmla="*/ 217 w 272"/>
                      <a:gd name="T29" fmla="*/ 370 h 403"/>
                      <a:gd name="T30" fmla="*/ 217 w 272"/>
                      <a:gd name="T31" fmla="*/ 349 h 403"/>
                      <a:gd name="T32" fmla="*/ 217 w 272"/>
                      <a:gd name="T33" fmla="*/ 334 h 403"/>
                      <a:gd name="T34" fmla="*/ 212 w 272"/>
                      <a:gd name="T35" fmla="*/ 316 h 403"/>
                      <a:gd name="T36" fmla="*/ 214 w 272"/>
                      <a:gd name="T37" fmla="*/ 278 h 403"/>
                      <a:gd name="T38" fmla="*/ 236 w 272"/>
                      <a:gd name="T39" fmla="*/ 243 h 403"/>
                      <a:gd name="T40" fmla="*/ 269 w 272"/>
                      <a:gd name="T41" fmla="*/ 161 h 403"/>
                      <a:gd name="T42" fmla="*/ 270 w 272"/>
                      <a:gd name="T43" fmla="*/ 110 h 403"/>
                      <a:gd name="T44" fmla="*/ 241 w 272"/>
                      <a:gd name="T45" fmla="*/ 50 h 403"/>
                      <a:gd name="T46" fmla="*/ 189 w 272"/>
                      <a:gd name="T47" fmla="*/ 11 h 403"/>
                      <a:gd name="T48" fmla="*/ 136 w 272"/>
                      <a:gd name="T49" fmla="*/ 0 h 403"/>
                      <a:gd name="T50" fmla="*/ 201 w 272"/>
                      <a:gd name="T51" fmla="*/ 367 h 403"/>
                      <a:gd name="T52" fmla="*/ 202 w 272"/>
                      <a:gd name="T53" fmla="*/ 373 h 403"/>
                      <a:gd name="T54" fmla="*/ 192 w 272"/>
                      <a:gd name="T55" fmla="*/ 385 h 403"/>
                      <a:gd name="T56" fmla="*/ 87 w 272"/>
                      <a:gd name="T57" fmla="*/ 389 h 403"/>
                      <a:gd name="T58" fmla="*/ 79 w 272"/>
                      <a:gd name="T59" fmla="*/ 381 h 403"/>
                      <a:gd name="T60" fmla="*/ 69 w 272"/>
                      <a:gd name="T61" fmla="*/ 370 h 403"/>
                      <a:gd name="T62" fmla="*/ 71 w 272"/>
                      <a:gd name="T63" fmla="*/ 353 h 403"/>
                      <a:gd name="T64" fmla="*/ 70 w 272"/>
                      <a:gd name="T65" fmla="*/ 347 h 403"/>
                      <a:gd name="T66" fmla="*/ 70 w 272"/>
                      <a:gd name="T67" fmla="*/ 332 h 403"/>
                      <a:gd name="T68" fmla="*/ 72 w 272"/>
                      <a:gd name="T69" fmla="*/ 324 h 403"/>
                      <a:gd name="T70" fmla="*/ 203 w 272"/>
                      <a:gd name="T71" fmla="*/ 329 h 403"/>
                      <a:gd name="T72" fmla="*/ 203 w 272"/>
                      <a:gd name="T73" fmla="*/ 347 h 403"/>
                      <a:gd name="T74" fmla="*/ 92 w 272"/>
                      <a:gd name="T75" fmla="*/ 196 h 403"/>
                      <a:gd name="T76" fmla="*/ 148 w 272"/>
                      <a:gd name="T77" fmla="*/ 186 h 403"/>
                      <a:gd name="T78" fmla="*/ 109 w 272"/>
                      <a:gd name="T79" fmla="*/ 310 h 403"/>
                      <a:gd name="T80" fmla="*/ 197 w 272"/>
                      <a:gd name="T81" fmla="*/ 285 h 403"/>
                      <a:gd name="T82" fmla="*/ 185 w 272"/>
                      <a:gd name="T83" fmla="*/ 170 h 403"/>
                      <a:gd name="T84" fmla="*/ 148 w 272"/>
                      <a:gd name="T85" fmla="*/ 168 h 403"/>
                      <a:gd name="T86" fmla="*/ 92 w 272"/>
                      <a:gd name="T87" fmla="*/ 178 h 403"/>
                      <a:gd name="T88" fmla="*/ 77 w 272"/>
                      <a:gd name="T89" fmla="*/ 310 h 403"/>
                      <a:gd name="T90" fmla="*/ 68 w 272"/>
                      <a:gd name="T91" fmla="*/ 265 h 403"/>
                      <a:gd name="T92" fmla="*/ 41 w 272"/>
                      <a:gd name="T93" fmla="*/ 225 h 403"/>
                      <a:gd name="T94" fmla="*/ 15 w 272"/>
                      <a:gd name="T95" fmla="*/ 147 h 403"/>
                      <a:gd name="T96" fmla="*/ 19 w 272"/>
                      <a:gd name="T97" fmla="*/ 101 h 403"/>
                      <a:gd name="T98" fmla="*/ 49 w 272"/>
                      <a:gd name="T99" fmla="*/ 51 h 403"/>
                      <a:gd name="T100" fmla="*/ 99 w 272"/>
                      <a:gd name="T101" fmla="*/ 21 h 403"/>
                      <a:gd name="T102" fmla="*/ 149 w 272"/>
                      <a:gd name="T103" fmla="*/ 16 h 403"/>
                      <a:gd name="T104" fmla="*/ 204 w 272"/>
                      <a:gd name="T105" fmla="*/ 36 h 403"/>
                      <a:gd name="T106" fmla="*/ 244 w 272"/>
                      <a:gd name="T107" fmla="*/ 79 h 403"/>
                      <a:gd name="T108" fmla="*/ 258 w 272"/>
                      <a:gd name="T109" fmla="*/ 138 h 403"/>
                      <a:gd name="T110" fmla="*/ 245 w 272"/>
                      <a:gd name="T111" fmla="*/ 194 h 403"/>
                      <a:gd name="T112" fmla="*/ 208 w 272"/>
                      <a:gd name="T113" fmla="*/ 26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72" h="403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22" y="2"/>
                        </a:lnTo>
                        <a:lnTo>
                          <a:pt x="109" y="4"/>
                        </a:lnTo>
                        <a:lnTo>
                          <a:pt x="96" y="7"/>
                        </a:lnTo>
                        <a:lnTo>
                          <a:pt x="83" y="11"/>
                        </a:lnTo>
                        <a:lnTo>
                          <a:pt x="71" y="18"/>
                        </a:lnTo>
                        <a:lnTo>
                          <a:pt x="59" y="24"/>
                        </a:lnTo>
                        <a:lnTo>
                          <a:pt x="49" y="32"/>
                        </a:lnTo>
                        <a:lnTo>
                          <a:pt x="40" y="40"/>
                        </a:lnTo>
                        <a:lnTo>
                          <a:pt x="31" y="50"/>
                        </a:lnTo>
                        <a:lnTo>
                          <a:pt x="22" y="61"/>
                        </a:lnTo>
                        <a:lnTo>
                          <a:pt x="16" y="73"/>
                        </a:lnTo>
                        <a:lnTo>
                          <a:pt x="11" y="85"/>
                        </a:lnTo>
                        <a:lnTo>
                          <a:pt x="5" y="97"/>
                        </a:lnTo>
                        <a:lnTo>
                          <a:pt x="2" y="110"/>
                        </a:lnTo>
                        <a:lnTo>
                          <a:pt x="0" y="124"/>
                        </a:lnTo>
                        <a:lnTo>
                          <a:pt x="0" y="138"/>
                        </a:lnTo>
                        <a:lnTo>
                          <a:pt x="0" y="138"/>
                        </a:lnTo>
                        <a:lnTo>
                          <a:pt x="1" y="148"/>
                        </a:lnTo>
                        <a:lnTo>
                          <a:pt x="3" y="161"/>
                        </a:lnTo>
                        <a:lnTo>
                          <a:pt x="6" y="178"/>
                        </a:lnTo>
                        <a:lnTo>
                          <a:pt x="13" y="198"/>
                        </a:lnTo>
                        <a:lnTo>
                          <a:pt x="22" y="220"/>
                        </a:lnTo>
                        <a:lnTo>
                          <a:pt x="29" y="232"/>
                        </a:lnTo>
                        <a:lnTo>
                          <a:pt x="35" y="243"/>
                        </a:lnTo>
                        <a:lnTo>
                          <a:pt x="44" y="255"/>
                        </a:lnTo>
                        <a:lnTo>
                          <a:pt x="53" y="268"/>
                        </a:lnTo>
                        <a:lnTo>
                          <a:pt x="53" y="268"/>
                        </a:lnTo>
                        <a:lnTo>
                          <a:pt x="55" y="273"/>
                        </a:lnTo>
                        <a:lnTo>
                          <a:pt x="58" y="277"/>
                        </a:lnTo>
                        <a:lnTo>
                          <a:pt x="60" y="289"/>
                        </a:lnTo>
                        <a:lnTo>
                          <a:pt x="62" y="301"/>
                        </a:lnTo>
                        <a:lnTo>
                          <a:pt x="63" y="314"/>
                        </a:lnTo>
                        <a:lnTo>
                          <a:pt x="63" y="314"/>
                        </a:lnTo>
                        <a:lnTo>
                          <a:pt x="59" y="316"/>
                        </a:lnTo>
                        <a:lnTo>
                          <a:pt x="57" y="319"/>
                        </a:lnTo>
                        <a:lnTo>
                          <a:pt x="55" y="323"/>
                        </a:lnTo>
                        <a:lnTo>
                          <a:pt x="55" y="329"/>
                        </a:lnTo>
                        <a:lnTo>
                          <a:pt x="55" y="329"/>
                        </a:lnTo>
                        <a:lnTo>
                          <a:pt x="55" y="334"/>
                        </a:lnTo>
                        <a:lnTo>
                          <a:pt x="58" y="339"/>
                        </a:lnTo>
                        <a:lnTo>
                          <a:pt x="58" y="339"/>
                        </a:lnTo>
                        <a:lnTo>
                          <a:pt x="55" y="344"/>
                        </a:lnTo>
                        <a:lnTo>
                          <a:pt x="55" y="349"/>
                        </a:lnTo>
                        <a:lnTo>
                          <a:pt x="55" y="349"/>
                        </a:lnTo>
                        <a:lnTo>
                          <a:pt x="55" y="355"/>
                        </a:lnTo>
                        <a:lnTo>
                          <a:pt x="58" y="360"/>
                        </a:lnTo>
                        <a:lnTo>
                          <a:pt x="58" y="360"/>
                        </a:lnTo>
                        <a:lnTo>
                          <a:pt x="55" y="364"/>
                        </a:lnTo>
                        <a:lnTo>
                          <a:pt x="55" y="370"/>
                        </a:lnTo>
                        <a:lnTo>
                          <a:pt x="55" y="370"/>
                        </a:lnTo>
                        <a:lnTo>
                          <a:pt x="55" y="375"/>
                        </a:lnTo>
                        <a:lnTo>
                          <a:pt x="57" y="381"/>
                        </a:lnTo>
                        <a:lnTo>
                          <a:pt x="61" y="384"/>
                        </a:lnTo>
                        <a:lnTo>
                          <a:pt x="66" y="387"/>
                        </a:lnTo>
                        <a:lnTo>
                          <a:pt x="66" y="387"/>
                        </a:lnTo>
                        <a:lnTo>
                          <a:pt x="68" y="394"/>
                        </a:lnTo>
                        <a:lnTo>
                          <a:pt x="73" y="399"/>
                        </a:lnTo>
                        <a:lnTo>
                          <a:pt x="80" y="402"/>
                        </a:lnTo>
                        <a:lnTo>
                          <a:pt x="83" y="403"/>
                        </a:lnTo>
                        <a:lnTo>
                          <a:pt x="87" y="403"/>
                        </a:lnTo>
                        <a:lnTo>
                          <a:pt x="185" y="403"/>
                        </a:lnTo>
                        <a:lnTo>
                          <a:pt x="185" y="403"/>
                        </a:lnTo>
                        <a:lnTo>
                          <a:pt x="189" y="403"/>
                        </a:lnTo>
                        <a:lnTo>
                          <a:pt x="192" y="402"/>
                        </a:lnTo>
                        <a:lnTo>
                          <a:pt x="198" y="399"/>
                        </a:lnTo>
                        <a:lnTo>
                          <a:pt x="204" y="394"/>
                        </a:lnTo>
                        <a:lnTo>
                          <a:pt x="206" y="387"/>
                        </a:lnTo>
                        <a:lnTo>
                          <a:pt x="206" y="387"/>
                        </a:lnTo>
                        <a:lnTo>
                          <a:pt x="210" y="384"/>
                        </a:lnTo>
                        <a:lnTo>
                          <a:pt x="215" y="381"/>
                        </a:lnTo>
                        <a:lnTo>
                          <a:pt x="217" y="375"/>
                        </a:lnTo>
                        <a:lnTo>
                          <a:pt x="217" y="370"/>
                        </a:lnTo>
                        <a:lnTo>
                          <a:pt x="217" y="370"/>
                        </a:lnTo>
                        <a:lnTo>
                          <a:pt x="217" y="364"/>
                        </a:lnTo>
                        <a:lnTo>
                          <a:pt x="214" y="360"/>
                        </a:lnTo>
                        <a:lnTo>
                          <a:pt x="214" y="360"/>
                        </a:lnTo>
                        <a:lnTo>
                          <a:pt x="217" y="355"/>
                        </a:lnTo>
                        <a:lnTo>
                          <a:pt x="217" y="349"/>
                        </a:lnTo>
                        <a:lnTo>
                          <a:pt x="217" y="349"/>
                        </a:lnTo>
                        <a:lnTo>
                          <a:pt x="217" y="344"/>
                        </a:lnTo>
                        <a:lnTo>
                          <a:pt x="214" y="339"/>
                        </a:lnTo>
                        <a:lnTo>
                          <a:pt x="214" y="339"/>
                        </a:lnTo>
                        <a:lnTo>
                          <a:pt x="217" y="334"/>
                        </a:lnTo>
                        <a:lnTo>
                          <a:pt x="217" y="329"/>
                        </a:lnTo>
                        <a:lnTo>
                          <a:pt x="217" y="329"/>
                        </a:lnTo>
                        <a:lnTo>
                          <a:pt x="217" y="323"/>
                        </a:lnTo>
                        <a:lnTo>
                          <a:pt x="215" y="319"/>
                        </a:lnTo>
                        <a:lnTo>
                          <a:pt x="212" y="316"/>
                        </a:lnTo>
                        <a:lnTo>
                          <a:pt x="208" y="313"/>
                        </a:lnTo>
                        <a:lnTo>
                          <a:pt x="208" y="313"/>
                        </a:lnTo>
                        <a:lnTo>
                          <a:pt x="209" y="303"/>
                        </a:lnTo>
                        <a:lnTo>
                          <a:pt x="210" y="290"/>
                        </a:lnTo>
                        <a:lnTo>
                          <a:pt x="214" y="278"/>
                        </a:lnTo>
                        <a:lnTo>
                          <a:pt x="216" y="273"/>
                        </a:lnTo>
                        <a:lnTo>
                          <a:pt x="219" y="268"/>
                        </a:lnTo>
                        <a:lnTo>
                          <a:pt x="219" y="268"/>
                        </a:lnTo>
                        <a:lnTo>
                          <a:pt x="228" y="255"/>
                        </a:lnTo>
                        <a:lnTo>
                          <a:pt x="236" y="243"/>
                        </a:lnTo>
                        <a:lnTo>
                          <a:pt x="243" y="232"/>
                        </a:lnTo>
                        <a:lnTo>
                          <a:pt x="249" y="220"/>
                        </a:lnTo>
                        <a:lnTo>
                          <a:pt x="259" y="198"/>
                        </a:lnTo>
                        <a:lnTo>
                          <a:pt x="265" y="178"/>
                        </a:lnTo>
                        <a:lnTo>
                          <a:pt x="269" y="161"/>
                        </a:lnTo>
                        <a:lnTo>
                          <a:pt x="271" y="148"/>
                        </a:lnTo>
                        <a:lnTo>
                          <a:pt x="272" y="138"/>
                        </a:lnTo>
                        <a:lnTo>
                          <a:pt x="272" y="138"/>
                        </a:lnTo>
                        <a:lnTo>
                          <a:pt x="272" y="124"/>
                        </a:lnTo>
                        <a:lnTo>
                          <a:pt x="270" y="110"/>
                        </a:lnTo>
                        <a:lnTo>
                          <a:pt x="266" y="97"/>
                        </a:lnTo>
                        <a:lnTo>
                          <a:pt x="261" y="85"/>
                        </a:lnTo>
                        <a:lnTo>
                          <a:pt x="256" y="73"/>
                        </a:lnTo>
                        <a:lnTo>
                          <a:pt x="249" y="61"/>
                        </a:lnTo>
                        <a:lnTo>
                          <a:pt x="241" y="50"/>
                        </a:lnTo>
                        <a:lnTo>
                          <a:pt x="232" y="40"/>
                        </a:lnTo>
                        <a:lnTo>
                          <a:pt x="222" y="32"/>
                        </a:lnTo>
                        <a:lnTo>
                          <a:pt x="212" y="24"/>
                        </a:lnTo>
                        <a:lnTo>
                          <a:pt x="201" y="18"/>
                        </a:lnTo>
                        <a:lnTo>
                          <a:pt x="189" y="11"/>
                        </a:lnTo>
                        <a:lnTo>
                          <a:pt x="177" y="7"/>
                        </a:lnTo>
                        <a:lnTo>
                          <a:pt x="163" y="4"/>
                        </a:lnTo>
                        <a:lnTo>
                          <a:pt x="150" y="2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  <a:moveTo>
                          <a:pt x="203" y="349"/>
                        </a:moveTo>
                        <a:lnTo>
                          <a:pt x="203" y="349"/>
                        </a:lnTo>
                        <a:lnTo>
                          <a:pt x="203" y="351"/>
                        </a:lnTo>
                        <a:lnTo>
                          <a:pt x="201" y="353"/>
                        </a:lnTo>
                        <a:lnTo>
                          <a:pt x="201" y="367"/>
                        </a:lnTo>
                        <a:lnTo>
                          <a:pt x="201" y="367"/>
                        </a:lnTo>
                        <a:lnTo>
                          <a:pt x="203" y="368"/>
                        </a:lnTo>
                        <a:lnTo>
                          <a:pt x="203" y="370"/>
                        </a:lnTo>
                        <a:lnTo>
                          <a:pt x="203" y="370"/>
                        </a:lnTo>
                        <a:lnTo>
                          <a:pt x="202" y="373"/>
                        </a:lnTo>
                        <a:lnTo>
                          <a:pt x="200" y="374"/>
                        </a:lnTo>
                        <a:lnTo>
                          <a:pt x="193" y="381"/>
                        </a:lnTo>
                        <a:lnTo>
                          <a:pt x="193" y="382"/>
                        </a:lnTo>
                        <a:lnTo>
                          <a:pt x="193" y="382"/>
                        </a:lnTo>
                        <a:lnTo>
                          <a:pt x="192" y="385"/>
                        </a:lnTo>
                        <a:lnTo>
                          <a:pt x="191" y="387"/>
                        </a:lnTo>
                        <a:lnTo>
                          <a:pt x="188" y="389"/>
                        </a:lnTo>
                        <a:lnTo>
                          <a:pt x="185" y="389"/>
                        </a:lnTo>
                        <a:lnTo>
                          <a:pt x="87" y="389"/>
                        </a:lnTo>
                        <a:lnTo>
                          <a:pt x="87" y="389"/>
                        </a:lnTo>
                        <a:lnTo>
                          <a:pt x="84" y="389"/>
                        </a:lnTo>
                        <a:lnTo>
                          <a:pt x="82" y="387"/>
                        </a:lnTo>
                        <a:lnTo>
                          <a:pt x="80" y="385"/>
                        </a:lnTo>
                        <a:lnTo>
                          <a:pt x="79" y="382"/>
                        </a:lnTo>
                        <a:lnTo>
                          <a:pt x="79" y="381"/>
                        </a:lnTo>
                        <a:lnTo>
                          <a:pt x="72" y="374"/>
                        </a:lnTo>
                        <a:lnTo>
                          <a:pt x="72" y="374"/>
                        </a:lnTo>
                        <a:lnTo>
                          <a:pt x="70" y="373"/>
                        </a:lnTo>
                        <a:lnTo>
                          <a:pt x="69" y="370"/>
                        </a:lnTo>
                        <a:lnTo>
                          <a:pt x="69" y="370"/>
                        </a:lnTo>
                        <a:lnTo>
                          <a:pt x="69" y="369"/>
                        </a:lnTo>
                        <a:lnTo>
                          <a:pt x="71" y="367"/>
                        </a:lnTo>
                        <a:lnTo>
                          <a:pt x="176" y="367"/>
                        </a:lnTo>
                        <a:lnTo>
                          <a:pt x="176" y="353"/>
                        </a:lnTo>
                        <a:lnTo>
                          <a:pt x="71" y="353"/>
                        </a:lnTo>
                        <a:lnTo>
                          <a:pt x="71" y="353"/>
                        </a:lnTo>
                        <a:lnTo>
                          <a:pt x="69" y="351"/>
                        </a:lnTo>
                        <a:lnTo>
                          <a:pt x="69" y="349"/>
                        </a:lnTo>
                        <a:lnTo>
                          <a:pt x="69" y="349"/>
                        </a:lnTo>
                        <a:lnTo>
                          <a:pt x="70" y="347"/>
                        </a:lnTo>
                        <a:lnTo>
                          <a:pt x="71" y="346"/>
                        </a:lnTo>
                        <a:lnTo>
                          <a:pt x="176" y="346"/>
                        </a:lnTo>
                        <a:lnTo>
                          <a:pt x="176" y="332"/>
                        </a:lnTo>
                        <a:lnTo>
                          <a:pt x="70" y="332"/>
                        </a:lnTo>
                        <a:lnTo>
                          <a:pt x="70" y="332"/>
                        </a:lnTo>
                        <a:lnTo>
                          <a:pt x="69" y="330"/>
                        </a:lnTo>
                        <a:lnTo>
                          <a:pt x="69" y="329"/>
                        </a:lnTo>
                        <a:lnTo>
                          <a:pt x="69" y="329"/>
                        </a:lnTo>
                        <a:lnTo>
                          <a:pt x="70" y="326"/>
                        </a:lnTo>
                        <a:lnTo>
                          <a:pt x="72" y="324"/>
                        </a:lnTo>
                        <a:lnTo>
                          <a:pt x="200" y="324"/>
                        </a:lnTo>
                        <a:lnTo>
                          <a:pt x="200" y="324"/>
                        </a:lnTo>
                        <a:lnTo>
                          <a:pt x="202" y="326"/>
                        </a:lnTo>
                        <a:lnTo>
                          <a:pt x="203" y="329"/>
                        </a:lnTo>
                        <a:lnTo>
                          <a:pt x="203" y="329"/>
                        </a:lnTo>
                        <a:lnTo>
                          <a:pt x="203" y="331"/>
                        </a:lnTo>
                        <a:lnTo>
                          <a:pt x="201" y="332"/>
                        </a:lnTo>
                        <a:lnTo>
                          <a:pt x="201" y="346"/>
                        </a:lnTo>
                        <a:lnTo>
                          <a:pt x="201" y="346"/>
                        </a:lnTo>
                        <a:lnTo>
                          <a:pt x="203" y="347"/>
                        </a:lnTo>
                        <a:lnTo>
                          <a:pt x="203" y="349"/>
                        </a:lnTo>
                        <a:lnTo>
                          <a:pt x="203" y="349"/>
                        </a:lnTo>
                        <a:close/>
                        <a:moveTo>
                          <a:pt x="109" y="310"/>
                        </a:moveTo>
                        <a:lnTo>
                          <a:pt x="90" y="195"/>
                        </a:lnTo>
                        <a:lnTo>
                          <a:pt x="92" y="196"/>
                        </a:lnTo>
                        <a:lnTo>
                          <a:pt x="103" y="186"/>
                        </a:lnTo>
                        <a:lnTo>
                          <a:pt x="114" y="196"/>
                        </a:lnTo>
                        <a:lnTo>
                          <a:pt x="125" y="186"/>
                        </a:lnTo>
                        <a:lnTo>
                          <a:pt x="137" y="196"/>
                        </a:lnTo>
                        <a:lnTo>
                          <a:pt x="148" y="186"/>
                        </a:lnTo>
                        <a:lnTo>
                          <a:pt x="158" y="196"/>
                        </a:lnTo>
                        <a:lnTo>
                          <a:pt x="170" y="186"/>
                        </a:lnTo>
                        <a:lnTo>
                          <a:pt x="181" y="196"/>
                        </a:lnTo>
                        <a:lnTo>
                          <a:pt x="163" y="310"/>
                        </a:lnTo>
                        <a:lnTo>
                          <a:pt x="109" y="310"/>
                        </a:lnTo>
                        <a:close/>
                        <a:moveTo>
                          <a:pt x="208" y="260"/>
                        </a:moveTo>
                        <a:lnTo>
                          <a:pt x="208" y="260"/>
                        </a:lnTo>
                        <a:lnTo>
                          <a:pt x="204" y="265"/>
                        </a:lnTo>
                        <a:lnTo>
                          <a:pt x="202" y="272"/>
                        </a:lnTo>
                        <a:lnTo>
                          <a:pt x="197" y="285"/>
                        </a:lnTo>
                        <a:lnTo>
                          <a:pt x="195" y="299"/>
                        </a:lnTo>
                        <a:lnTo>
                          <a:pt x="194" y="310"/>
                        </a:lnTo>
                        <a:lnTo>
                          <a:pt x="177" y="310"/>
                        </a:lnTo>
                        <a:lnTo>
                          <a:pt x="200" y="172"/>
                        </a:lnTo>
                        <a:lnTo>
                          <a:pt x="185" y="170"/>
                        </a:lnTo>
                        <a:lnTo>
                          <a:pt x="184" y="174"/>
                        </a:lnTo>
                        <a:lnTo>
                          <a:pt x="181" y="178"/>
                        </a:lnTo>
                        <a:lnTo>
                          <a:pt x="170" y="168"/>
                        </a:lnTo>
                        <a:lnTo>
                          <a:pt x="158" y="178"/>
                        </a:lnTo>
                        <a:lnTo>
                          <a:pt x="148" y="168"/>
                        </a:lnTo>
                        <a:lnTo>
                          <a:pt x="137" y="178"/>
                        </a:lnTo>
                        <a:lnTo>
                          <a:pt x="125" y="168"/>
                        </a:lnTo>
                        <a:lnTo>
                          <a:pt x="114" y="178"/>
                        </a:lnTo>
                        <a:lnTo>
                          <a:pt x="103" y="168"/>
                        </a:lnTo>
                        <a:lnTo>
                          <a:pt x="92" y="178"/>
                        </a:lnTo>
                        <a:lnTo>
                          <a:pt x="86" y="173"/>
                        </a:lnTo>
                        <a:lnTo>
                          <a:pt x="86" y="170"/>
                        </a:lnTo>
                        <a:lnTo>
                          <a:pt x="72" y="172"/>
                        </a:lnTo>
                        <a:lnTo>
                          <a:pt x="95" y="310"/>
                        </a:lnTo>
                        <a:lnTo>
                          <a:pt x="77" y="310"/>
                        </a:lnTo>
                        <a:lnTo>
                          <a:pt x="77" y="310"/>
                        </a:lnTo>
                        <a:lnTo>
                          <a:pt x="76" y="299"/>
                        </a:lnTo>
                        <a:lnTo>
                          <a:pt x="74" y="285"/>
                        </a:lnTo>
                        <a:lnTo>
                          <a:pt x="71" y="272"/>
                        </a:lnTo>
                        <a:lnTo>
                          <a:pt x="68" y="265"/>
                        </a:lnTo>
                        <a:lnTo>
                          <a:pt x="63" y="260"/>
                        </a:lnTo>
                        <a:lnTo>
                          <a:pt x="63" y="260"/>
                        </a:lnTo>
                        <a:lnTo>
                          <a:pt x="55" y="248"/>
                        </a:lnTo>
                        <a:lnTo>
                          <a:pt x="47" y="236"/>
                        </a:lnTo>
                        <a:lnTo>
                          <a:pt x="41" y="225"/>
                        </a:lnTo>
                        <a:lnTo>
                          <a:pt x="35" y="214"/>
                        </a:lnTo>
                        <a:lnTo>
                          <a:pt x="27" y="194"/>
                        </a:lnTo>
                        <a:lnTo>
                          <a:pt x="20" y="175"/>
                        </a:lnTo>
                        <a:lnTo>
                          <a:pt x="17" y="159"/>
                        </a:lnTo>
                        <a:lnTo>
                          <a:pt x="15" y="147"/>
                        </a:lnTo>
                        <a:lnTo>
                          <a:pt x="14" y="138"/>
                        </a:lnTo>
                        <a:lnTo>
                          <a:pt x="14" y="138"/>
                        </a:lnTo>
                        <a:lnTo>
                          <a:pt x="14" y="125"/>
                        </a:lnTo>
                        <a:lnTo>
                          <a:pt x="16" y="113"/>
                        </a:lnTo>
                        <a:lnTo>
                          <a:pt x="19" y="101"/>
                        </a:lnTo>
                        <a:lnTo>
                          <a:pt x="23" y="90"/>
                        </a:lnTo>
                        <a:lnTo>
                          <a:pt x="29" y="79"/>
                        </a:lnTo>
                        <a:lnTo>
                          <a:pt x="34" y="69"/>
                        </a:lnTo>
                        <a:lnTo>
                          <a:pt x="42" y="60"/>
                        </a:lnTo>
                        <a:lnTo>
                          <a:pt x="49" y="51"/>
                        </a:lnTo>
                        <a:lnTo>
                          <a:pt x="58" y="43"/>
                        </a:lnTo>
                        <a:lnTo>
                          <a:pt x="68" y="36"/>
                        </a:lnTo>
                        <a:lnTo>
                          <a:pt x="77" y="30"/>
                        </a:lnTo>
                        <a:lnTo>
                          <a:pt x="88" y="24"/>
                        </a:lnTo>
                        <a:lnTo>
                          <a:pt x="99" y="21"/>
                        </a:lnTo>
                        <a:lnTo>
                          <a:pt x="111" y="18"/>
                        </a:lnTo>
                        <a:lnTo>
                          <a:pt x="123" y="16"/>
                        </a:lnTo>
                        <a:lnTo>
                          <a:pt x="136" y="16"/>
                        </a:lnTo>
                        <a:lnTo>
                          <a:pt x="136" y="16"/>
                        </a:lnTo>
                        <a:lnTo>
                          <a:pt x="149" y="16"/>
                        </a:lnTo>
                        <a:lnTo>
                          <a:pt x="161" y="18"/>
                        </a:lnTo>
                        <a:lnTo>
                          <a:pt x="173" y="21"/>
                        </a:lnTo>
                        <a:lnTo>
                          <a:pt x="183" y="24"/>
                        </a:lnTo>
                        <a:lnTo>
                          <a:pt x="194" y="30"/>
                        </a:lnTo>
                        <a:lnTo>
                          <a:pt x="204" y="36"/>
                        </a:lnTo>
                        <a:lnTo>
                          <a:pt x="214" y="43"/>
                        </a:lnTo>
                        <a:lnTo>
                          <a:pt x="222" y="51"/>
                        </a:lnTo>
                        <a:lnTo>
                          <a:pt x="230" y="60"/>
                        </a:lnTo>
                        <a:lnTo>
                          <a:pt x="237" y="69"/>
                        </a:lnTo>
                        <a:lnTo>
                          <a:pt x="244" y="79"/>
                        </a:lnTo>
                        <a:lnTo>
                          <a:pt x="248" y="90"/>
                        </a:lnTo>
                        <a:lnTo>
                          <a:pt x="252" y="101"/>
                        </a:lnTo>
                        <a:lnTo>
                          <a:pt x="256" y="113"/>
                        </a:lnTo>
                        <a:lnTo>
                          <a:pt x="258" y="125"/>
                        </a:lnTo>
                        <a:lnTo>
                          <a:pt x="258" y="138"/>
                        </a:lnTo>
                        <a:lnTo>
                          <a:pt x="258" y="138"/>
                        </a:lnTo>
                        <a:lnTo>
                          <a:pt x="257" y="147"/>
                        </a:lnTo>
                        <a:lnTo>
                          <a:pt x="255" y="159"/>
                        </a:lnTo>
                        <a:lnTo>
                          <a:pt x="251" y="175"/>
                        </a:lnTo>
                        <a:lnTo>
                          <a:pt x="245" y="194"/>
                        </a:lnTo>
                        <a:lnTo>
                          <a:pt x="236" y="214"/>
                        </a:lnTo>
                        <a:lnTo>
                          <a:pt x="231" y="225"/>
                        </a:lnTo>
                        <a:lnTo>
                          <a:pt x="224" y="236"/>
                        </a:lnTo>
                        <a:lnTo>
                          <a:pt x="217" y="248"/>
                        </a:lnTo>
                        <a:lnTo>
                          <a:pt x="208" y="260"/>
                        </a:lnTo>
                        <a:lnTo>
                          <a:pt x="208" y="26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Rectangle 7">
                    <a:extLst>
                      <a:ext uri="{FF2B5EF4-FFF2-40B4-BE49-F238E27FC236}">
                        <a16:creationId xmlns:a16="http://schemas.microsoft.com/office/drawing/2014/main" id="{AF376163-4740-407D-A9E0-BA697A799B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8638" y="1814513"/>
                    <a:ext cx="23813" cy="68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8">
                    <a:extLst>
                      <a:ext uri="{FF2B5EF4-FFF2-40B4-BE49-F238E27FC236}">
                        <a16:creationId xmlns:a16="http://schemas.microsoft.com/office/drawing/2014/main" id="{167C8225-302C-4DF2-9106-44802BEDE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3538" y="1855788"/>
                    <a:ext cx="55563" cy="71438"/>
                  </a:xfrm>
                  <a:custGeom>
                    <a:avLst/>
                    <a:gdLst>
                      <a:gd name="T0" fmla="*/ 35 w 35"/>
                      <a:gd name="T1" fmla="*/ 37 h 45"/>
                      <a:gd name="T2" fmla="*/ 12 w 35"/>
                      <a:gd name="T3" fmla="*/ 0 h 45"/>
                      <a:gd name="T4" fmla="*/ 0 w 35"/>
                      <a:gd name="T5" fmla="*/ 7 h 45"/>
                      <a:gd name="T6" fmla="*/ 22 w 35"/>
                      <a:gd name="T7" fmla="*/ 45 h 45"/>
                      <a:gd name="T8" fmla="*/ 35 w 35"/>
                      <a:gd name="T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5">
                        <a:moveTo>
                          <a:pt x="35" y="37"/>
                        </a:moveTo>
                        <a:lnTo>
                          <a:pt x="12" y="0"/>
                        </a:lnTo>
                        <a:lnTo>
                          <a:pt x="0" y="7"/>
                        </a:lnTo>
                        <a:lnTo>
                          <a:pt x="22" y="45"/>
                        </a:lnTo>
                        <a:lnTo>
                          <a:pt x="35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9">
                    <a:extLst>
                      <a:ext uri="{FF2B5EF4-FFF2-40B4-BE49-F238E27FC236}">
                        <a16:creationId xmlns:a16="http://schemas.microsoft.com/office/drawing/2014/main" id="{A17BCC8B-A3B3-49E4-958B-43A7A6900A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7650" y="1976438"/>
                    <a:ext cx="69850" cy="53975"/>
                  </a:xfrm>
                  <a:custGeom>
                    <a:avLst/>
                    <a:gdLst>
                      <a:gd name="T0" fmla="*/ 44 w 44"/>
                      <a:gd name="T1" fmla="*/ 22 h 34"/>
                      <a:gd name="T2" fmla="*/ 7 w 44"/>
                      <a:gd name="T3" fmla="*/ 0 h 34"/>
                      <a:gd name="T4" fmla="*/ 0 w 44"/>
                      <a:gd name="T5" fmla="*/ 12 h 34"/>
                      <a:gd name="T6" fmla="*/ 38 w 44"/>
                      <a:gd name="T7" fmla="*/ 34 h 34"/>
                      <a:gd name="T8" fmla="*/ 44 w 44"/>
                      <a:gd name="T9" fmla="*/ 2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34">
                        <a:moveTo>
                          <a:pt x="44" y="22"/>
                        </a:moveTo>
                        <a:lnTo>
                          <a:pt x="7" y="0"/>
                        </a:lnTo>
                        <a:lnTo>
                          <a:pt x="0" y="12"/>
                        </a:lnTo>
                        <a:lnTo>
                          <a:pt x="38" y="34"/>
                        </a:lnTo>
                        <a:lnTo>
                          <a:pt x="44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Rectangle 10">
                    <a:extLst>
                      <a:ext uri="{FF2B5EF4-FFF2-40B4-BE49-F238E27FC236}">
                        <a16:creationId xmlns:a16="http://schemas.microsoft.com/office/drawing/2014/main" id="{FAC5AD50-5FED-478B-B803-A3F639ADD4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1138" y="2143125"/>
                    <a:ext cx="68263" cy="222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Rectangle 11">
                    <a:extLst>
                      <a:ext uri="{FF2B5EF4-FFF2-40B4-BE49-F238E27FC236}">
                        <a16:creationId xmlns:a16="http://schemas.microsoft.com/office/drawing/2014/main" id="{951B2512-137A-4BAF-8555-6A93715B80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21213" y="2133600"/>
                    <a:ext cx="69850" cy="222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2">
                    <a:extLst>
                      <a:ext uri="{FF2B5EF4-FFF2-40B4-BE49-F238E27FC236}">
                        <a16:creationId xmlns:a16="http://schemas.microsoft.com/office/drawing/2014/main" id="{0CB1737F-B42A-4B1C-B5A4-B347E169D0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8350" y="1966913"/>
                    <a:ext cx="69850" cy="53975"/>
                  </a:xfrm>
                  <a:custGeom>
                    <a:avLst/>
                    <a:gdLst>
                      <a:gd name="T0" fmla="*/ 44 w 44"/>
                      <a:gd name="T1" fmla="*/ 13 h 34"/>
                      <a:gd name="T2" fmla="*/ 38 w 44"/>
                      <a:gd name="T3" fmla="*/ 0 h 34"/>
                      <a:gd name="T4" fmla="*/ 0 w 44"/>
                      <a:gd name="T5" fmla="*/ 22 h 34"/>
                      <a:gd name="T6" fmla="*/ 7 w 44"/>
                      <a:gd name="T7" fmla="*/ 34 h 34"/>
                      <a:gd name="T8" fmla="*/ 44 w 44"/>
                      <a:gd name="T9" fmla="*/ 1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34">
                        <a:moveTo>
                          <a:pt x="44" y="13"/>
                        </a:moveTo>
                        <a:lnTo>
                          <a:pt x="38" y="0"/>
                        </a:lnTo>
                        <a:lnTo>
                          <a:pt x="0" y="22"/>
                        </a:lnTo>
                        <a:lnTo>
                          <a:pt x="7" y="34"/>
                        </a:lnTo>
                        <a:lnTo>
                          <a:pt x="44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3">
                    <a:extLst>
                      <a:ext uri="{FF2B5EF4-FFF2-40B4-BE49-F238E27FC236}">
                        <a16:creationId xmlns:a16="http://schemas.microsoft.com/office/drawing/2014/main" id="{ECCDBC16-99AB-4CDA-A18E-4250E89F13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3575" y="1849438"/>
                    <a:ext cx="55563" cy="73025"/>
                  </a:xfrm>
                  <a:custGeom>
                    <a:avLst/>
                    <a:gdLst>
                      <a:gd name="T0" fmla="*/ 35 w 35"/>
                      <a:gd name="T1" fmla="*/ 8 h 46"/>
                      <a:gd name="T2" fmla="*/ 23 w 35"/>
                      <a:gd name="T3" fmla="*/ 0 h 46"/>
                      <a:gd name="T4" fmla="*/ 0 w 35"/>
                      <a:gd name="T5" fmla="*/ 38 h 46"/>
                      <a:gd name="T6" fmla="*/ 13 w 35"/>
                      <a:gd name="T7" fmla="*/ 46 h 46"/>
                      <a:gd name="T8" fmla="*/ 35 w 35"/>
                      <a:gd name="T9" fmla="*/ 8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6">
                        <a:moveTo>
                          <a:pt x="35" y="8"/>
                        </a:moveTo>
                        <a:lnTo>
                          <a:pt x="23" y="0"/>
                        </a:lnTo>
                        <a:lnTo>
                          <a:pt x="0" y="38"/>
                        </a:lnTo>
                        <a:lnTo>
                          <a:pt x="13" y="46"/>
                        </a:lnTo>
                        <a:lnTo>
                          <a:pt x="35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4">
                    <a:extLst>
                      <a:ext uri="{FF2B5EF4-FFF2-40B4-BE49-F238E27FC236}">
                        <a16:creationId xmlns:a16="http://schemas.microsoft.com/office/drawing/2014/main" id="{96CEEF8C-F88A-49E9-999E-39230B0273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9938" y="2271713"/>
                    <a:ext cx="73025" cy="52388"/>
                  </a:xfrm>
                  <a:custGeom>
                    <a:avLst/>
                    <a:gdLst>
                      <a:gd name="T0" fmla="*/ 0 w 46"/>
                      <a:gd name="T1" fmla="*/ 12 h 33"/>
                      <a:gd name="T2" fmla="*/ 38 w 46"/>
                      <a:gd name="T3" fmla="*/ 33 h 33"/>
                      <a:gd name="T4" fmla="*/ 46 w 46"/>
                      <a:gd name="T5" fmla="*/ 22 h 33"/>
                      <a:gd name="T6" fmla="*/ 8 w 46"/>
                      <a:gd name="T7" fmla="*/ 0 h 33"/>
                      <a:gd name="T8" fmla="*/ 0 w 46"/>
                      <a:gd name="T9" fmla="*/ 12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33">
                        <a:moveTo>
                          <a:pt x="0" y="12"/>
                        </a:moveTo>
                        <a:lnTo>
                          <a:pt x="38" y="33"/>
                        </a:lnTo>
                        <a:lnTo>
                          <a:pt x="46" y="22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5">
                    <a:extLst>
                      <a:ext uri="{FF2B5EF4-FFF2-40B4-BE49-F238E27FC236}">
                        <a16:creationId xmlns:a16="http://schemas.microsoft.com/office/drawing/2014/main" id="{A5BC4606-BA2C-495A-9F8D-B263B244CC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9238" y="2279650"/>
                    <a:ext cx="71438" cy="53975"/>
                  </a:xfrm>
                  <a:custGeom>
                    <a:avLst/>
                    <a:gdLst>
                      <a:gd name="T0" fmla="*/ 0 w 45"/>
                      <a:gd name="T1" fmla="*/ 22 h 34"/>
                      <a:gd name="T2" fmla="*/ 8 w 45"/>
                      <a:gd name="T3" fmla="*/ 34 h 34"/>
                      <a:gd name="T4" fmla="*/ 45 w 45"/>
                      <a:gd name="T5" fmla="*/ 12 h 34"/>
                      <a:gd name="T6" fmla="*/ 38 w 45"/>
                      <a:gd name="T7" fmla="*/ 0 h 34"/>
                      <a:gd name="T8" fmla="*/ 0 w 45"/>
                      <a:gd name="T9" fmla="*/ 2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34">
                        <a:moveTo>
                          <a:pt x="0" y="22"/>
                        </a:moveTo>
                        <a:lnTo>
                          <a:pt x="8" y="34"/>
                        </a:lnTo>
                        <a:lnTo>
                          <a:pt x="45" y="12"/>
                        </a:lnTo>
                        <a:lnTo>
                          <a:pt x="38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  <p:pic>
          <p:nvPicPr>
            <p:cNvPr id="9220" name="Picture 4" descr="https://static.thenounproject.com/png/1062898-200.png">
              <a:extLst>
                <a:ext uri="{FF2B5EF4-FFF2-40B4-BE49-F238E27FC236}">
                  <a16:creationId xmlns:a16="http://schemas.microsoft.com/office/drawing/2014/main" id="{5C1F8D4C-F381-4DAE-AA65-16E2E5336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250" y="2091755"/>
              <a:ext cx="811644" cy="81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31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B0A946-6197-4F7E-9A07-73C639C5863D}"/>
              </a:ext>
            </a:extLst>
          </p:cNvPr>
          <p:cNvSpPr/>
          <p:nvPr/>
        </p:nvSpPr>
        <p:spPr>
          <a:xfrm>
            <a:off x="634482" y="1731181"/>
            <a:ext cx="1125271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>
              <a:lnSpc>
                <a:spcPct val="90000"/>
              </a:lnSpc>
              <a:spcBef>
                <a:spcPts val="1800"/>
              </a:spcBef>
              <a:buClr>
                <a:srgbClr val="A5B592">
                  <a:lumMod val="75000"/>
                </a:srgbClr>
              </a:buClr>
            </a:pPr>
            <a:r>
              <a:rPr lang="en-US" sz="2000">
                <a:latin typeface="Constantia"/>
              </a:rPr>
              <a:t>Primary data from</a:t>
            </a:r>
            <a:r>
              <a:rPr lang="en-US" sz="2000" b="1">
                <a:latin typeface="Constantia"/>
              </a:rPr>
              <a:t> Inside Airbnb</a:t>
            </a:r>
            <a:r>
              <a:rPr lang="en-US" sz="2000">
                <a:latin typeface="Constantia"/>
              </a:rPr>
              <a:t>, http://insideairbnb.com/index.html</a:t>
            </a:r>
          </a:p>
          <a:p>
            <a:pPr defTabSz="1218987">
              <a:lnSpc>
                <a:spcPct val="90000"/>
              </a:lnSpc>
              <a:spcBef>
                <a:spcPts val="1800"/>
              </a:spcBef>
              <a:buClr>
                <a:srgbClr val="A5B592">
                  <a:lumMod val="75000"/>
                </a:srgbClr>
              </a:buClr>
            </a:pPr>
            <a:r>
              <a:rPr lang="en-US" sz="2000">
                <a:latin typeface="Constantia"/>
              </a:rPr>
              <a:t>Focused on a single city, Los Angeles, with 43,000+ listings and 100+ attributes available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A1A60-3AA6-4601-84DC-0E5601E7FBC2}"/>
              </a:ext>
            </a:extLst>
          </p:cNvPr>
          <p:cNvSpPr/>
          <p:nvPr/>
        </p:nvSpPr>
        <p:spPr>
          <a:xfrm>
            <a:off x="750116" y="4539333"/>
            <a:ext cx="24533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Location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err="1">
                <a:latin typeface="Constantia"/>
              </a:rPr>
              <a:t>lat</a:t>
            </a:r>
            <a:r>
              <a:rPr lang="en-US" sz="1600">
                <a:latin typeface="Constantia"/>
              </a:rPr>
              <a:t>/long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neighborhood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>
              <a:latin typeface="Constanti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796EB9-2D42-4DA8-9627-59B2BD569E8B}"/>
              </a:ext>
            </a:extLst>
          </p:cNvPr>
          <p:cNvSpPr/>
          <p:nvPr/>
        </p:nvSpPr>
        <p:spPr>
          <a:xfrm>
            <a:off x="3462997" y="2899788"/>
            <a:ext cx="5166927" cy="369332"/>
          </a:xfrm>
          <a:prstGeom prst="rect">
            <a:avLst/>
          </a:prstGeom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lnSpc>
                <a:spcPct val="90000"/>
              </a:lnSpc>
              <a:spcBef>
                <a:spcPts val="1800"/>
              </a:spcBef>
              <a:buClr>
                <a:srgbClr val="A5B592">
                  <a:lumMod val="75000"/>
                </a:srgbClr>
              </a:buClr>
            </a:pPr>
            <a:r>
              <a:rPr lang="en-US" sz="2000" i="1" u="sng">
                <a:latin typeface="Constantia"/>
              </a:rPr>
              <a:t>Distilled data to key relevant features such as</a:t>
            </a:r>
            <a:endParaRPr lang="en-US" sz="2000">
              <a:latin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70A80F-7C13-4938-9957-DE3CD43A3BB2}"/>
              </a:ext>
            </a:extLst>
          </p:cNvPr>
          <p:cNvSpPr/>
          <p:nvPr/>
        </p:nvSpPr>
        <p:spPr>
          <a:xfrm>
            <a:off x="9133979" y="4539333"/>
            <a:ext cx="221549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Service details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Host flexibility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Host experience</a:t>
            </a:r>
          </a:p>
        </p:txBody>
      </p:sp>
      <p:pic>
        <p:nvPicPr>
          <p:cNvPr id="29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891994-7248-425D-ABAF-205DE2C78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0"/>
          <a:stretch/>
        </p:blipFill>
        <p:spPr>
          <a:xfrm>
            <a:off x="1218922" y="3677433"/>
            <a:ext cx="871787" cy="7449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DB11DA-2800-461E-A41C-9D3B50CD29A2}"/>
              </a:ext>
            </a:extLst>
          </p:cNvPr>
          <p:cNvSpPr/>
          <p:nvPr/>
        </p:nvSpPr>
        <p:spPr>
          <a:xfrm>
            <a:off x="4936865" y="4539333"/>
            <a:ext cx="221549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Rental details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room type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capacity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600">
              <a:latin typeface="Constantia"/>
            </a:endParaRPr>
          </a:p>
        </p:txBody>
      </p:sp>
      <p:pic>
        <p:nvPicPr>
          <p:cNvPr id="1028" name="Picture 4" descr="https://static.thenounproject.com/png/894481-200.png">
            <a:extLst>
              <a:ext uri="{FF2B5EF4-FFF2-40B4-BE49-F238E27FC236}">
                <a16:creationId xmlns:a16="http://schemas.microsoft.com/office/drawing/2014/main" id="{E0DC7A0A-6358-4D6D-B47E-F3A6E2EC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070" y="3522005"/>
            <a:ext cx="958389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25A3664-B419-45AB-9151-19A2477FCBFD}"/>
              </a:ext>
            </a:extLst>
          </p:cNvPr>
          <p:cNvSpPr/>
          <p:nvPr/>
        </p:nvSpPr>
        <p:spPr>
          <a:xfrm>
            <a:off x="6862451" y="4539333"/>
            <a:ext cx="2493508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Amenities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wireless internet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air conditioning</a:t>
            </a:r>
            <a:endParaRPr lang="en-US">
              <a:latin typeface="Constantia"/>
            </a:endParaRPr>
          </a:p>
        </p:txBody>
      </p:sp>
      <p:pic>
        <p:nvPicPr>
          <p:cNvPr id="31" name="Picture 30" descr="A close up of a logo&#10;&#10;Description generated with high confidence">
            <a:extLst>
              <a:ext uri="{FF2B5EF4-FFF2-40B4-BE49-F238E27FC236}">
                <a16:creationId xmlns:a16="http://schemas.microsoft.com/office/drawing/2014/main" id="{BFAA17D8-EED6-4AC0-947E-B60A96D67F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36" y="3578433"/>
            <a:ext cx="1045566" cy="8146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E7574D-1B02-4522-824F-A283B0BB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https://static.thenounproject.com/png/1505318-200.png">
            <a:extLst>
              <a:ext uri="{FF2B5EF4-FFF2-40B4-BE49-F238E27FC236}">
                <a16:creationId xmlns:a16="http://schemas.microsoft.com/office/drawing/2014/main" id="{641933A5-E687-4E2C-8E71-0142FECB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76" y="3652160"/>
            <a:ext cx="809265" cy="80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69817D-F59F-440E-AFA3-AF1240C42F77}"/>
              </a:ext>
            </a:extLst>
          </p:cNvPr>
          <p:cNvSpPr/>
          <p:nvPr/>
        </p:nvSpPr>
        <p:spPr>
          <a:xfrm>
            <a:off x="2776705" y="4539333"/>
            <a:ext cx="2453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>
              <a:buClr>
                <a:srgbClr val="FF0000"/>
              </a:buClr>
            </a:pPr>
            <a:r>
              <a:rPr lang="en-US" sz="1600">
                <a:latin typeface="Constantia"/>
              </a:rPr>
              <a:t>Customer feedback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ratings</a:t>
            </a:r>
          </a:p>
          <a:p>
            <a:pPr marL="457200" indent="-457200" defTabSz="1218987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Constantia"/>
              </a:rPr>
              <a:t>reviews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C730D7-C9F3-47DC-B8A1-244945BFAD7A}"/>
              </a:ext>
            </a:extLst>
          </p:cNvPr>
          <p:cNvSpPr/>
          <p:nvPr/>
        </p:nvSpPr>
        <p:spPr>
          <a:xfrm>
            <a:off x="1700275" y="5828634"/>
            <a:ext cx="879144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ts val="1800"/>
              </a:spcBef>
              <a:buClr>
                <a:srgbClr val="A5B592">
                  <a:lumMod val="75000"/>
                </a:srgbClr>
              </a:buClr>
            </a:pPr>
            <a:r>
              <a:rPr lang="en-US" sz="1400">
                <a:latin typeface="Constantia"/>
              </a:rPr>
              <a:t>Los Angeles was deemed a good choice given the high level of tourism it receives and its urban sprawl. It also has a large number of Airbnb listings but is not as widely studied as other cities such as New York and San Francisco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2E8B41C-1480-49A1-A204-11BFFCAC14D3}"/>
              </a:ext>
            </a:extLst>
          </p:cNvPr>
          <p:cNvSpPr txBox="1">
            <a:spLocks/>
          </p:cNvSpPr>
          <p:nvPr/>
        </p:nvSpPr>
        <p:spPr>
          <a:xfrm>
            <a:off x="1804569" y="492661"/>
            <a:ext cx="9839349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Constantia" panose="02030602050306030303" pitchFamily="18" charset="0"/>
              </a:rPr>
              <a:t>More specifically, we chose to leverage city-level Airbnb listing data for Los Angeles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AB1A6-7B73-46A5-94B6-3787A23A5F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4"/>
          <a:stretch/>
        </p:blipFill>
        <p:spPr>
          <a:xfrm>
            <a:off x="9535887" y="3671178"/>
            <a:ext cx="880896" cy="7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3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FD1DCFC-EBBC-4528-BA00-4BC918DA9BD5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879012" y="412826"/>
            <a:ext cx="9387403" cy="5590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Constantia" panose="02030602050306030303" pitchFamily="18" charset="0"/>
              </a:rPr>
              <a:t>Our analysis focuses on granular location data due to the critical role of location in driving travel rentals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E7574D-1B02-4522-824F-A283B0BB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ECF2EB-9273-4B36-89CB-7C3E4D8606EA}"/>
              </a:ext>
            </a:extLst>
          </p:cNvPr>
          <p:cNvSpPr/>
          <p:nvPr/>
        </p:nvSpPr>
        <p:spPr>
          <a:xfrm>
            <a:off x="1051984" y="2586462"/>
            <a:ext cx="330860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As travelers, we know that location is a major factor in finding a place to stay when visiting a new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However, it can be challenging to tell apart better vs. worse neighborhoods, and desirable locations can span across predefined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Airbnb’s interface provides a map view, but doesn’t help a user identify which areas of a city travelers desire</a:t>
            </a:r>
          </a:p>
        </p:txBody>
      </p:sp>
      <p:pic>
        <p:nvPicPr>
          <p:cNvPr id="59" name="Picture 2" descr="https://lh4.googleusercontent.com/TJLJQXzGnW-iUKJrH0hCijTWej5T2Jq7BJoSGpI7vpK2Yk-C2sqdoW-IDD1g1Iw7jIvrXCE_EVRbi9aJvzzOduSO_QoXSiYyG3Y6qlHvw5X_-RXe4irjcR6oEVCthZ0rNqFOWakY">
            <a:extLst>
              <a:ext uri="{FF2B5EF4-FFF2-40B4-BE49-F238E27FC236}">
                <a16:creationId xmlns:a16="http://schemas.microsoft.com/office/drawing/2014/main" id="{3C409135-0C50-4568-BBE5-060EB5E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94" y="2197915"/>
            <a:ext cx="6014471" cy="43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CD96733-736D-4427-98EB-18DC29F1BBB2}"/>
              </a:ext>
            </a:extLst>
          </p:cNvPr>
          <p:cNvSpPr txBox="1"/>
          <p:nvPr/>
        </p:nvSpPr>
        <p:spPr>
          <a:xfrm>
            <a:off x="5278306" y="6053082"/>
            <a:ext cx="540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Constantia" panose="02030602050306030303" pitchFamily="18" charset="0"/>
              </a:rPr>
              <a:t>Word map from randomly sampled 100,000 reviews for all listings in LA</a:t>
            </a:r>
          </a:p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Constantia" panose="02030602050306030303" pitchFamily="18" charset="0"/>
              </a:rPr>
              <a:t>Made in Python using </a:t>
            </a: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Constantia" panose="02030602050306030303" pitchFamily="18" charset="0"/>
              </a:rPr>
              <a:t>WordCloud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Constantia" panose="02030602050306030303" pitchFamily="18" charset="0"/>
              </a:rPr>
              <a:t> and matplotlib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50270-562F-4CA0-A7DF-A88DB96C4EDD}"/>
              </a:ext>
            </a:extLst>
          </p:cNvPr>
          <p:cNvSpPr/>
          <p:nvPr/>
        </p:nvSpPr>
        <p:spPr>
          <a:xfrm>
            <a:off x="1051984" y="1731550"/>
            <a:ext cx="365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464646"/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Location matters, but it can be hard to tell what good is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B810FC-95E1-4094-83F3-D0EEF9A83D7A}"/>
              </a:ext>
            </a:extLst>
          </p:cNvPr>
          <p:cNvSpPr/>
          <p:nvPr/>
        </p:nvSpPr>
        <p:spPr>
          <a:xfrm>
            <a:off x="5124251" y="1731119"/>
            <a:ext cx="601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i="1">
                <a:solidFill>
                  <a:srgbClr val="464646"/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Opportunity to use rich Airbnb and geographic data to help users differentiate between locations</a:t>
            </a:r>
          </a:p>
        </p:txBody>
      </p:sp>
    </p:spTree>
    <p:extLst>
      <p:ext uri="{BB962C8B-B14F-4D97-AF65-F5344CB8AC3E}">
        <p14:creationId xmlns:p14="http://schemas.microsoft.com/office/powerpoint/2010/main" val="138813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1C865D28-7E26-46E5-AF17-5421B94CD013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5A5E00B-BDF0-4F20-A76C-ED36AAB9B9DF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BB92263-3EED-430A-BC45-7426FB776FDF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673363-A50D-40F1-9F65-CF78114F5AA0}"/>
              </a:ext>
            </a:extLst>
          </p:cNvPr>
          <p:cNvSpPr txBox="1">
            <a:spLocks/>
          </p:cNvSpPr>
          <p:nvPr/>
        </p:nvSpPr>
        <p:spPr>
          <a:xfrm>
            <a:off x="1601649" y="416441"/>
            <a:ext cx="9161882" cy="5590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B05263-F4B7-41E3-AC03-BFB42B8DE205}"/>
              </a:ext>
            </a:extLst>
          </p:cNvPr>
          <p:cNvSpPr txBox="1">
            <a:spLocks/>
          </p:cNvSpPr>
          <p:nvPr/>
        </p:nvSpPr>
        <p:spPr>
          <a:xfrm>
            <a:off x="77368" y="2450894"/>
            <a:ext cx="4996282" cy="5590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>
              <a:latin typeface="Constantia" panose="020306020503060303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67539-87ED-4B93-AE4C-9E50B572D83F}"/>
              </a:ext>
            </a:extLst>
          </p:cNvPr>
          <p:cNvSpPr/>
          <p:nvPr/>
        </p:nvSpPr>
        <p:spPr>
          <a:xfrm>
            <a:off x="688508" y="2130330"/>
            <a:ext cx="3282949" cy="39158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Ins="288000" bIns="72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Looked at ways to leverage available Airbnb data such as location ratings to create geographic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Paired these clusters with custom map layers in Tableau to ensure users could see these clusters in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Calculated and categorized area proximity to major tourist attractions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Added in insights on how these areas stack on price and overall ratings</a:t>
            </a:r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A196BA09-1BE9-4A76-8294-F4C9434FD8C7}"/>
              </a:ext>
            </a:extLst>
          </p:cNvPr>
          <p:cNvSpPr/>
          <p:nvPr/>
        </p:nvSpPr>
        <p:spPr>
          <a:xfrm>
            <a:off x="1775039" y="370008"/>
            <a:ext cx="101905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Constantia" panose="02030602050306030303" pitchFamily="18" charset="0"/>
              </a:rPr>
              <a:t>We’ve sought to combine relevant data and data vis. tools to help users find the right area and the right listing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D0BDB9-AC31-4D5C-97E3-D105C6CDADE3}"/>
              </a:ext>
            </a:extLst>
          </p:cNvPr>
          <p:cNvSpPr/>
          <p:nvPr/>
        </p:nvSpPr>
        <p:spPr>
          <a:xfrm>
            <a:off x="4243095" y="2146818"/>
            <a:ext cx="7656933" cy="38994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Ins="4320000" bIns="72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Used online research and friendly conversations to gauge what customers prioritize in listing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Used natural language processing of reviews to explore additional traits that customers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Sought to overcome some limitations in current Airbnb filtering capabilities to better improve listing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Constantia" panose="02030602050306030303" pitchFamily="18" charset="0"/>
              </a:rPr>
              <a:t>Introduced tabular comparison of listings across key measures and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21F70-11A6-4A0B-BDF7-871B33EE1872}"/>
              </a:ext>
            </a:extLst>
          </p:cNvPr>
          <p:cNvSpPr/>
          <p:nvPr/>
        </p:nvSpPr>
        <p:spPr>
          <a:xfrm>
            <a:off x="1614859" y="1939812"/>
            <a:ext cx="1228350" cy="369332"/>
          </a:xfrm>
          <a:prstGeom prst="rect">
            <a:avLst/>
          </a:prstGeom>
          <a:solidFill>
            <a:srgbClr val="FF5A5F"/>
          </a:solidFill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bg1"/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Right Area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277378-C3FF-4DAF-AFCB-4B3CF28CBE25}"/>
              </a:ext>
            </a:extLst>
          </p:cNvPr>
          <p:cNvSpPr/>
          <p:nvPr/>
        </p:nvSpPr>
        <p:spPr>
          <a:xfrm>
            <a:off x="7228461" y="1939812"/>
            <a:ext cx="1449436" cy="369332"/>
          </a:xfrm>
          <a:prstGeom prst="rect">
            <a:avLst/>
          </a:prstGeom>
          <a:solidFill>
            <a:srgbClr val="FF5A5F"/>
          </a:solidFill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chemeClr val="bg1"/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Right Listing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C87AB31F-DA9F-4040-8494-A905FB35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5370" y="2450894"/>
            <a:ext cx="4580344" cy="33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7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527261" y="1814999"/>
            <a:ext cx="9063457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>
                <a:latin typeface="Constantia" panose="02030602050306030303" pitchFamily="18" charset="0"/>
              </a:rPr>
              <a:t>Putting it all together…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19557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3337599" y="-285849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6241386-D90B-45C2-90DF-F2F716B90E7B}"/>
              </a:ext>
            </a:extLst>
          </p:cNvPr>
          <p:cNvSpPr/>
          <p:nvPr/>
        </p:nvSpPr>
        <p:spPr>
          <a:xfrm>
            <a:off x="845601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EDC9FF7-91CE-4B14-A83A-E2447B193621}"/>
              </a:ext>
            </a:extLst>
          </p:cNvPr>
          <p:cNvSpPr/>
          <p:nvPr/>
        </p:nvSpPr>
        <p:spPr>
          <a:xfrm>
            <a:off x="1671645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DDA9455-4C81-4D95-8444-58F40415ACBE}"/>
              </a:ext>
            </a:extLst>
          </p:cNvPr>
          <p:cNvSpPr/>
          <p:nvPr/>
        </p:nvSpPr>
        <p:spPr>
          <a:xfrm>
            <a:off x="2511555" y="-2858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F6B69ECC-3D2C-4038-B3EE-06F72319BAC9}"/>
              </a:ext>
            </a:extLst>
          </p:cNvPr>
          <p:cNvSpPr/>
          <p:nvPr/>
        </p:nvSpPr>
        <p:spPr>
          <a:xfrm>
            <a:off x="8047914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56DDD8AA-F02A-45FD-AE3D-7E1D8B5537FB}"/>
              </a:ext>
            </a:extLst>
          </p:cNvPr>
          <p:cNvSpPr/>
          <p:nvPr/>
        </p:nvSpPr>
        <p:spPr>
          <a:xfrm>
            <a:off x="11365956" y="6303446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2D3E9957-44AD-4227-BECE-E752CEFC6E6C}"/>
              </a:ext>
            </a:extLst>
          </p:cNvPr>
          <p:cNvSpPr/>
          <p:nvPr/>
        </p:nvSpPr>
        <p:spPr>
          <a:xfrm>
            <a:off x="8873958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23B2D119-B54A-48EB-958D-E03F94E41F37}"/>
              </a:ext>
            </a:extLst>
          </p:cNvPr>
          <p:cNvSpPr/>
          <p:nvPr/>
        </p:nvSpPr>
        <p:spPr>
          <a:xfrm>
            <a:off x="9700002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5C296A8C-AB90-43CF-9406-0E3F68B18A21}"/>
              </a:ext>
            </a:extLst>
          </p:cNvPr>
          <p:cNvSpPr/>
          <p:nvPr/>
        </p:nvSpPr>
        <p:spPr>
          <a:xfrm>
            <a:off x="10539912" y="63034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5805D-B2F5-4B3E-B453-20BDD0170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1"/>
          <a:stretch/>
        </p:blipFill>
        <p:spPr>
          <a:xfrm>
            <a:off x="4587584" y="2562276"/>
            <a:ext cx="3016832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7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7D4A1868-4716-4917-995D-29C4938E3EDD}"/>
              </a:ext>
            </a:extLst>
          </p:cNvPr>
          <p:cNvSpPr/>
          <p:nvPr/>
        </p:nvSpPr>
        <p:spPr>
          <a:xfrm>
            <a:off x="-446930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9F06E96-5251-4216-9C5F-F6D0734DA44A}"/>
              </a:ext>
            </a:extLst>
          </p:cNvPr>
          <p:cNvSpPr/>
          <p:nvPr/>
        </p:nvSpPr>
        <p:spPr>
          <a:xfrm>
            <a:off x="205724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777777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6C9E61E-7C7F-41BC-AFF3-4F51115866E9}"/>
              </a:ext>
            </a:extLst>
          </p:cNvPr>
          <p:cNvSpPr/>
          <p:nvPr/>
        </p:nvSpPr>
        <p:spPr>
          <a:xfrm>
            <a:off x="858378" y="481261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FF5A5F"/>
          </a:solidFill>
          <a:ln>
            <a:noFill/>
          </a:ln>
          <a:effectLst>
            <a:outerShdw blurRad="63500" dist="38100" dir="2700000" sx="102000" sy="102000" algn="tl" rotWithShape="0">
              <a:schemeClr val="bg2">
                <a:lumMod val="9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A945-AE9D-403A-A976-DADA89FEBAA3}"/>
              </a:ext>
            </a:extLst>
          </p:cNvPr>
          <p:cNvSpPr/>
          <p:nvPr/>
        </p:nvSpPr>
        <p:spPr>
          <a:xfrm>
            <a:off x="559345" y="1805726"/>
            <a:ext cx="491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Tahoma" pitchFamily="34" charset="0"/>
                <a:cs typeface="Arial" panose="020B0604020202020204" pitchFamily="34" charset="0"/>
              </a:rPr>
              <a:t>Acquiring all the data you want can be challenging, possibly unfruitful, but always interesting</a:t>
            </a:r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31BC5-119E-4509-AD02-3D3B617070D1}"/>
              </a:ext>
            </a:extLst>
          </p:cNvPr>
          <p:cNvSpPr/>
          <p:nvPr/>
        </p:nvSpPr>
        <p:spPr>
          <a:xfrm>
            <a:off x="6359385" y="3222264"/>
            <a:ext cx="5119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tantia" panose="02030602050306030303" pitchFamily="18" charset="0"/>
              </a:rPr>
              <a:t>There are also meaningful tradeoffs between technology and functionality that are worth keeping in mind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34C3D-70DC-440C-BC5F-01465EE6D3E1}"/>
              </a:ext>
            </a:extLst>
          </p:cNvPr>
          <p:cNvSpPr/>
          <p:nvPr/>
        </p:nvSpPr>
        <p:spPr>
          <a:xfrm>
            <a:off x="6359385" y="1807237"/>
            <a:ext cx="51197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tantia" panose="02030602050306030303" pitchFamily="18" charset="0"/>
              </a:rPr>
              <a:t>At the same time, its important to think through the right use-cases and audiences using the data available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F1D39C8-6DD1-43C8-9F5B-7B2F107FA2EB}"/>
              </a:ext>
            </a:extLst>
          </p:cNvPr>
          <p:cNvSpPr txBox="1">
            <a:spLocks/>
          </p:cNvSpPr>
          <p:nvPr/>
        </p:nvSpPr>
        <p:spPr>
          <a:xfrm>
            <a:off x="1879013" y="412826"/>
            <a:ext cx="8720564" cy="5590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Constantia" panose="02030602050306030303" pitchFamily="18" charset="0"/>
              </a:rPr>
              <a:t>As with most projects, we learned some valuable insights along the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7C651-0DEE-44C7-9663-35F3364FAAD5}"/>
              </a:ext>
            </a:extLst>
          </p:cNvPr>
          <p:cNvSpPr txBox="1"/>
          <p:nvPr/>
        </p:nvSpPr>
        <p:spPr>
          <a:xfrm>
            <a:off x="559345" y="2413334"/>
            <a:ext cx="52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5A5F"/>
                </a:solidFill>
                <a:latin typeface="Comic Sans MS" panose="030F0702030302020204" pitchFamily="66" charset="0"/>
              </a:rPr>
              <a:t>Three packages, dozens of attempts and numerous how-to-articles later….we could get hotel prices, just not latitudes and longitudes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329D-268F-475D-A05C-5744941DE5CB}"/>
              </a:ext>
            </a:extLst>
          </p:cNvPr>
          <p:cNvGrpSpPr/>
          <p:nvPr/>
        </p:nvGrpSpPr>
        <p:grpSpPr>
          <a:xfrm>
            <a:off x="580530" y="2914487"/>
            <a:ext cx="4558812" cy="3486023"/>
            <a:chOff x="495270" y="3048309"/>
            <a:chExt cx="4558812" cy="34860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2ABFE7-5BA9-4E45-A364-FB98DD301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3" r="11558"/>
            <a:stretch/>
          </p:blipFill>
          <p:spPr>
            <a:xfrm>
              <a:off x="495270" y="3395574"/>
              <a:ext cx="4558812" cy="313875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45150C-654E-42BA-A345-BEC73A166131}"/>
                </a:ext>
              </a:extLst>
            </p:cNvPr>
            <p:cNvSpPr txBox="1"/>
            <p:nvPr/>
          </p:nvSpPr>
          <p:spPr>
            <a:xfrm>
              <a:off x="1180774" y="3048309"/>
              <a:ext cx="3704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>
                  <a:latin typeface="Constantia" panose="02030602050306030303" pitchFamily="18" charset="0"/>
                </a:rPr>
                <a:t>Airbnb Listing Prices vs. Hotel Prices in LA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310D79-8D3D-41EB-BF80-8303F2142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47" t="42990" r="441" b="43555"/>
            <a:stretch/>
          </p:blipFill>
          <p:spPr>
            <a:xfrm>
              <a:off x="3875962" y="5053161"/>
              <a:ext cx="869951" cy="56515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FA5F119-3D9E-4F46-99EF-DFD8DEB8A76E}"/>
                </a:ext>
              </a:extLst>
            </p:cNvPr>
            <p:cNvGrpSpPr/>
            <p:nvPr/>
          </p:nvGrpSpPr>
          <p:grpSpPr>
            <a:xfrm>
              <a:off x="1993692" y="3379101"/>
              <a:ext cx="2655665" cy="674218"/>
              <a:chOff x="2110994" y="3978820"/>
              <a:chExt cx="2655665" cy="67421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B9288E-8B42-48E1-A74F-0C07167C98EB}"/>
                  </a:ext>
                </a:extLst>
              </p:cNvPr>
              <p:cNvSpPr txBox="1"/>
              <p:nvPr/>
            </p:nvSpPr>
            <p:spPr>
              <a:xfrm>
                <a:off x="2113633" y="3978820"/>
                <a:ext cx="2569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Average Price for Hotel:          </a:t>
                </a:r>
                <a:r>
                  <a:rPr lang="en-US" sz="1200">
                    <a:solidFill>
                      <a:srgbClr val="FF5A5F"/>
                    </a:solidFill>
                  </a:rPr>
                  <a:t>$197.78</a:t>
                </a:r>
                <a:r>
                  <a:rPr lang="en-US" sz="1200"/>
                  <a:t>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3D4BF9-E382-4968-8C5D-CE4599F622F4}"/>
                  </a:ext>
                </a:extLst>
              </p:cNvPr>
              <p:cNvSpPr txBox="1"/>
              <p:nvPr/>
            </p:nvSpPr>
            <p:spPr>
              <a:xfrm>
                <a:off x="2110994" y="4183422"/>
                <a:ext cx="2655665" cy="46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1200"/>
                  <a:t>Average Price for Airbnb:        </a:t>
                </a:r>
                <a:r>
                  <a:rPr lang="en-US" sz="1200">
                    <a:solidFill>
                      <a:srgbClr val="FF5A5F"/>
                    </a:solidFill>
                  </a:rPr>
                  <a:t>$118.38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/>
                  <a:t>(entire house, 2 people)  </a:t>
                </a: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EAA9BC-630E-4C3C-BD4E-E129F818AA0C}"/>
              </a:ext>
            </a:extLst>
          </p:cNvPr>
          <p:cNvSpPr/>
          <p:nvPr/>
        </p:nvSpPr>
        <p:spPr>
          <a:xfrm>
            <a:off x="6420559" y="2413334"/>
            <a:ext cx="511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FF5A5F"/>
                </a:solidFill>
                <a:latin typeface="Comic Sans MS" panose="030F0702030302020204" pitchFamily="66" charset="0"/>
              </a:rPr>
              <a:t>While we thought through the perspectives of Airbnb hosts, business managers and customers, we realized our data was richest for the latter</a:t>
            </a:r>
            <a:endParaRPr lang="en-US" sz="1200">
              <a:solidFill>
                <a:srgbClr val="FF5A5F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6CC47F-8AAA-4269-BF14-61031A1D3C91}"/>
              </a:ext>
            </a:extLst>
          </p:cNvPr>
          <p:cNvSpPr/>
          <p:nvPr/>
        </p:nvSpPr>
        <p:spPr>
          <a:xfrm flipH="1">
            <a:off x="6074985" y="1868565"/>
            <a:ext cx="284400" cy="283466"/>
          </a:xfrm>
          <a:prstGeom prst="ellipse">
            <a:avLst/>
          </a:prstGeom>
          <a:solidFill>
            <a:srgbClr val="FF5A5F"/>
          </a:solidFill>
          <a:ln>
            <a:solidFill>
              <a:srgbClr val="FF5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Picture 23">
            <a:extLst>
              <a:ext uri="{FF2B5EF4-FFF2-40B4-BE49-F238E27FC236}">
                <a16:creationId xmlns:a16="http://schemas.microsoft.com/office/drawing/2014/main" id="{C69170E2-3F71-4EFE-AEF6-18340279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74" y="4275835"/>
            <a:ext cx="4116366" cy="928200"/>
          </a:xfrm>
          <a:prstGeom prst="rect">
            <a:avLst/>
          </a:prstGeom>
        </p:spPr>
      </p:pic>
      <p:sp>
        <p:nvSpPr>
          <p:cNvPr id="9" name="Rectangle 24">
            <a:extLst>
              <a:ext uri="{FF2B5EF4-FFF2-40B4-BE49-F238E27FC236}">
                <a16:creationId xmlns:a16="http://schemas.microsoft.com/office/drawing/2014/main" id="{90382DFD-73F3-402A-82C6-A97A48D2779C}"/>
              </a:ext>
            </a:extLst>
          </p:cNvPr>
          <p:cNvSpPr/>
          <p:nvPr/>
        </p:nvSpPr>
        <p:spPr>
          <a:xfrm>
            <a:off x="6334314" y="3805028"/>
            <a:ext cx="5277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FF5A5F"/>
                </a:solidFill>
                <a:latin typeface="Comic Sans MS" panose="030F0702030302020204" pitchFamily="66" charset="0"/>
              </a:rPr>
              <a:t>Each additional filter or data layer we added steadily increased our load times (we had 3 cities to start, DC and Chicago got bumped)</a:t>
            </a:r>
            <a:endParaRPr lang="en-US" sz="1200">
              <a:solidFill>
                <a:srgbClr val="FF5A5F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65FE70-BBC8-4A0A-95E2-E25D099C4BE3}"/>
              </a:ext>
            </a:extLst>
          </p:cNvPr>
          <p:cNvSpPr/>
          <p:nvPr/>
        </p:nvSpPr>
        <p:spPr>
          <a:xfrm>
            <a:off x="6359385" y="5387321"/>
            <a:ext cx="5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tantia" panose="02030602050306030303" pitchFamily="18" charset="0"/>
              </a:rPr>
              <a:t>Don’t ever use Comic Sans MS. Except in pink. At the end of a semester in a class presentation on data visualization.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FF09BC-414A-431A-8FF5-192DC19B76B7}"/>
              </a:ext>
            </a:extLst>
          </p:cNvPr>
          <p:cNvSpPr/>
          <p:nvPr/>
        </p:nvSpPr>
        <p:spPr>
          <a:xfrm flipH="1">
            <a:off x="6074985" y="3277936"/>
            <a:ext cx="284400" cy="283466"/>
          </a:xfrm>
          <a:prstGeom prst="ellipse">
            <a:avLst/>
          </a:prstGeom>
          <a:solidFill>
            <a:srgbClr val="FF5A5F"/>
          </a:solidFill>
          <a:ln>
            <a:solidFill>
              <a:srgbClr val="FF5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9082B6-F797-4A00-88C8-23BC15630741}"/>
              </a:ext>
            </a:extLst>
          </p:cNvPr>
          <p:cNvSpPr/>
          <p:nvPr/>
        </p:nvSpPr>
        <p:spPr>
          <a:xfrm flipH="1">
            <a:off x="320426" y="1868565"/>
            <a:ext cx="284400" cy="283466"/>
          </a:xfrm>
          <a:prstGeom prst="ellipse">
            <a:avLst/>
          </a:prstGeom>
          <a:solidFill>
            <a:srgbClr val="FF5A5F"/>
          </a:solidFill>
          <a:ln>
            <a:solidFill>
              <a:srgbClr val="FF5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26BBBF-CF0E-406A-8AC7-06E03763A45E}"/>
              </a:ext>
            </a:extLst>
          </p:cNvPr>
          <p:cNvSpPr/>
          <p:nvPr/>
        </p:nvSpPr>
        <p:spPr>
          <a:xfrm flipH="1">
            <a:off x="6074985" y="5484490"/>
            <a:ext cx="284400" cy="283466"/>
          </a:xfrm>
          <a:prstGeom prst="ellipse">
            <a:avLst/>
          </a:prstGeom>
          <a:solidFill>
            <a:srgbClr val="FF5A5F"/>
          </a:solidFill>
          <a:ln>
            <a:solidFill>
              <a:srgbClr val="FF5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936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4258A-558C-4784-B36A-F8CC7FF46F72}"/>
              </a:ext>
            </a:extLst>
          </p:cNvPr>
          <p:cNvSpPr txBox="1">
            <a:spLocks/>
          </p:cNvSpPr>
          <p:nvPr/>
        </p:nvSpPr>
        <p:spPr>
          <a:xfrm>
            <a:off x="1527261" y="1814999"/>
            <a:ext cx="9063457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Constantia" panose="02030602050306030303" pitchFamily="18" charset="0"/>
              </a:rPr>
              <a:t>Thank you!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A6B8A47-D2F4-47CD-BE8E-08023F39472D}"/>
              </a:ext>
            </a:extLst>
          </p:cNvPr>
          <p:cNvSpPr/>
          <p:nvPr/>
        </p:nvSpPr>
        <p:spPr>
          <a:xfrm>
            <a:off x="19557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647410-2225-45E1-A3F5-55E9944A24AB}"/>
              </a:ext>
            </a:extLst>
          </p:cNvPr>
          <p:cNvSpPr/>
          <p:nvPr/>
        </p:nvSpPr>
        <p:spPr>
          <a:xfrm>
            <a:off x="3337599" y="-285849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EF2346C-04B9-417B-BE0A-667D79EAE61F}"/>
              </a:ext>
            </a:extLst>
          </p:cNvPr>
          <p:cNvSpPr txBox="1">
            <a:spLocks/>
          </p:cNvSpPr>
          <p:nvPr/>
        </p:nvSpPr>
        <p:spPr>
          <a:xfrm>
            <a:off x="2265447" y="2700127"/>
            <a:ext cx="7587083" cy="8384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Constantia" panose="02030602050306030303" pitchFamily="18" charset="0"/>
              </a:rPr>
              <a:t>Questions?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6241386-D90B-45C2-90DF-F2F716B90E7B}"/>
              </a:ext>
            </a:extLst>
          </p:cNvPr>
          <p:cNvSpPr/>
          <p:nvPr/>
        </p:nvSpPr>
        <p:spPr>
          <a:xfrm>
            <a:off x="845601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EDC9FF7-91CE-4B14-A83A-E2447B193621}"/>
              </a:ext>
            </a:extLst>
          </p:cNvPr>
          <p:cNvSpPr/>
          <p:nvPr/>
        </p:nvSpPr>
        <p:spPr>
          <a:xfrm>
            <a:off x="1671645" y="-2858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DDA9455-4C81-4D95-8444-58F40415ACBE}"/>
              </a:ext>
            </a:extLst>
          </p:cNvPr>
          <p:cNvSpPr/>
          <p:nvPr/>
        </p:nvSpPr>
        <p:spPr>
          <a:xfrm>
            <a:off x="2511555" y="-2858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F6B69ECC-3D2C-4038-B3EE-06F72319BAC9}"/>
              </a:ext>
            </a:extLst>
          </p:cNvPr>
          <p:cNvSpPr/>
          <p:nvPr/>
        </p:nvSpPr>
        <p:spPr>
          <a:xfrm>
            <a:off x="8047914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56DDD8AA-F02A-45FD-AE3D-7E1D8B5537FB}"/>
              </a:ext>
            </a:extLst>
          </p:cNvPr>
          <p:cNvSpPr/>
          <p:nvPr/>
        </p:nvSpPr>
        <p:spPr>
          <a:xfrm>
            <a:off x="11365956" y="6303446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2D3E9957-44AD-4227-BECE-E752CEFC6E6C}"/>
              </a:ext>
            </a:extLst>
          </p:cNvPr>
          <p:cNvSpPr/>
          <p:nvPr/>
        </p:nvSpPr>
        <p:spPr>
          <a:xfrm>
            <a:off x="8873958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23B2D119-B54A-48EB-958D-E03F94E41F37}"/>
              </a:ext>
            </a:extLst>
          </p:cNvPr>
          <p:cNvSpPr/>
          <p:nvPr/>
        </p:nvSpPr>
        <p:spPr>
          <a:xfrm>
            <a:off x="9700002" y="6303448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5C296A8C-AB90-43CF-9406-0E3F68B18A21}"/>
              </a:ext>
            </a:extLst>
          </p:cNvPr>
          <p:cNvSpPr/>
          <p:nvPr/>
        </p:nvSpPr>
        <p:spPr>
          <a:xfrm>
            <a:off x="10539912" y="6303447"/>
            <a:ext cx="826044" cy="838401"/>
          </a:xfrm>
          <a:prstGeom prst="parallelogram">
            <a:avLst>
              <a:gd name="adj" fmla="val 38246"/>
            </a:avLst>
          </a:prstGeom>
          <a:solidFill>
            <a:srgbClr val="4646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80E70-F9DD-432B-807C-107B2316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5A5F"/>
              </a:clrFrom>
              <a:clrTo>
                <a:srgbClr val="FF5A5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5" y="4134304"/>
            <a:ext cx="5350325" cy="22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Comic Sans MS</vt:lpstr>
      <vt:lpstr>Constantia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 泽宇</dc:creator>
  <cp:lastModifiedBy>Abhishek Saha</cp:lastModifiedBy>
  <cp:revision>1</cp:revision>
  <dcterms:created xsi:type="dcterms:W3CDTF">2018-10-02T01:24:23Z</dcterms:created>
  <dcterms:modified xsi:type="dcterms:W3CDTF">2018-12-14T22:48:03Z</dcterms:modified>
</cp:coreProperties>
</file>