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73" r:id="rId3"/>
    <p:sldId id="258" r:id="rId4"/>
    <p:sldId id="257" r:id="rId5"/>
    <p:sldId id="259" r:id="rId6"/>
    <p:sldId id="266" r:id="rId7"/>
    <p:sldId id="261" r:id="rId8"/>
    <p:sldId id="262" r:id="rId9"/>
    <p:sldId id="263" r:id="rId10"/>
    <p:sldId id="265" r:id="rId11"/>
    <p:sldId id="264" r:id="rId12"/>
    <p:sldId id="260" r:id="rId13"/>
    <p:sldId id="268" r:id="rId14"/>
    <p:sldId id="269" r:id="rId15"/>
    <p:sldId id="270" r:id="rId16"/>
    <p:sldId id="272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33570-118D-4403-8EB2-9170A13A2FC2}" v="15" dt="2021-07-29T02:54:3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INGH" userId="a544e23dc775c010" providerId="LiveId" clId="{93633570-118D-4403-8EB2-9170A13A2FC2}"/>
    <pc:docChg chg="undo custSel addSld modSld">
      <pc:chgData name="ABHISHEK SINGH" userId="a544e23dc775c010" providerId="LiveId" clId="{93633570-118D-4403-8EB2-9170A13A2FC2}" dt="2021-07-29T02:55:17.595" v="224" actId="1440"/>
      <pc:docMkLst>
        <pc:docMk/>
      </pc:docMkLst>
      <pc:sldChg chg="modSp mod">
        <pc:chgData name="ABHISHEK SINGH" userId="a544e23dc775c010" providerId="LiveId" clId="{93633570-118D-4403-8EB2-9170A13A2FC2}" dt="2021-07-28T03:01:37.295" v="21" actId="20577"/>
        <pc:sldMkLst>
          <pc:docMk/>
          <pc:sldMk cId="2070402948" sldId="259"/>
        </pc:sldMkLst>
        <pc:spChg chg="mod">
          <ac:chgData name="ABHISHEK SINGH" userId="a544e23dc775c010" providerId="LiveId" clId="{93633570-118D-4403-8EB2-9170A13A2FC2}" dt="2021-07-28T03:01:37.295" v="21" actId="20577"/>
          <ac:spMkLst>
            <pc:docMk/>
            <pc:sldMk cId="2070402948" sldId="259"/>
            <ac:spMk id="37" creationId="{F1484B20-922F-4072-B3F4-4E5996509501}"/>
          </ac:spMkLst>
        </pc:spChg>
      </pc:sldChg>
      <pc:sldChg chg="modSp mod">
        <pc:chgData name="ABHISHEK SINGH" userId="a544e23dc775c010" providerId="LiveId" clId="{93633570-118D-4403-8EB2-9170A13A2FC2}" dt="2021-07-28T02:58:18.868" v="1" actId="20577"/>
        <pc:sldMkLst>
          <pc:docMk/>
          <pc:sldMk cId="1637728803" sldId="262"/>
        </pc:sldMkLst>
        <pc:spChg chg="mod">
          <ac:chgData name="ABHISHEK SINGH" userId="a544e23dc775c010" providerId="LiveId" clId="{93633570-118D-4403-8EB2-9170A13A2FC2}" dt="2021-07-28T02:58:18.868" v="1" actId="20577"/>
          <ac:spMkLst>
            <pc:docMk/>
            <pc:sldMk cId="1637728803" sldId="262"/>
            <ac:spMk id="12" creationId="{5B3F3035-F945-4D1A-8F41-6F924E0E93BA}"/>
          </ac:spMkLst>
        </pc:spChg>
      </pc:sldChg>
      <pc:sldChg chg="addSp delSp modSp new mod setBg">
        <pc:chgData name="ABHISHEK SINGH" userId="a544e23dc775c010" providerId="LiveId" clId="{93633570-118D-4403-8EB2-9170A13A2FC2}" dt="2021-07-29T02:55:17.595" v="224" actId="1440"/>
        <pc:sldMkLst>
          <pc:docMk/>
          <pc:sldMk cId="224098137" sldId="273"/>
        </pc:sldMkLst>
        <pc:spChg chg="mod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2" creationId="{97B963B1-E012-439B-BB94-92024A9B038D}"/>
          </ac:spMkLst>
        </pc:spChg>
        <pc:spChg chg="add del mod">
          <ac:chgData name="ABHISHEK SINGH" userId="a544e23dc775c010" providerId="LiveId" clId="{93633570-118D-4403-8EB2-9170A13A2FC2}" dt="2021-07-29T02:43:05.243" v="198" actId="26606"/>
          <ac:spMkLst>
            <pc:docMk/>
            <pc:sldMk cId="224098137" sldId="273"/>
            <ac:spMk id="3" creationId="{B9AC5346-8821-4790-99E1-C9F09207D6DF}"/>
          </ac:spMkLst>
        </pc:spChg>
        <pc:spChg chg="add del">
          <ac:chgData name="ABHISHEK SINGH" userId="a544e23dc775c010" providerId="LiveId" clId="{93633570-118D-4403-8EB2-9170A13A2FC2}" dt="2021-07-29T02:43:05.213" v="197" actId="26606"/>
          <ac:spMkLst>
            <pc:docMk/>
            <pc:sldMk cId="224098137" sldId="273"/>
            <ac:spMk id="9" creationId="{06E6C0C3-A448-4D8B-86C7-3C83B7E4A600}"/>
          </ac:spMkLst>
        </pc:spChg>
        <pc:spChg chg="add del">
          <ac:chgData name="ABHISHEK SINGH" userId="a544e23dc775c010" providerId="LiveId" clId="{93633570-118D-4403-8EB2-9170A13A2FC2}" dt="2021-07-29T02:43:05.213" v="197" actId="26606"/>
          <ac:spMkLst>
            <pc:docMk/>
            <pc:sldMk cId="224098137" sldId="273"/>
            <ac:spMk id="11" creationId="{EF1326A3-CBDD-4503-8C40-806B4ABF4F2A}"/>
          </ac:spMkLst>
        </pc:spChg>
        <pc:spChg chg="add del">
          <ac:chgData name="ABHISHEK SINGH" userId="a544e23dc775c010" providerId="LiveId" clId="{93633570-118D-4403-8EB2-9170A13A2FC2}" dt="2021-07-29T02:43:05.213" v="197" actId="26606"/>
          <ac:spMkLst>
            <pc:docMk/>
            <pc:sldMk cId="224098137" sldId="273"/>
            <ac:spMk id="13" creationId="{5910698D-E436-464E-9DE4-F9FB349FD9E6}"/>
          </ac:spMkLst>
        </pc:spChg>
        <pc:spChg chg="add del">
          <ac:chgData name="ABHISHEK SINGH" userId="a544e23dc775c010" providerId="LiveId" clId="{93633570-118D-4403-8EB2-9170A13A2FC2}" dt="2021-07-29T02:43:35.168" v="214" actId="26606"/>
          <ac:spMkLst>
            <pc:docMk/>
            <pc:sldMk cId="224098137" sldId="273"/>
            <ac:spMk id="20" creationId="{06E6C0C3-A448-4D8B-86C7-3C83B7E4A600}"/>
          </ac:spMkLst>
        </pc:spChg>
        <pc:spChg chg="add del">
          <ac:chgData name="ABHISHEK SINGH" userId="a544e23dc775c010" providerId="LiveId" clId="{93633570-118D-4403-8EB2-9170A13A2FC2}" dt="2021-07-29T02:43:35.168" v="214" actId="26606"/>
          <ac:spMkLst>
            <pc:docMk/>
            <pc:sldMk cId="224098137" sldId="273"/>
            <ac:spMk id="22" creationId="{EF1326A3-CBDD-4503-8C40-806B4ABF4F2A}"/>
          </ac:spMkLst>
        </pc:spChg>
        <pc:spChg chg="add del">
          <ac:chgData name="ABHISHEK SINGH" userId="a544e23dc775c010" providerId="LiveId" clId="{93633570-118D-4403-8EB2-9170A13A2FC2}" dt="2021-07-29T02:43:35.168" v="214" actId="26606"/>
          <ac:spMkLst>
            <pc:docMk/>
            <pc:sldMk cId="224098137" sldId="273"/>
            <ac:spMk id="24" creationId="{5910698D-E436-464E-9DE4-F9FB349FD9E6}"/>
          </ac:spMkLst>
        </pc:spChg>
        <pc:spChg chg="add del">
          <ac:chgData name="ABHISHEK SINGH" userId="a544e23dc775c010" providerId="LiveId" clId="{93633570-118D-4403-8EB2-9170A13A2FC2}" dt="2021-07-29T02:43:48.648" v="216" actId="26606"/>
          <ac:spMkLst>
            <pc:docMk/>
            <pc:sldMk cId="224098137" sldId="273"/>
            <ac:spMk id="26" creationId="{06E6C0C3-A448-4D8B-86C7-3C83B7E4A600}"/>
          </ac:spMkLst>
        </pc:spChg>
        <pc:spChg chg="add del">
          <ac:chgData name="ABHISHEK SINGH" userId="a544e23dc775c010" providerId="LiveId" clId="{93633570-118D-4403-8EB2-9170A13A2FC2}" dt="2021-07-29T02:43:48.648" v="216" actId="26606"/>
          <ac:spMkLst>
            <pc:docMk/>
            <pc:sldMk cId="224098137" sldId="273"/>
            <ac:spMk id="27" creationId="{EF1326A3-CBDD-4503-8C40-806B4ABF4F2A}"/>
          </ac:spMkLst>
        </pc:spChg>
        <pc:spChg chg="add del">
          <ac:chgData name="ABHISHEK SINGH" userId="a544e23dc775c010" providerId="LiveId" clId="{93633570-118D-4403-8EB2-9170A13A2FC2}" dt="2021-07-29T02:43:48.648" v="216" actId="26606"/>
          <ac:spMkLst>
            <pc:docMk/>
            <pc:sldMk cId="224098137" sldId="273"/>
            <ac:spMk id="28" creationId="{5910698D-E436-464E-9DE4-F9FB349FD9E6}"/>
          </ac:spMkLst>
        </pc:spChg>
        <pc:spChg chg="add del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33" creationId="{06E6C0C3-A448-4D8B-86C7-3C83B7E4A600}"/>
          </ac:spMkLst>
        </pc:spChg>
        <pc:spChg chg="add del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35" creationId="{EF1326A3-CBDD-4503-8C40-806B4ABF4F2A}"/>
          </ac:spMkLst>
        </pc:spChg>
        <pc:spChg chg="add del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37" creationId="{5910698D-E436-464E-9DE4-F9FB349FD9E6}"/>
          </ac:spMkLst>
        </pc:spChg>
        <pc:spChg chg="add del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42" creationId="{ED9D89B5-CCAB-4617-B70E-501DBE3C8437}"/>
          </ac:spMkLst>
        </pc:spChg>
        <pc:spChg chg="add del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44" creationId="{955DEFE8-24AF-47F7-B020-D4D76ABA1830}"/>
          </ac:spMkLst>
        </pc:spChg>
        <pc:spChg chg="add del">
          <ac:chgData name="ABHISHEK SINGH" userId="a544e23dc775c010" providerId="LiveId" clId="{93633570-118D-4403-8EB2-9170A13A2FC2}" dt="2021-07-29T02:54:52.213" v="221" actId="26606"/>
          <ac:spMkLst>
            <pc:docMk/>
            <pc:sldMk cId="224098137" sldId="273"/>
            <ac:spMk id="46" creationId="{6EAE3873-25FC-4346-B1D5-82E5F9D953ED}"/>
          </ac:spMkLst>
        </pc:spChg>
        <pc:graphicFrameChg chg="add del">
          <ac:chgData name="ABHISHEK SINGH" userId="a544e23dc775c010" providerId="LiveId" clId="{93633570-118D-4403-8EB2-9170A13A2FC2}" dt="2021-07-29T02:43:05.213" v="197" actId="26606"/>
          <ac:graphicFrameMkLst>
            <pc:docMk/>
            <pc:sldMk cId="224098137" sldId="273"/>
            <ac:graphicFrameMk id="5" creationId="{1137BACF-4232-46A0-95F0-FBF1661D7306}"/>
          </ac:graphicFrameMkLst>
        </pc:graphicFrameChg>
        <pc:graphicFrameChg chg="add mod ord modGraphic">
          <ac:chgData name="ABHISHEK SINGH" userId="a544e23dc775c010" providerId="LiveId" clId="{93633570-118D-4403-8EB2-9170A13A2FC2}" dt="2021-07-29T02:54:52.213" v="221" actId="26606"/>
          <ac:graphicFrameMkLst>
            <pc:docMk/>
            <pc:sldMk cId="224098137" sldId="273"/>
            <ac:graphicFrameMk id="15" creationId="{5ED9F52E-84C2-43AF-B35E-F18BCC54C144}"/>
          </ac:graphicFrameMkLst>
        </pc:graphicFrameChg>
        <pc:picChg chg="add mod">
          <ac:chgData name="ABHISHEK SINGH" userId="a544e23dc775c010" providerId="LiveId" clId="{93633570-118D-4403-8EB2-9170A13A2FC2}" dt="2021-07-29T02:55:17.595" v="224" actId="1440"/>
          <ac:picMkLst>
            <pc:docMk/>
            <pc:sldMk cId="224098137" sldId="273"/>
            <ac:picMk id="6" creationId="{31620BF3-042C-40E5-9A1E-C5B8FC4D27AC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bhishek-singh-IN/Amdocs-Training-Project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bhishek-singh-IN/Amdocs-Training-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91EEB-284C-4E3E-B736-8E049DBF025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743166-8532-45DD-814D-AE3EDDEBCAE8}">
      <dgm:prSet/>
      <dgm:spPr/>
      <dgm:t>
        <a:bodyPr/>
        <a:lstStyle/>
        <a:p>
          <a:r>
            <a:rPr lang="en-IN"/>
            <a:t>New User Registration</a:t>
          </a:r>
          <a:endParaRPr lang="en-US"/>
        </a:p>
      </dgm:t>
    </dgm:pt>
    <dgm:pt modelId="{7E4C9F47-CDB1-463B-A9FD-B56DC2726A53}" type="parTrans" cxnId="{5B883081-9648-45F9-B5B4-5EED592C4C05}">
      <dgm:prSet/>
      <dgm:spPr/>
      <dgm:t>
        <a:bodyPr/>
        <a:lstStyle/>
        <a:p>
          <a:endParaRPr lang="en-US"/>
        </a:p>
      </dgm:t>
    </dgm:pt>
    <dgm:pt modelId="{B7C3355C-214A-457F-A9AF-E4F09EA31415}" type="sibTrans" cxnId="{5B883081-9648-45F9-B5B4-5EED592C4C05}">
      <dgm:prSet/>
      <dgm:spPr/>
      <dgm:t>
        <a:bodyPr/>
        <a:lstStyle/>
        <a:p>
          <a:endParaRPr lang="en-US"/>
        </a:p>
      </dgm:t>
    </dgm:pt>
    <dgm:pt modelId="{063CCB18-37CA-4B6E-A574-D46ACE9463A1}">
      <dgm:prSet/>
      <dgm:spPr/>
      <dgm:t>
        <a:bodyPr/>
        <a:lstStyle/>
        <a:p>
          <a:r>
            <a:rPr lang="en-IN"/>
            <a:t>User</a:t>
          </a:r>
          <a:endParaRPr lang="en-US"/>
        </a:p>
      </dgm:t>
    </dgm:pt>
    <dgm:pt modelId="{5083F56A-3BA2-41A8-853E-3EA54569666C}" type="parTrans" cxnId="{D5D61326-6FDD-4FF9-9B11-940745F79CEF}">
      <dgm:prSet/>
      <dgm:spPr/>
      <dgm:t>
        <a:bodyPr/>
        <a:lstStyle/>
        <a:p>
          <a:endParaRPr lang="en-US"/>
        </a:p>
      </dgm:t>
    </dgm:pt>
    <dgm:pt modelId="{5200BF3C-9A8D-46E5-9CDD-781EA0D660B5}" type="sibTrans" cxnId="{D5D61326-6FDD-4FF9-9B11-940745F79CEF}">
      <dgm:prSet/>
      <dgm:spPr/>
      <dgm:t>
        <a:bodyPr/>
        <a:lstStyle/>
        <a:p>
          <a:endParaRPr lang="en-US"/>
        </a:p>
      </dgm:t>
    </dgm:pt>
    <dgm:pt modelId="{2C5EEC0D-9134-4BE5-A53E-E57305A939EE}">
      <dgm:prSet/>
      <dgm:spPr/>
      <dgm:t>
        <a:bodyPr/>
        <a:lstStyle/>
        <a:p>
          <a:r>
            <a:rPr lang="en-IN"/>
            <a:t>View and Enroll Course</a:t>
          </a:r>
          <a:endParaRPr lang="en-US"/>
        </a:p>
      </dgm:t>
    </dgm:pt>
    <dgm:pt modelId="{96780EF1-8960-4719-986E-F7E977C3F3B2}" type="parTrans" cxnId="{97FBF679-CCCC-412C-BC4E-4F91E8889927}">
      <dgm:prSet/>
      <dgm:spPr/>
      <dgm:t>
        <a:bodyPr/>
        <a:lstStyle/>
        <a:p>
          <a:endParaRPr lang="en-US"/>
        </a:p>
      </dgm:t>
    </dgm:pt>
    <dgm:pt modelId="{01C41A5C-73F5-4063-9A48-E9731B4E6D6D}" type="sibTrans" cxnId="{97FBF679-CCCC-412C-BC4E-4F91E8889927}">
      <dgm:prSet/>
      <dgm:spPr/>
      <dgm:t>
        <a:bodyPr/>
        <a:lstStyle/>
        <a:p>
          <a:endParaRPr lang="en-US"/>
        </a:p>
      </dgm:t>
    </dgm:pt>
    <dgm:pt modelId="{938FE941-A78D-4E39-B368-CD562CEC1F6D}">
      <dgm:prSet/>
      <dgm:spPr/>
      <dgm:t>
        <a:bodyPr/>
        <a:lstStyle/>
        <a:p>
          <a:r>
            <a:rPr lang="en-IN"/>
            <a:t>Give Feedback</a:t>
          </a:r>
          <a:endParaRPr lang="en-US"/>
        </a:p>
      </dgm:t>
    </dgm:pt>
    <dgm:pt modelId="{46A70B89-FD2C-4FBA-BFDF-437449F7514F}" type="parTrans" cxnId="{17469165-3937-46D8-8056-79D3959524E1}">
      <dgm:prSet/>
      <dgm:spPr/>
      <dgm:t>
        <a:bodyPr/>
        <a:lstStyle/>
        <a:p>
          <a:endParaRPr lang="en-US"/>
        </a:p>
      </dgm:t>
    </dgm:pt>
    <dgm:pt modelId="{9B212E1F-ECD3-4F21-AC4B-13DB850CD466}" type="sibTrans" cxnId="{17469165-3937-46D8-8056-79D3959524E1}">
      <dgm:prSet/>
      <dgm:spPr/>
      <dgm:t>
        <a:bodyPr/>
        <a:lstStyle/>
        <a:p>
          <a:endParaRPr lang="en-US"/>
        </a:p>
      </dgm:t>
    </dgm:pt>
    <dgm:pt modelId="{B4B34512-4F66-49FD-A975-108B6755C546}">
      <dgm:prSet/>
      <dgm:spPr/>
      <dgm:t>
        <a:bodyPr/>
        <a:lstStyle/>
        <a:p>
          <a:r>
            <a:rPr lang="en-IN"/>
            <a:t>View Admin</a:t>
          </a:r>
          <a:endParaRPr lang="en-US"/>
        </a:p>
      </dgm:t>
    </dgm:pt>
    <dgm:pt modelId="{6F869323-A262-49E0-83BC-03C6EF56E743}" type="parTrans" cxnId="{50A617D4-8506-4237-A888-E1DB88AE7147}">
      <dgm:prSet/>
      <dgm:spPr/>
      <dgm:t>
        <a:bodyPr/>
        <a:lstStyle/>
        <a:p>
          <a:endParaRPr lang="en-US"/>
        </a:p>
      </dgm:t>
    </dgm:pt>
    <dgm:pt modelId="{089A86CE-D320-4845-9A0E-554890299053}" type="sibTrans" cxnId="{50A617D4-8506-4237-A888-E1DB88AE7147}">
      <dgm:prSet/>
      <dgm:spPr/>
      <dgm:t>
        <a:bodyPr/>
        <a:lstStyle/>
        <a:p>
          <a:endParaRPr lang="en-US"/>
        </a:p>
      </dgm:t>
    </dgm:pt>
    <dgm:pt modelId="{C94974F8-529B-432C-9DEE-8B37A8124C92}">
      <dgm:prSet/>
      <dgm:spPr/>
      <dgm:t>
        <a:bodyPr/>
        <a:lstStyle/>
        <a:p>
          <a:r>
            <a:rPr lang="en-IN"/>
            <a:t>Admin</a:t>
          </a:r>
          <a:endParaRPr lang="en-US"/>
        </a:p>
      </dgm:t>
    </dgm:pt>
    <dgm:pt modelId="{1510E530-EDD2-4F9B-B508-E8F5F2E6B3BF}" type="parTrans" cxnId="{641768B1-D1B6-4129-986A-C342A00C3B47}">
      <dgm:prSet/>
      <dgm:spPr/>
      <dgm:t>
        <a:bodyPr/>
        <a:lstStyle/>
        <a:p>
          <a:endParaRPr lang="en-US"/>
        </a:p>
      </dgm:t>
    </dgm:pt>
    <dgm:pt modelId="{84A35DDD-610E-4B0B-81E6-DB2ECB1726EB}" type="sibTrans" cxnId="{641768B1-D1B6-4129-986A-C342A00C3B47}">
      <dgm:prSet/>
      <dgm:spPr/>
      <dgm:t>
        <a:bodyPr/>
        <a:lstStyle/>
        <a:p>
          <a:endParaRPr lang="en-US"/>
        </a:p>
      </dgm:t>
    </dgm:pt>
    <dgm:pt modelId="{9CFD91A2-5BD3-4F40-A115-11E4660CFA8E}">
      <dgm:prSet/>
      <dgm:spPr/>
      <dgm:t>
        <a:bodyPr/>
        <a:lstStyle/>
        <a:p>
          <a:r>
            <a:rPr lang="en-IN"/>
            <a:t>Add and View Course</a:t>
          </a:r>
          <a:endParaRPr lang="en-US"/>
        </a:p>
      </dgm:t>
    </dgm:pt>
    <dgm:pt modelId="{CDE19B0A-96DB-4227-A00E-2A36AEC1969F}" type="parTrans" cxnId="{DA80457F-F74D-49A2-B667-B510F0A834F4}">
      <dgm:prSet/>
      <dgm:spPr/>
      <dgm:t>
        <a:bodyPr/>
        <a:lstStyle/>
        <a:p>
          <a:endParaRPr lang="en-US"/>
        </a:p>
      </dgm:t>
    </dgm:pt>
    <dgm:pt modelId="{EC8B499A-E08D-4AD1-94F1-A5B291FDCD7F}" type="sibTrans" cxnId="{DA80457F-F74D-49A2-B667-B510F0A834F4}">
      <dgm:prSet/>
      <dgm:spPr/>
      <dgm:t>
        <a:bodyPr/>
        <a:lstStyle/>
        <a:p>
          <a:endParaRPr lang="en-US"/>
        </a:p>
      </dgm:t>
    </dgm:pt>
    <dgm:pt modelId="{8418ABCD-C5C1-4B76-BF69-38E07412A574}">
      <dgm:prSet/>
      <dgm:spPr/>
      <dgm:t>
        <a:bodyPr/>
        <a:lstStyle/>
        <a:p>
          <a:r>
            <a:rPr lang="en-IN"/>
            <a:t>View Feedback</a:t>
          </a:r>
          <a:endParaRPr lang="en-US"/>
        </a:p>
      </dgm:t>
    </dgm:pt>
    <dgm:pt modelId="{6A5CD009-BDA1-41A9-ADEF-B02810B1F358}" type="parTrans" cxnId="{0747046B-F842-494F-BD15-7741FFE67694}">
      <dgm:prSet/>
      <dgm:spPr/>
      <dgm:t>
        <a:bodyPr/>
        <a:lstStyle/>
        <a:p>
          <a:endParaRPr lang="en-US"/>
        </a:p>
      </dgm:t>
    </dgm:pt>
    <dgm:pt modelId="{00615215-B77F-4984-BE37-44AD5E12E6BB}" type="sibTrans" cxnId="{0747046B-F842-494F-BD15-7741FFE67694}">
      <dgm:prSet/>
      <dgm:spPr/>
      <dgm:t>
        <a:bodyPr/>
        <a:lstStyle/>
        <a:p>
          <a:endParaRPr lang="en-US"/>
        </a:p>
      </dgm:t>
    </dgm:pt>
    <dgm:pt modelId="{A64995B4-391A-4755-B6B6-F1F06E81C1B5}">
      <dgm:prSet/>
      <dgm:spPr/>
      <dgm:t>
        <a:bodyPr/>
        <a:lstStyle/>
        <a:p>
          <a:r>
            <a:rPr lang="en-IN" dirty="0"/>
            <a:t>View Admin and User</a:t>
          </a:r>
          <a:endParaRPr lang="en-US" dirty="0"/>
        </a:p>
      </dgm:t>
    </dgm:pt>
    <dgm:pt modelId="{81BA5119-C538-411A-ACDB-C872F0C312FC}" type="parTrans" cxnId="{DC3D10CD-1615-48FA-8334-CBB74E96383B}">
      <dgm:prSet/>
      <dgm:spPr/>
      <dgm:t>
        <a:bodyPr/>
        <a:lstStyle/>
        <a:p>
          <a:endParaRPr lang="en-US"/>
        </a:p>
      </dgm:t>
    </dgm:pt>
    <dgm:pt modelId="{6C0BF0E7-5665-4DAF-87A5-39CF74F82844}" type="sibTrans" cxnId="{DC3D10CD-1615-48FA-8334-CBB74E96383B}">
      <dgm:prSet/>
      <dgm:spPr/>
      <dgm:t>
        <a:bodyPr/>
        <a:lstStyle/>
        <a:p>
          <a:endParaRPr lang="en-US"/>
        </a:p>
      </dgm:t>
    </dgm:pt>
    <dgm:pt modelId="{7CD60D07-8F77-41A5-AFB9-1E8134A420E7}">
      <dgm:prSet/>
      <dgm:spPr/>
      <dgm:t>
        <a:bodyPr/>
        <a:lstStyle/>
        <a:p>
          <a:r>
            <a:rPr lang="en-IN" dirty="0"/>
            <a:t>Add New Admin </a:t>
          </a:r>
          <a:endParaRPr lang="en-US" dirty="0"/>
        </a:p>
      </dgm:t>
    </dgm:pt>
    <dgm:pt modelId="{17435CA4-85ED-4095-8051-2BF8A42667BF}" type="parTrans" cxnId="{7D785077-6B7A-4F75-840F-3872D4504BF5}">
      <dgm:prSet/>
      <dgm:spPr/>
      <dgm:t>
        <a:bodyPr/>
        <a:lstStyle/>
        <a:p>
          <a:endParaRPr lang="en-IN"/>
        </a:p>
      </dgm:t>
    </dgm:pt>
    <dgm:pt modelId="{4237CD30-C3A1-4650-89E1-E923D403A84A}" type="sibTrans" cxnId="{7D785077-6B7A-4F75-840F-3872D4504BF5}">
      <dgm:prSet/>
      <dgm:spPr/>
      <dgm:t>
        <a:bodyPr/>
        <a:lstStyle/>
        <a:p>
          <a:endParaRPr lang="en-US"/>
        </a:p>
      </dgm:t>
    </dgm:pt>
    <dgm:pt modelId="{70A81C3C-0734-46EA-B8C8-235B395FE8C3}" type="pres">
      <dgm:prSet presAssocID="{A8491EEB-284C-4E3E-B736-8E049DBF0254}" presName="linear" presStyleCnt="0">
        <dgm:presLayoutVars>
          <dgm:animLvl val="lvl"/>
          <dgm:resizeHandles val="exact"/>
        </dgm:presLayoutVars>
      </dgm:prSet>
      <dgm:spPr/>
    </dgm:pt>
    <dgm:pt modelId="{CDA925F8-652E-43C9-A92C-2580C5FDDC5E}" type="pres">
      <dgm:prSet presAssocID="{CC743166-8532-45DD-814D-AE3EDDEBCA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D73AAB-C63D-4F79-A8B1-F84C2FFB7AB8}" type="pres">
      <dgm:prSet presAssocID="{B7C3355C-214A-457F-A9AF-E4F09EA31415}" presName="spacer" presStyleCnt="0"/>
      <dgm:spPr/>
    </dgm:pt>
    <dgm:pt modelId="{A53BB5A1-2DAF-4D58-90FB-A578717F7135}" type="pres">
      <dgm:prSet presAssocID="{063CCB18-37CA-4B6E-A574-D46ACE9463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3333A5-7F35-4AA3-8699-E81B051E0909}" type="pres">
      <dgm:prSet presAssocID="{063CCB18-37CA-4B6E-A574-D46ACE9463A1}" presName="childText" presStyleLbl="revTx" presStyleIdx="0" presStyleCnt="2">
        <dgm:presLayoutVars>
          <dgm:bulletEnabled val="1"/>
        </dgm:presLayoutVars>
      </dgm:prSet>
      <dgm:spPr/>
    </dgm:pt>
    <dgm:pt modelId="{40007786-1E7A-44FC-BAF5-6097FA2B92A9}" type="pres">
      <dgm:prSet presAssocID="{C94974F8-529B-432C-9DEE-8B37A8124C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A3FCB6-26D2-4826-AFCE-3B751145A2B6}" type="pres">
      <dgm:prSet presAssocID="{C94974F8-529B-432C-9DEE-8B37A8124C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E9800E-ADA0-4640-A628-C103433787EA}" type="presOf" srcId="{8418ABCD-C5C1-4B76-BF69-38E07412A574}" destId="{F7A3FCB6-26D2-4826-AFCE-3B751145A2B6}" srcOrd="0" destOrd="1" presId="urn:microsoft.com/office/officeart/2005/8/layout/vList2"/>
    <dgm:cxn modelId="{820DC316-1CFE-46AB-881D-016420C8FB2E}" type="presOf" srcId="{B4B34512-4F66-49FD-A975-108B6755C546}" destId="{983333A5-7F35-4AA3-8699-E81B051E0909}" srcOrd="0" destOrd="2" presId="urn:microsoft.com/office/officeart/2005/8/layout/vList2"/>
    <dgm:cxn modelId="{D5D61326-6FDD-4FF9-9B11-940745F79CEF}" srcId="{A8491EEB-284C-4E3E-B736-8E049DBF0254}" destId="{063CCB18-37CA-4B6E-A574-D46ACE9463A1}" srcOrd="1" destOrd="0" parTransId="{5083F56A-3BA2-41A8-853E-3EA54569666C}" sibTransId="{5200BF3C-9A8D-46E5-9CDD-781EA0D660B5}"/>
    <dgm:cxn modelId="{EE95782D-5ADA-47A0-8F05-39C711641006}" type="presOf" srcId="{CC743166-8532-45DD-814D-AE3EDDEBCAE8}" destId="{CDA925F8-652E-43C9-A92C-2580C5FDDC5E}" srcOrd="0" destOrd="0" presId="urn:microsoft.com/office/officeart/2005/8/layout/vList2"/>
    <dgm:cxn modelId="{34BFEA31-42C4-4ECD-B167-5B0FA67B5290}" type="presOf" srcId="{9CFD91A2-5BD3-4F40-A115-11E4660CFA8E}" destId="{F7A3FCB6-26D2-4826-AFCE-3B751145A2B6}" srcOrd="0" destOrd="0" presId="urn:microsoft.com/office/officeart/2005/8/layout/vList2"/>
    <dgm:cxn modelId="{2AE88E40-1E96-436D-A6D2-CF4D0113825D}" type="presOf" srcId="{A8491EEB-284C-4E3E-B736-8E049DBF0254}" destId="{70A81C3C-0734-46EA-B8C8-235B395FE8C3}" srcOrd="0" destOrd="0" presId="urn:microsoft.com/office/officeart/2005/8/layout/vList2"/>
    <dgm:cxn modelId="{17469165-3937-46D8-8056-79D3959524E1}" srcId="{063CCB18-37CA-4B6E-A574-D46ACE9463A1}" destId="{938FE941-A78D-4E39-B368-CD562CEC1F6D}" srcOrd="1" destOrd="0" parTransId="{46A70B89-FD2C-4FBA-BFDF-437449F7514F}" sibTransId="{9B212E1F-ECD3-4F21-AC4B-13DB850CD466}"/>
    <dgm:cxn modelId="{847C9746-1F19-4D2A-9880-D2404BA2A2F4}" type="presOf" srcId="{A64995B4-391A-4755-B6B6-F1F06E81C1B5}" destId="{F7A3FCB6-26D2-4826-AFCE-3B751145A2B6}" srcOrd="0" destOrd="2" presId="urn:microsoft.com/office/officeart/2005/8/layout/vList2"/>
    <dgm:cxn modelId="{0747046B-F842-494F-BD15-7741FFE67694}" srcId="{C94974F8-529B-432C-9DEE-8B37A8124C92}" destId="{8418ABCD-C5C1-4B76-BF69-38E07412A574}" srcOrd="1" destOrd="0" parTransId="{6A5CD009-BDA1-41A9-ADEF-B02810B1F358}" sibTransId="{00615215-B77F-4984-BE37-44AD5E12E6BB}"/>
    <dgm:cxn modelId="{8520586F-17C0-498F-88B1-31D366A9ABF3}" type="presOf" srcId="{C94974F8-529B-432C-9DEE-8B37A8124C92}" destId="{40007786-1E7A-44FC-BAF5-6097FA2B92A9}" srcOrd="0" destOrd="0" presId="urn:microsoft.com/office/officeart/2005/8/layout/vList2"/>
    <dgm:cxn modelId="{7D785077-6B7A-4F75-840F-3872D4504BF5}" srcId="{C94974F8-529B-432C-9DEE-8B37A8124C92}" destId="{7CD60D07-8F77-41A5-AFB9-1E8134A420E7}" srcOrd="3" destOrd="0" parTransId="{17435CA4-85ED-4095-8051-2BF8A42667BF}" sibTransId="{4237CD30-C3A1-4650-89E1-E923D403A84A}"/>
    <dgm:cxn modelId="{97FBF679-CCCC-412C-BC4E-4F91E8889927}" srcId="{063CCB18-37CA-4B6E-A574-D46ACE9463A1}" destId="{2C5EEC0D-9134-4BE5-A53E-E57305A939EE}" srcOrd="0" destOrd="0" parTransId="{96780EF1-8960-4719-986E-F7E977C3F3B2}" sibTransId="{01C41A5C-73F5-4063-9A48-E9731B4E6D6D}"/>
    <dgm:cxn modelId="{DA80457F-F74D-49A2-B667-B510F0A834F4}" srcId="{C94974F8-529B-432C-9DEE-8B37A8124C92}" destId="{9CFD91A2-5BD3-4F40-A115-11E4660CFA8E}" srcOrd="0" destOrd="0" parTransId="{CDE19B0A-96DB-4227-A00E-2A36AEC1969F}" sibTransId="{EC8B499A-E08D-4AD1-94F1-A5B291FDCD7F}"/>
    <dgm:cxn modelId="{5B883081-9648-45F9-B5B4-5EED592C4C05}" srcId="{A8491EEB-284C-4E3E-B736-8E049DBF0254}" destId="{CC743166-8532-45DD-814D-AE3EDDEBCAE8}" srcOrd="0" destOrd="0" parTransId="{7E4C9F47-CDB1-463B-A9FD-B56DC2726A53}" sibTransId="{B7C3355C-214A-457F-A9AF-E4F09EA31415}"/>
    <dgm:cxn modelId="{5B8DFE9B-D25A-4DCE-BA76-74EFE2EC73A5}" type="presOf" srcId="{2C5EEC0D-9134-4BE5-A53E-E57305A939EE}" destId="{983333A5-7F35-4AA3-8699-E81B051E0909}" srcOrd="0" destOrd="0" presId="urn:microsoft.com/office/officeart/2005/8/layout/vList2"/>
    <dgm:cxn modelId="{55738F9F-61F1-4704-A6BE-715EEE4A8F01}" type="presOf" srcId="{938FE941-A78D-4E39-B368-CD562CEC1F6D}" destId="{983333A5-7F35-4AA3-8699-E81B051E0909}" srcOrd="0" destOrd="1" presId="urn:microsoft.com/office/officeart/2005/8/layout/vList2"/>
    <dgm:cxn modelId="{641768B1-D1B6-4129-986A-C342A00C3B47}" srcId="{A8491EEB-284C-4E3E-B736-8E049DBF0254}" destId="{C94974F8-529B-432C-9DEE-8B37A8124C92}" srcOrd="2" destOrd="0" parTransId="{1510E530-EDD2-4F9B-B508-E8F5F2E6B3BF}" sibTransId="{84A35DDD-610E-4B0B-81E6-DB2ECB1726EB}"/>
    <dgm:cxn modelId="{DC3D10CD-1615-48FA-8334-CBB74E96383B}" srcId="{C94974F8-529B-432C-9DEE-8B37A8124C92}" destId="{A64995B4-391A-4755-B6B6-F1F06E81C1B5}" srcOrd="2" destOrd="0" parTransId="{81BA5119-C538-411A-ACDB-C872F0C312FC}" sibTransId="{6C0BF0E7-5665-4DAF-87A5-39CF74F82844}"/>
    <dgm:cxn modelId="{80C18BD0-8E61-4E10-8C75-1188E582AC5D}" type="presOf" srcId="{7CD60D07-8F77-41A5-AFB9-1E8134A420E7}" destId="{F7A3FCB6-26D2-4826-AFCE-3B751145A2B6}" srcOrd="0" destOrd="3" presId="urn:microsoft.com/office/officeart/2005/8/layout/vList2"/>
    <dgm:cxn modelId="{50A617D4-8506-4237-A888-E1DB88AE7147}" srcId="{063CCB18-37CA-4B6E-A574-D46ACE9463A1}" destId="{B4B34512-4F66-49FD-A975-108B6755C546}" srcOrd="2" destOrd="0" parTransId="{6F869323-A262-49E0-83BC-03C6EF56E743}" sibTransId="{089A86CE-D320-4845-9A0E-554890299053}"/>
    <dgm:cxn modelId="{5366A2FB-A46F-4843-9FEE-EDCFBFFF632A}" type="presOf" srcId="{063CCB18-37CA-4B6E-A574-D46ACE9463A1}" destId="{A53BB5A1-2DAF-4D58-90FB-A578717F7135}" srcOrd="0" destOrd="0" presId="urn:microsoft.com/office/officeart/2005/8/layout/vList2"/>
    <dgm:cxn modelId="{2827BE5A-B7E8-4545-9D6A-0EC939BC2A41}" type="presParOf" srcId="{70A81C3C-0734-46EA-B8C8-235B395FE8C3}" destId="{CDA925F8-652E-43C9-A92C-2580C5FDDC5E}" srcOrd="0" destOrd="0" presId="urn:microsoft.com/office/officeart/2005/8/layout/vList2"/>
    <dgm:cxn modelId="{8A9585EF-06EE-4732-A14F-C7AA2CBD0CB8}" type="presParOf" srcId="{70A81C3C-0734-46EA-B8C8-235B395FE8C3}" destId="{42D73AAB-C63D-4F79-A8B1-F84C2FFB7AB8}" srcOrd="1" destOrd="0" presId="urn:microsoft.com/office/officeart/2005/8/layout/vList2"/>
    <dgm:cxn modelId="{2711ABDB-C470-4493-9625-62C6B2BC5415}" type="presParOf" srcId="{70A81C3C-0734-46EA-B8C8-235B395FE8C3}" destId="{A53BB5A1-2DAF-4D58-90FB-A578717F7135}" srcOrd="2" destOrd="0" presId="urn:microsoft.com/office/officeart/2005/8/layout/vList2"/>
    <dgm:cxn modelId="{CBF5EC45-6E35-458F-9AA2-090B1B6B3ADA}" type="presParOf" srcId="{70A81C3C-0734-46EA-B8C8-235B395FE8C3}" destId="{983333A5-7F35-4AA3-8699-E81B051E0909}" srcOrd="3" destOrd="0" presId="urn:microsoft.com/office/officeart/2005/8/layout/vList2"/>
    <dgm:cxn modelId="{FF68D2A0-7F1C-443A-89B4-4B5CBE38E17B}" type="presParOf" srcId="{70A81C3C-0734-46EA-B8C8-235B395FE8C3}" destId="{40007786-1E7A-44FC-BAF5-6097FA2B92A9}" srcOrd="4" destOrd="0" presId="urn:microsoft.com/office/officeart/2005/8/layout/vList2"/>
    <dgm:cxn modelId="{61DBC814-8D22-4B9E-AE86-763FEDF4AF6B}" type="presParOf" srcId="{70A81C3C-0734-46EA-B8C8-235B395FE8C3}" destId="{F7A3FCB6-26D2-4826-AFCE-3B751145A2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F0CF2-7179-46A7-8F44-D680B7825716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4B86C49-E41E-4A6C-BCA7-2A958C205FE3}">
      <dgm:prSet/>
      <dgm:spPr/>
      <dgm:t>
        <a:bodyPr/>
        <a:lstStyle/>
        <a:p>
          <a:r>
            <a:rPr lang="en-IN"/>
            <a:t>Server</a:t>
          </a:r>
          <a:endParaRPr lang="en-US"/>
        </a:p>
      </dgm:t>
    </dgm:pt>
    <dgm:pt modelId="{91D5E674-BAE6-4399-A73B-C9F07E27063C}" type="parTrans" cxnId="{A2501BD7-D479-45B1-AA05-16599C32C71B}">
      <dgm:prSet/>
      <dgm:spPr/>
      <dgm:t>
        <a:bodyPr/>
        <a:lstStyle/>
        <a:p>
          <a:endParaRPr lang="en-US"/>
        </a:p>
      </dgm:t>
    </dgm:pt>
    <dgm:pt modelId="{52B26EFD-42BC-49FC-A54E-26FAB7F4979D}" type="sibTrans" cxnId="{A2501BD7-D479-45B1-AA05-16599C32C71B}">
      <dgm:prSet/>
      <dgm:spPr/>
      <dgm:t>
        <a:bodyPr/>
        <a:lstStyle/>
        <a:p>
          <a:endParaRPr lang="en-US"/>
        </a:p>
      </dgm:t>
    </dgm:pt>
    <dgm:pt modelId="{475818A2-9E29-4939-AA78-15C689B77CE4}">
      <dgm:prSet/>
      <dgm:spPr/>
      <dgm:t>
        <a:bodyPr/>
        <a:lstStyle/>
        <a:p>
          <a:r>
            <a:rPr lang="en-IN"/>
            <a:t>Apache Tomcat 9</a:t>
          </a:r>
          <a:endParaRPr lang="en-US"/>
        </a:p>
      </dgm:t>
    </dgm:pt>
    <dgm:pt modelId="{BC5344F7-EC04-4516-9EBB-3CBCA303D5DB}" type="parTrans" cxnId="{6510A6A9-0619-43B5-A838-2C923A04BCF5}">
      <dgm:prSet/>
      <dgm:spPr/>
      <dgm:t>
        <a:bodyPr/>
        <a:lstStyle/>
        <a:p>
          <a:endParaRPr lang="en-US"/>
        </a:p>
      </dgm:t>
    </dgm:pt>
    <dgm:pt modelId="{E010D8CC-EA46-4BA9-977C-AEB4C75E269E}" type="sibTrans" cxnId="{6510A6A9-0619-43B5-A838-2C923A04BCF5}">
      <dgm:prSet/>
      <dgm:spPr/>
      <dgm:t>
        <a:bodyPr/>
        <a:lstStyle/>
        <a:p>
          <a:endParaRPr lang="en-US"/>
        </a:p>
      </dgm:t>
    </dgm:pt>
    <dgm:pt modelId="{4CCD57AB-D234-4B7E-8F43-C5F99F9C15D7}">
      <dgm:prSet/>
      <dgm:spPr/>
      <dgm:t>
        <a:bodyPr/>
        <a:lstStyle/>
        <a:p>
          <a:r>
            <a:rPr lang="en-IN"/>
            <a:t>Backend</a:t>
          </a:r>
          <a:endParaRPr lang="en-US"/>
        </a:p>
      </dgm:t>
    </dgm:pt>
    <dgm:pt modelId="{A0888F77-5680-461E-8FF8-28963A8AF6EA}" type="parTrans" cxnId="{0579A423-EB94-4DCE-84E1-CA25B846E1AD}">
      <dgm:prSet/>
      <dgm:spPr/>
      <dgm:t>
        <a:bodyPr/>
        <a:lstStyle/>
        <a:p>
          <a:endParaRPr lang="en-US"/>
        </a:p>
      </dgm:t>
    </dgm:pt>
    <dgm:pt modelId="{18E000F4-97EB-4D40-AEDA-EAFBEE898971}" type="sibTrans" cxnId="{0579A423-EB94-4DCE-84E1-CA25B846E1AD}">
      <dgm:prSet/>
      <dgm:spPr/>
      <dgm:t>
        <a:bodyPr/>
        <a:lstStyle/>
        <a:p>
          <a:endParaRPr lang="en-US"/>
        </a:p>
      </dgm:t>
    </dgm:pt>
    <dgm:pt modelId="{F1C78B25-0300-4B91-9DDC-CAB968EBB2C0}">
      <dgm:prSet/>
      <dgm:spPr/>
      <dgm:t>
        <a:bodyPr/>
        <a:lstStyle/>
        <a:p>
          <a:r>
            <a:rPr lang="en-IN"/>
            <a:t>Java Servlet</a:t>
          </a:r>
          <a:endParaRPr lang="en-US"/>
        </a:p>
      </dgm:t>
    </dgm:pt>
    <dgm:pt modelId="{F117018C-6FAA-481D-8102-EBD18E581AB2}" type="parTrans" cxnId="{7EF5B3B6-9D1A-48BD-ACA6-B1ECDEB4D883}">
      <dgm:prSet/>
      <dgm:spPr/>
      <dgm:t>
        <a:bodyPr/>
        <a:lstStyle/>
        <a:p>
          <a:endParaRPr lang="en-US"/>
        </a:p>
      </dgm:t>
    </dgm:pt>
    <dgm:pt modelId="{CF69453D-7FE9-4CF8-90AA-DD7A11499514}" type="sibTrans" cxnId="{7EF5B3B6-9D1A-48BD-ACA6-B1ECDEB4D883}">
      <dgm:prSet/>
      <dgm:spPr/>
      <dgm:t>
        <a:bodyPr/>
        <a:lstStyle/>
        <a:p>
          <a:endParaRPr lang="en-US"/>
        </a:p>
      </dgm:t>
    </dgm:pt>
    <dgm:pt modelId="{39DE0F67-76D0-441C-A5AC-45375B8135AD}">
      <dgm:prSet/>
      <dgm:spPr/>
      <dgm:t>
        <a:bodyPr/>
        <a:lstStyle/>
        <a:p>
          <a:r>
            <a:rPr lang="en-IN"/>
            <a:t>Frontend</a:t>
          </a:r>
          <a:endParaRPr lang="en-US"/>
        </a:p>
      </dgm:t>
    </dgm:pt>
    <dgm:pt modelId="{DE4EBC65-8AB4-4926-AA16-08BB5DE9E5E2}" type="parTrans" cxnId="{3DF7FDB2-F776-459E-A544-EC1A6BE22359}">
      <dgm:prSet/>
      <dgm:spPr/>
      <dgm:t>
        <a:bodyPr/>
        <a:lstStyle/>
        <a:p>
          <a:endParaRPr lang="en-US"/>
        </a:p>
      </dgm:t>
    </dgm:pt>
    <dgm:pt modelId="{BFB33E8C-0467-43B6-9E11-2107FBDC03E5}" type="sibTrans" cxnId="{3DF7FDB2-F776-459E-A544-EC1A6BE22359}">
      <dgm:prSet/>
      <dgm:spPr/>
      <dgm:t>
        <a:bodyPr/>
        <a:lstStyle/>
        <a:p>
          <a:endParaRPr lang="en-US"/>
        </a:p>
      </dgm:t>
    </dgm:pt>
    <dgm:pt modelId="{2D52F5DB-E600-439F-B910-6B14376CA7DE}">
      <dgm:prSet/>
      <dgm:spPr/>
      <dgm:t>
        <a:bodyPr/>
        <a:lstStyle/>
        <a:p>
          <a:r>
            <a:rPr lang="en-IN"/>
            <a:t>JSP</a:t>
          </a:r>
          <a:endParaRPr lang="en-US"/>
        </a:p>
      </dgm:t>
    </dgm:pt>
    <dgm:pt modelId="{AF362734-9827-43E1-A080-6CCE9A113C31}" type="parTrans" cxnId="{C72E5EE9-4D9A-4008-836D-7CAE56532895}">
      <dgm:prSet/>
      <dgm:spPr/>
      <dgm:t>
        <a:bodyPr/>
        <a:lstStyle/>
        <a:p>
          <a:endParaRPr lang="en-US"/>
        </a:p>
      </dgm:t>
    </dgm:pt>
    <dgm:pt modelId="{3ADDE5D4-4839-4489-80E5-AB138E38DCEE}" type="sibTrans" cxnId="{C72E5EE9-4D9A-4008-836D-7CAE56532895}">
      <dgm:prSet/>
      <dgm:spPr/>
      <dgm:t>
        <a:bodyPr/>
        <a:lstStyle/>
        <a:p>
          <a:endParaRPr lang="en-US"/>
        </a:p>
      </dgm:t>
    </dgm:pt>
    <dgm:pt modelId="{190DE130-D860-4283-99C4-14FBA6F33600}">
      <dgm:prSet/>
      <dgm:spPr/>
      <dgm:t>
        <a:bodyPr/>
        <a:lstStyle/>
        <a:p>
          <a:r>
            <a:rPr lang="en-IN"/>
            <a:t>HTML/CSS</a:t>
          </a:r>
          <a:endParaRPr lang="en-US"/>
        </a:p>
      </dgm:t>
    </dgm:pt>
    <dgm:pt modelId="{E462589E-2459-4FBC-BA36-485E71620AF1}" type="parTrans" cxnId="{85CFF5D8-0A90-4D00-AC42-42DF7080FD46}">
      <dgm:prSet/>
      <dgm:spPr/>
      <dgm:t>
        <a:bodyPr/>
        <a:lstStyle/>
        <a:p>
          <a:endParaRPr lang="en-US"/>
        </a:p>
      </dgm:t>
    </dgm:pt>
    <dgm:pt modelId="{9A2DFBC0-5C91-4596-9656-5D56E3807B4A}" type="sibTrans" cxnId="{85CFF5D8-0A90-4D00-AC42-42DF7080FD46}">
      <dgm:prSet/>
      <dgm:spPr/>
      <dgm:t>
        <a:bodyPr/>
        <a:lstStyle/>
        <a:p>
          <a:endParaRPr lang="en-US"/>
        </a:p>
      </dgm:t>
    </dgm:pt>
    <dgm:pt modelId="{43220BD0-B033-4D0D-81A7-2E7258497921}">
      <dgm:prSet/>
      <dgm:spPr/>
      <dgm:t>
        <a:bodyPr/>
        <a:lstStyle/>
        <a:p>
          <a:r>
            <a:rPr lang="en-IN"/>
            <a:t>Database</a:t>
          </a:r>
          <a:endParaRPr lang="en-US"/>
        </a:p>
      </dgm:t>
    </dgm:pt>
    <dgm:pt modelId="{7A68EDC9-F7DA-4F48-80DB-F414BFF0A80B}" type="parTrans" cxnId="{6E98B99B-498A-41DD-92EF-0B666382E029}">
      <dgm:prSet/>
      <dgm:spPr/>
      <dgm:t>
        <a:bodyPr/>
        <a:lstStyle/>
        <a:p>
          <a:endParaRPr lang="en-US"/>
        </a:p>
      </dgm:t>
    </dgm:pt>
    <dgm:pt modelId="{9F3C0FAA-6975-4802-9CA0-4B1DF4E228C3}" type="sibTrans" cxnId="{6E98B99B-498A-41DD-92EF-0B666382E029}">
      <dgm:prSet/>
      <dgm:spPr/>
      <dgm:t>
        <a:bodyPr/>
        <a:lstStyle/>
        <a:p>
          <a:endParaRPr lang="en-US"/>
        </a:p>
      </dgm:t>
    </dgm:pt>
    <dgm:pt modelId="{E444E395-034C-4ACF-9058-C813642E3C1F}">
      <dgm:prSet/>
      <dgm:spPr/>
      <dgm:t>
        <a:bodyPr/>
        <a:lstStyle/>
        <a:p>
          <a:r>
            <a:rPr lang="en-IN"/>
            <a:t>Oracle</a:t>
          </a:r>
          <a:endParaRPr lang="en-US"/>
        </a:p>
      </dgm:t>
    </dgm:pt>
    <dgm:pt modelId="{E041A485-DAC3-4C48-B30B-9FE6588DBFD4}" type="parTrans" cxnId="{AE0AE7B3-7E99-41AC-8A31-1C25F3BFFD14}">
      <dgm:prSet/>
      <dgm:spPr/>
      <dgm:t>
        <a:bodyPr/>
        <a:lstStyle/>
        <a:p>
          <a:endParaRPr lang="en-US"/>
        </a:p>
      </dgm:t>
    </dgm:pt>
    <dgm:pt modelId="{B566E55C-EC35-42BB-9F2B-606200BD2A18}" type="sibTrans" cxnId="{AE0AE7B3-7E99-41AC-8A31-1C25F3BFFD14}">
      <dgm:prSet/>
      <dgm:spPr/>
      <dgm:t>
        <a:bodyPr/>
        <a:lstStyle/>
        <a:p>
          <a:endParaRPr lang="en-US"/>
        </a:p>
      </dgm:t>
    </dgm:pt>
    <dgm:pt modelId="{9A4377B5-9BF5-462A-B415-B3E43E2FD264}" type="pres">
      <dgm:prSet presAssocID="{39BF0CF2-7179-46A7-8F44-D680B78257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511387-BB05-45A1-BFA7-4791E184FFD6}" type="pres">
      <dgm:prSet presAssocID="{74B86C49-E41E-4A6C-BCA7-2A958C205FE3}" presName="root" presStyleCnt="0"/>
      <dgm:spPr/>
    </dgm:pt>
    <dgm:pt modelId="{BEAF776C-9DE9-4416-95F3-7DA084D4EAD1}" type="pres">
      <dgm:prSet presAssocID="{74B86C49-E41E-4A6C-BCA7-2A958C205FE3}" presName="rootComposite" presStyleCnt="0"/>
      <dgm:spPr/>
    </dgm:pt>
    <dgm:pt modelId="{0ECBD51F-DC20-4802-8DD9-0E8BEF43AE3A}" type="pres">
      <dgm:prSet presAssocID="{74B86C49-E41E-4A6C-BCA7-2A958C205FE3}" presName="rootText" presStyleLbl="node1" presStyleIdx="0" presStyleCnt="4"/>
      <dgm:spPr/>
    </dgm:pt>
    <dgm:pt modelId="{3EC297CB-1BF2-47F9-A12F-8C7AB8DE6A07}" type="pres">
      <dgm:prSet presAssocID="{74B86C49-E41E-4A6C-BCA7-2A958C205FE3}" presName="rootConnector" presStyleLbl="node1" presStyleIdx="0" presStyleCnt="4"/>
      <dgm:spPr/>
    </dgm:pt>
    <dgm:pt modelId="{7DA7B6E5-1AFF-450E-9877-7336ED3DE44E}" type="pres">
      <dgm:prSet presAssocID="{74B86C49-E41E-4A6C-BCA7-2A958C205FE3}" presName="childShape" presStyleCnt="0"/>
      <dgm:spPr/>
    </dgm:pt>
    <dgm:pt modelId="{5D53963B-358F-4A07-90B5-19BA671067C0}" type="pres">
      <dgm:prSet presAssocID="{BC5344F7-EC04-4516-9EBB-3CBCA303D5DB}" presName="Name13" presStyleLbl="parChTrans1D2" presStyleIdx="0" presStyleCnt="5"/>
      <dgm:spPr/>
    </dgm:pt>
    <dgm:pt modelId="{2E9134D3-5D32-4990-B941-0C968F8A95E3}" type="pres">
      <dgm:prSet presAssocID="{475818A2-9E29-4939-AA78-15C689B77CE4}" presName="childText" presStyleLbl="bgAcc1" presStyleIdx="0" presStyleCnt="5">
        <dgm:presLayoutVars>
          <dgm:bulletEnabled val="1"/>
        </dgm:presLayoutVars>
      </dgm:prSet>
      <dgm:spPr/>
    </dgm:pt>
    <dgm:pt modelId="{8DF869D5-E376-4CD0-A4C7-9E4A6526C7CC}" type="pres">
      <dgm:prSet presAssocID="{4CCD57AB-D234-4B7E-8F43-C5F99F9C15D7}" presName="root" presStyleCnt="0"/>
      <dgm:spPr/>
    </dgm:pt>
    <dgm:pt modelId="{45F89BF9-8D0C-4B5D-9518-4DB80C4EAB03}" type="pres">
      <dgm:prSet presAssocID="{4CCD57AB-D234-4B7E-8F43-C5F99F9C15D7}" presName="rootComposite" presStyleCnt="0"/>
      <dgm:spPr/>
    </dgm:pt>
    <dgm:pt modelId="{BC08304C-1884-4C2E-8869-293D9E239DB8}" type="pres">
      <dgm:prSet presAssocID="{4CCD57AB-D234-4B7E-8F43-C5F99F9C15D7}" presName="rootText" presStyleLbl="node1" presStyleIdx="1" presStyleCnt="4"/>
      <dgm:spPr/>
    </dgm:pt>
    <dgm:pt modelId="{BD239D48-F6A3-4EB1-90C3-6FE38D319571}" type="pres">
      <dgm:prSet presAssocID="{4CCD57AB-D234-4B7E-8F43-C5F99F9C15D7}" presName="rootConnector" presStyleLbl="node1" presStyleIdx="1" presStyleCnt="4"/>
      <dgm:spPr/>
    </dgm:pt>
    <dgm:pt modelId="{585D0A01-F95D-4120-A72A-F13D46454531}" type="pres">
      <dgm:prSet presAssocID="{4CCD57AB-D234-4B7E-8F43-C5F99F9C15D7}" presName="childShape" presStyleCnt="0"/>
      <dgm:spPr/>
    </dgm:pt>
    <dgm:pt modelId="{82C914E0-FB1B-4117-971A-C98D33131C20}" type="pres">
      <dgm:prSet presAssocID="{F117018C-6FAA-481D-8102-EBD18E581AB2}" presName="Name13" presStyleLbl="parChTrans1D2" presStyleIdx="1" presStyleCnt="5"/>
      <dgm:spPr/>
    </dgm:pt>
    <dgm:pt modelId="{A8E15E1B-1571-4961-81CC-DAEEA5361AA1}" type="pres">
      <dgm:prSet presAssocID="{F1C78B25-0300-4B91-9DDC-CAB968EBB2C0}" presName="childText" presStyleLbl="bgAcc1" presStyleIdx="1" presStyleCnt="5">
        <dgm:presLayoutVars>
          <dgm:bulletEnabled val="1"/>
        </dgm:presLayoutVars>
      </dgm:prSet>
      <dgm:spPr/>
    </dgm:pt>
    <dgm:pt modelId="{E707DC8E-FC43-4865-BE4B-63AF1281CC60}" type="pres">
      <dgm:prSet presAssocID="{39DE0F67-76D0-441C-A5AC-45375B8135AD}" presName="root" presStyleCnt="0"/>
      <dgm:spPr/>
    </dgm:pt>
    <dgm:pt modelId="{F3C6FD02-EC5B-4EE2-8A68-980F4ECFF76D}" type="pres">
      <dgm:prSet presAssocID="{39DE0F67-76D0-441C-A5AC-45375B8135AD}" presName="rootComposite" presStyleCnt="0"/>
      <dgm:spPr/>
    </dgm:pt>
    <dgm:pt modelId="{DF399A0F-D606-4560-8BDC-BB2F6E9C03B7}" type="pres">
      <dgm:prSet presAssocID="{39DE0F67-76D0-441C-A5AC-45375B8135AD}" presName="rootText" presStyleLbl="node1" presStyleIdx="2" presStyleCnt="4"/>
      <dgm:spPr/>
    </dgm:pt>
    <dgm:pt modelId="{C60C07FE-4E63-4A53-A0EB-02D560F872AA}" type="pres">
      <dgm:prSet presAssocID="{39DE0F67-76D0-441C-A5AC-45375B8135AD}" presName="rootConnector" presStyleLbl="node1" presStyleIdx="2" presStyleCnt="4"/>
      <dgm:spPr/>
    </dgm:pt>
    <dgm:pt modelId="{CEA302D1-35B2-421A-820A-B5199BB76DE6}" type="pres">
      <dgm:prSet presAssocID="{39DE0F67-76D0-441C-A5AC-45375B8135AD}" presName="childShape" presStyleCnt="0"/>
      <dgm:spPr/>
    </dgm:pt>
    <dgm:pt modelId="{0E733854-4C33-4044-8B31-20ED7B99BD42}" type="pres">
      <dgm:prSet presAssocID="{AF362734-9827-43E1-A080-6CCE9A113C31}" presName="Name13" presStyleLbl="parChTrans1D2" presStyleIdx="2" presStyleCnt="5"/>
      <dgm:spPr/>
    </dgm:pt>
    <dgm:pt modelId="{A5C801BA-A9AB-4E6B-AE2A-57F186D49383}" type="pres">
      <dgm:prSet presAssocID="{2D52F5DB-E600-439F-B910-6B14376CA7DE}" presName="childText" presStyleLbl="bgAcc1" presStyleIdx="2" presStyleCnt="5">
        <dgm:presLayoutVars>
          <dgm:bulletEnabled val="1"/>
        </dgm:presLayoutVars>
      </dgm:prSet>
      <dgm:spPr/>
    </dgm:pt>
    <dgm:pt modelId="{F9D091FA-2313-4154-B212-D8C07443908C}" type="pres">
      <dgm:prSet presAssocID="{E462589E-2459-4FBC-BA36-485E71620AF1}" presName="Name13" presStyleLbl="parChTrans1D2" presStyleIdx="3" presStyleCnt="5"/>
      <dgm:spPr/>
    </dgm:pt>
    <dgm:pt modelId="{1114BC89-2B42-4BE7-8744-BC7517B66C8C}" type="pres">
      <dgm:prSet presAssocID="{190DE130-D860-4283-99C4-14FBA6F33600}" presName="childText" presStyleLbl="bgAcc1" presStyleIdx="3" presStyleCnt="5">
        <dgm:presLayoutVars>
          <dgm:bulletEnabled val="1"/>
        </dgm:presLayoutVars>
      </dgm:prSet>
      <dgm:spPr/>
    </dgm:pt>
    <dgm:pt modelId="{C30503DA-E9DE-4AF0-A30D-AFD35403F6AF}" type="pres">
      <dgm:prSet presAssocID="{43220BD0-B033-4D0D-81A7-2E7258497921}" presName="root" presStyleCnt="0"/>
      <dgm:spPr/>
    </dgm:pt>
    <dgm:pt modelId="{FAB25E7C-CA39-4B8F-B712-C9487AAE12E0}" type="pres">
      <dgm:prSet presAssocID="{43220BD0-B033-4D0D-81A7-2E7258497921}" presName="rootComposite" presStyleCnt="0"/>
      <dgm:spPr/>
    </dgm:pt>
    <dgm:pt modelId="{61A0D08A-4C33-4B38-92F0-3E530C4D6A8B}" type="pres">
      <dgm:prSet presAssocID="{43220BD0-B033-4D0D-81A7-2E7258497921}" presName="rootText" presStyleLbl="node1" presStyleIdx="3" presStyleCnt="4"/>
      <dgm:spPr/>
    </dgm:pt>
    <dgm:pt modelId="{FAA3BF3B-C34C-4943-A88A-EE9C3C8C457B}" type="pres">
      <dgm:prSet presAssocID="{43220BD0-B033-4D0D-81A7-2E7258497921}" presName="rootConnector" presStyleLbl="node1" presStyleIdx="3" presStyleCnt="4"/>
      <dgm:spPr/>
    </dgm:pt>
    <dgm:pt modelId="{737F8B3B-617C-46E2-8009-5E47750E404C}" type="pres">
      <dgm:prSet presAssocID="{43220BD0-B033-4D0D-81A7-2E7258497921}" presName="childShape" presStyleCnt="0"/>
      <dgm:spPr/>
    </dgm:pt>
    <dgm:pt modelId="{C5B55EE6-025C-4715-8A28-EB895366CBAE}" type="pres">
      <dgm:prSet presAssocID="{E041A485-DAC3-4C48-B30B-9FE6588DBFD4}" presName="Name13" presStyleLbl="parChTrans1D2" presStyleIdx="4" presStyleCnt="5"/>
      <dgm:spPr/>
    </dgm:pt>
    <dgm:pt modelId="{FCB9E139-1C52-4824-A816-A3F52FFBF403}" type="pres">
      <dgm:prSet presAssocID="{E444E395-034C-4ACF-9058-C813642E3C1F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58E85D00-6B1A-4137-8EE3-5A0BED8AAD65}" type="presOf" srcId="{43220BD0-B033-4D0D-81A7-2E7258497921}" destId="{FAA3BF3B-C34C-4943-A88A-EE9C3C8C457B}" srcOrd="1" destOrd="0" presId="urn:microsoft.com/office/officeart/2005/8/layout/hierarchy3"/>
    <dgm:cxn modelId="{F93FF700-9C2C-4A94-9C6A-9CEA703F0798}" type="presOf" srcId="{39BF0CF2-7179-46A7-8F44-D680B7825716}" destId="{9A4377B5-9BF5-462A-B415-B3E43E2FD264}" srcOrd="0" destOrd="0" presId="urn:microsoft.com/office/officeart/2005/8/layout/hierarchy3"/>
    <dgm:cxn modelId="{12B0A50C-02B9-437C-ADA3-3815AA97D9BA}" type="presOf" srcId="{F1C78B25-0300-4B91-9DDC-CAB968EBB2C0}" destId="{A8E15E1B-1571-4961-81CC-DAEEA5361AA1}" srcOrd="0" destOrd="0" presId="urn:microsoft.com/office/officeart/2005/8/layout/hierarchy3"/>
    <dgm:cxn modelId="{D344A518-446D-4603-A40B-7BAA85079909}" type="presOf" srcId="{475818A2-9E29-4939-AA78-15C689B77CE4}" destId="{2E9134D3-5D32-4990-B941-0C968F8A95E3}" srcOrd="0" destOrd="0" presId="urn:microsoft.com/office/officeart/2005/8/layout/hierarchy3"/>
    <dgm:cxn modelId="{DA3BFF19-8D1F-427B-9306-7170C2E05095}" type="presOf" srcId="{39DE0F67-76D0-441C-A5AC-45375B8135AD}" destId="{C60C07FE-4E63-4A53-A0EB-02D560F872AA}" srcOrd="1" destOrd="0" presId="urn:microsoft.com/office/officeart/2005/8/layout/hierarchy3"/>
    <dgm:cxn modelId="{0579A423-EB94-4DCE-84E1-CA25B846E1AD}" srcId="{39BF0CF2-7179-46A7-8F44-D680B7825716}" destId="{4CCD57AB-D234-4B7E-8F43-C5F99F9C15D7}" srcOrd="1" destOrd="0" parTransId="{A0888F77-5680-461E-8FF8-28963A8AF6EA}" sibTransId="{18E000F4-97EB-4D40-AEDA-EAFBEE898971}"/>
    <dgm:cxn modelId="{F6134D2F-6CDB-4F0A-B3D8-5F37F2BD5E39}" type="presOf" srcId="{E444E395-034C-4ACF-9058-C813642E3C1F}" destId="{FCB9E139-1C52-4824-A816-A3F52FFBF403}" srcOrd="0" destOrd="0" presId="urn:microsoft.com/office/officeart/2005/8/layout/hierarchy3"/>
    <dgm:cxn modelId="{F1290937-2678-4B9F-AC07-F120C9989954}" type="presOf" srcId="{AF362734-9827-43E1-A080-6CCE9A113C31}" destId="{0E733854-4C33-4044-8B31-20ED7B99BD42}" srcOrd="0" destOrd="0" presId="urn:microsoft.com/office/officeart/2005/8/layout/hierarchy3"/>
    <dgm:cxn modelId="{144D8F38-6F85-4B5D-9B61-683745362F26}" type="presOf" srcId="{E462589E-2459-4FBC-BA36-485E71620AF1}" destId="{F9D091FA-2313-4154-B212-D8C07443908C}" srcOrd="0" destOrd="0" presId="urn:microsoft.com/office/officeart/2005/8/layout/hierarchy3"/>
    <dgm:cxn modelId="{3B5D435C-A432-4CA5-B4CE-80E241812D1B}" type="presOf" srcId="{F117018C-6FAA-481D-8102-EBD18E581AB2}" destId="{82C914E0-FB1B-4117-971A-C98D33131C20}" srcOrd="0" destOrd="0" presId="urn:microsoft.com/office/officeart/2005/8/layout/hierarchy3"/>
    <dgm:cxn modelId="{FDCF965E-A53B-4B4B-9B94-B86E4F2CF8EA}" type="presOf" srcId="{4CCD57AB-D234-4B7E-8F43-C5F99F9C15D7}" destId="{BD239D48-F6A3-4EB1-90C3-6FE38D319571}" srcOrd="1" destOrd="0" presId="urn:microsoft.com/office/officeart/2005/8/layout/hierarchy3"/>
    <dgm:cxn modelId="{A78FAF71-2B69-4039-B3DE-1270E6B2C043}" type="presOf" srcId="{2D52F5DB-E600-439F-B910-6B14376CA7DE}" destId="{A5C801BA-A9AB-4E6B-AE2A-57F186D49383}" srcOrd="0" destOrd="0" presId="urn:microsoft.com/office/officeart/2005/8/layout/hierarchy3"/>
    <dgm:cxn modelId="{FE938F79-4AFC-4AE9-8BBF-2100D2BCC1EB}" type="presOf" srcId="{E041A485-DAC3-4C48-B30B-9FE6588DBFD4}" destId="{C5B55EE6-025C-4715-8A28-EB895366CBAE}" srcOrd="0" destOrd="0" presId="urn:microsoft.com/office/officeart/2005/8/layout/hierarchy3"/>
    <dgm:cxn modelId="{F27AC984-A526-46D6-B6F3-64FFCB615A74}" type="presOf" srcId="{43220BD0-B033-4D0D-81A7-2E7258497921}" destId="{61A0D08A-4C33-4B38-92F0-3E530C4D6A8B}" srcOrd="0" destOrd="0" presId="urn:microsoft.com/office/officeart/2005/8/layout/hierarchy3"/>
    <dgm:cxn modelId="{DE15098D-016E-4E16-A7DE-1765ED9CD512}" type="presOf" srcId="{190DE130-D860-4283-99C4-14FBA6F33600}" destId="{1114BC89-2B42-4BE7-8744-BC7517B66C8C}" srcOrd="0" destOrd="0" presId="urn:microsoft.com/office/officeart/2005/8/layout/hierarchy3"/>
    <dgm:cxn modelId="{6E98B99B-498A-41DD-92EF-0B666382E029}" srcId="{39BF0CF2-7179-46A7-8F44-D680B7825716}" destId="{43220BD0-B033-4D0D-81A7-2E7258497921}" srcOrd="3" destOrd="0" parTransId="{7A68EDC9-F7DA-4F48-80DB-F414BFF0A80B}" sibTransId="{9F3C0FAA-6975-4802-9CA0-4B1DF4E228C3}"/>
    <dgm:cxn modelId="{6510A6A9-0619-43B5-A838-2C923A04BCF5}" srcId="{74B86C49-E41E-4A6C-BCA7-2A958C205FE3}" destId="{475818A2-9E29-4939-AA78-15C689B77CE4}" srcOrd="0" destOrd="0" parTransId="{BC5344F7-EC04-4516-9EBB-3CBCA303D5DB}" sibTransId="{E010D8CC-EA46-4BA9-977C-AEB4C75E269E}"/>
    <dgm:cxn modelId="{3DF7FDB2-F776-459E-A544-EC1A6BE22359}" srcId="{39BF0CF2-7179-46A7-8F44-D680B7825716}" destId="{39DE0F67-76D0-441C-A5AC-45375B8135AD}" srcOrd="2" destOrd="0" parTransId="{DE4EBC65-8AB4-4926-AA16-08BB5DE9E5E2}" sibTransId="{BFB33E8C-0467-43B6-9E11-2107FBDC03E5}"/>
    <dgm:cxn modelId="{AE0AE7B3-7E99-41AC-8A31-1C25F3BFFD14}" srcId="{43220BD0-B033-4D0D-81A7-2E7258497921}" destId="{E444E395-034C-4ACF-9058-C813642E3C1F}" srcOrd="0" destOrd="0" parTransId="{E041A485-DAC3-4C48-B30B-9FE6588DBFD4}" sibTransId="{B566E55C-EC35-42BB-9F2B-606200BD2A18}"/>
    <dgm:cxn modelId="{7EF5B3B6-9D1A-48BD-ACA6-B1ECDEB4D883}" srcId="{4CCD57AB-D234-4B7E-8F43-C5F99F9C15D7}" destId="{F1C78B25-0300-4B91-9DDC-CAB968EBB2C0}" srcOrd="0" destOrd="0" parTransId="{F117018C-6FAA-481D-8102-EBD18E581AB2}" sibTransId="{CF69453D-7FE9-4CF8-90AA-DD7A11499514}"/>
    <dgm:cxn modelId="{A2501BD7-D479-45B1-AA05-16599C32C71B}" srcId="{39BF0CF2-7179-46A7-8F44-D680B7825716}" destId="{74B86C49-E41E-4A6C-BCA7-2A958C205FE3}" srcOrd="0" destOrd="0" parTransId="{91D5E674-BAE6-4399-A73B-C9F07E27063C}" sibTransId="{52B26EFD-42BC-49FC-A54E-26FAB7F4979D}"/>
    <dgm:cxn modelId="{85CFF5D8-0A90-4D00-AC42-42DF7080FD46}" srcId="{39DE0F67-76D0-441C-A5AC-45375B8135AD}" destId="{190DE130-D860-4283-99C4-14FBA6F33600}" srcOrd="1" destOrd="0" parTransId="{E462589E-2459-4FBC-BA36-485E71620AF1}" sibTransId="{9A2DFBC0-5C91-4596-9656-5D56E3807B4A}"/>
    <dgm:cxn modelId="{96BB4DD9-6A7D-463E-9F4F-51E39AC8468F}" type="presOf" srcId="{4CCD57AB-D234-4B7E-8F43-C5F99F9C15D7}" destId="{BC08304C-1884-4C2E-8869-293D9E239DB8}" srcOrd="0" destOrd="0" presId="urn:microsoft.com/office/officeart/2005/8/layout/hierarchy3"/>
    <dgm:cxn modelId="{6BE235E5-3230-4D18-B9BF-F04B333F5500}" type="presOf" srcId="{39DE0F67-76D0-441C-A5AC-45375B8135AD}" destId="{DF399A0F-D606-4560-8BDC-BB2F6E9C03B7}" srcOrd="0" destOrd="0" presId="urn:microsoft.com/office/officeart/2005/8/layout/hierarchy3"/>
    <dgm:cxn modelId="{C72E5EE9-4D9A-4008-836D-7CAE56532895}" srcId="{39DE0F67-76D0-441C-A5AC-45375B8135AD}" destId="{2D52F5DB-E600-439F-B910-6B14376CA7DE}" srcOrd="0" destOrd="0" parTransId="{AF362734-9827-43E1-A080-6CCE9A113C31}" sibTransId="{3ADDE5D4-4839-4489-80E5-AB138E38DCEE}"/>
    <dgm:cxn modelId="{2C9DDCF2-F1EA-49D5-BBBE-F18EBE537478}" type="presOf" srcId="{74B86C49-E41E-4A6C-BCA7-2A958C205FE3}" destId="{3EC297CB-1BF2-47F9-A12F-8C7AB8DE6A07}" srcOrd="1" destOrd="0" presId="urn:microsoft.com/office/officeart/2005/8/layout/hierarchy3"/>
    <dgm:cxn modelId="{614B88F5-AB48-4E0E-B058-04D10C9A3F22}" type="presOf" srcId="{BC5344F7-EC04-4516-9EBB-3CBCA303D5DB}" destId="{5D53963B-358F-4A07-90B5-19BA671067C0}" srcOrd="0" destOrd="0" presId="urn:microsoft.com/office/officeart/2005/8/layout/hierarchy3"/>
    <dgm:cxn modelId="{0D4AADF9-B426-4044-9777-D07CCDC60538}" type="presOf" srcId="{74B86C49-E41E-4A6C-BCA7-2A958C205FE3}" destId="{0ECBD51F-DC20-4802-8DD9-0E8BEF43AE3A}" srcOrd="0" destOrd="0" presId="urn:microsoft.com/office/officeart/2005/8/layout/hierarchy3"/>
    <dgm:cxn modelId="{2257FE1C-668A-4F50-8E92-17C719584A30}" type="presParOf" srcId="{9A4377B5-9BF5-462A-B415-B3E43E2FD264}" destId="{47511387-BB05-45A1-BFA7-4791E184FFD6}" srcOrd="0" destOrd="0" presId="urn:microsoft.com/office/officeart/2005/8/layout/hierarchy3"/>
    <dgm:cxn modelId="{C0AFE10E-F757-48E0-8D96-499BB5636962}" type="presParOf" srcId="{47511387-BB05-45A1-BFA7-4791E184FFD6}" destId="{BEAF776C-9DE9-4416-95F3-7DA084D4EAD1}" srcOrd="0" destOrd="0" presId="urn:microsoft.com/office/officeart/2005/8/layout/hierarchy3"/>
    <dgm:cxn modelId="{2508D00C-C786-404B-AC85-2F67E8711F1A}" type="presParOf" srcId="{BEAF776C-9DE9-4416-95F3-7DA084D4EAD1}" destId="{0ECBD51F-DC20-4802-8DD9-0E8BEF43AE3A}" srcOrd="0" destOrd="0" presId="urn:microsoft.com/office/officeart/2005/8/layout/hierarchy3"/>
    <dgm:cxn modelId="{201434CF-EC5C-4636-BB59-DFACDBB274BC}" type="presParOf" srcId="{BEAF776C-9DE9-4416-95F3-7DA084D4EAD1}" destId="{3EC297CB-1BF2-47F9-A12F-8C7AB8DE6A07}" srcOrd="1" destOrd="0" presId="urn:microsoft.com/office/officeart/2005/8/layout/hierarchy3"/>
    <dgm:cxn modelId="{659FA138-3212-4C28-AA7B-C434C3673696}" type="presParOf" srcId="{47511387-BB05-45A1-BFA7-4791E184FFD6}" destId="{7DA7B6E5-1AFF-450E-9877-7336ED3DE44E}" srcOrd="1" destOrd="0" presId="urn:microsoft.com/office/officeart/2005/8/layout/hierarchy3"/>
    <dgm:cxn modelId="{3F23FD9F-E339-4CDE-897F-AF1165D4DFF8}" type="presParOf" srcId="{7DA7B6E5-1AFF-450E-9877-7336ED3DE44E}" destId="{5D53963B-358F-4A07-90B5-19BA671067C0}" srcOrd="0" destOrd="0" presId="urn:microsoft.com/office/officeart/2005/8/layout/hierarchy3"/>
    <dgm:cxn modelId="{421BE1EC-B7E7-4FC0-87C6-E120C1185B1D}" type="presParOf" srcId="{7DA7B6E5-1AFF-450E-9877-7336ED3DE44E}" destId="{2E9134D3-5D32-4990-B941-0C968F8A95E3}" srcOrd="1" destOrd="0" presId="urn:microsoft.com/office/officeart/2005/8/layout/hierarchy3"/>
    <dgm:cxn modelId="{8145DB13-6AB2-4BAA-8640-D412AA9F2EF8}" type="presParOf" srcId="{9A4377B5-9BF5-462A-B415-B3E43E2FD264}" destId="{8DF869D5-E376-4CD0-A4C7-9E4A6526C7CC}" srcOrd="1" destOrd="0" presId="urn:microsoft.com/office/officeart/2005/8/layout/hierarchy3"/>
    <dgm:cxn modelId="{B67D2292-7C7A-4A66-BF71-A7C888D2915D}" type="presParOf" srcId="{8DF869D5-E376-4CD0-A4C7-9E4A6526C7CC}" destId="{45F89BF9-8D0C-4B5D-9518-4DB80C4EAB03}" srcOrd="0" destOrd="0" presId="urn:microsoft.com/office/officeart/2005/8/layout/hierarchy3"/>
    <dgm:cxn modelId="{5D5140F5-D9B3-4DBD-8CE1-0BE13F999B4C}" type="presParOf" srcId="{45F89BF9-8D0C-4B5D-9518-4DB80C4EAB03}" destId="{BC08304C-1884-4C2E-8869-293D9E239DB8}" srcOrd="0" destOrd="0" presId="urn:microsoft.com/office/officeart/2005/8/layout/hierarchy3"/>
    <dgm:cxn modelId="{DF492D27-051F-4FAB-848D-A6303EEF9FCC}" type="presParOf" srcId="{45F89BF9-8D0C-4B5D-9518-4DB80C4EAB03}" destId="{BD239D48-F6A3-4EB1-90C3-6FE38D319571}" srcOrd="1" destOrd="0" presId="urn:microsoft.com/office/officeart/2005/8/layout/hierarchy3"/>
    <dgm:cxn modelId="{74AF1867-34CD-4621-B29D-CE7F6DE20BAD}" type="presParOf" srcId="{8DF869D5-E376-4CD0-A4C7-9E4A6526C7CC}" destId="{585D0A01-F95D-4120-A72A-F13D46454531}" srcOrd="1" destOrd="0" presId="urn:microsoft.com/office/officeart/2005/8/layout/hierarchy3"/>
    <dgm:cxn modelId="{F21379A3-017E-4E62-B9D3-BF5880771704}" type="presParOf" srcId="{585D0A01-F95D-4120-A72A-F13D46454531}" destId="{82C914E0-FB1B-4117-971A-C98D33131C20}" srcOrd="0" destOrd="0" presId="urn:microsoft.com/office/officeart/2005/8/layout/hierarchy3"/>
    <dgm:cxn modelId="{0F6F0EC2-14D9-455C-830C-27A22234DE1E}" type="presParOf" srcId="{585D0A01-F95D-4120-A72A-F13D46454531}" destId="{A8E15E1B-1571-4961-81CC-DAEEA5361AA1}" srcOrd="1" destOrd="0" presId="urn:microsoft.com/office/officeart/2005/8/layout/hierarchy3"/>
    <dgm:cxn modelId="{F943E241-D9B5-4EF5-931A-6DACA884AA1B}" type="presParOf" srcId="{9A4377B5-9BF5-462A-B415-B3E43E2FD264}" destId="{E707DC8E-FC43-4865-BE4B-63AF1281CC60}" srcOrd="2" destOrd="0" presId="urn:microsoft.com/office/officeart/2005/8/layout/hierarchy3"/>
    <dgm:cxn modelId="{5F5268EF-7F6B-49C5-A261-AB365E7C8398}" type="presParOf" srcId="{E707DC8E-FC43-4865-BE4B-63AF1281CC60}" destId="{F3C6FD02-EC5B-4EE2-8A68-980F4ECFF76D}" srcOrd="0" destOrd="0" presId="urn:microsoft.com/office/officeart/2005/8/layout/hierarchy3"/>
    <dgm:cxn modelId="{1BD24431-693A-4510-B404-6BE0D5436F27}" type="presParOf" srcId="{F3C6FD02-EC5B-4EE2-8A68-980F4ECFF76D}" destId="{DF399A0F-D606-4560-8BDC-BB2F6E9C03B7}" srcOrd="0" destOrd="0" presId="urn:microsoft.com/office/officeart/2005/8/layout/hierarchy3"/>
    <dgm:cxn modelId="{6CCF61A4-F66D-4596-980B-2E291D2B411E}" type="presParOf" srcId="{F3C6FD02-EC5B-4EE2-8A68-980F4ECFF76D}" destId="{C60C07FE-4E63-4A53-A0EB-02D560F872AA}" srcOrd="1" destOrd="0" presId="urn:microsoft.com/office/officeart/2005/8/layout/hierarchy3"/>
    <dgm:cxn modelId="{A8F6956A-3118-45F1-A198-D382BC54AFC4}" type="presParOf" srcId="{E707DC8E-FC43-4865-BE4B-63AF1281CC60}" destId="{CEA302D1-35B2-421A-820A-B5199BB76DE6}" srcOrd="1" destOrd="0" presId="urn:microsoft.com/office/officeart/2005/8/layout/hierarchy3"/>
    <dgm:cxn modelId="{853BE539-F7CB-4FA0-975C-A098DB0E7D49}" type="presParOf" srcId="{CEA302D1-35B2-421A-820A-B5199BB76DE6}" destId="{0E733854-4C33-4044-8B31-20ED7B99BD42}" srcOrd="0" destOrd="0" presId="urn:microsoft.com/office/officeart/2005/8/layout/hierarchy3"/>
    <dgm:cxn modelId="{24FA9E4A-B68F-4016-B55C-40BCB6A2A86B}" type="presParOf" srcId="{CEA302D1-35B2-421A-820A-B5199BB76DE6}" destId="{A5C801BA-A9AB-4E6B-AE2A-57F186D49383}" srcOrd="1" destOrd="0" presId="urn:microsoft.com/office/officeart/2005/8/layout/hierarchy3"/>
    <dgm:cxn modelId="{DE841B85-17D8-4D01-BCD7-8C3904E26DC7}" type="presParOf" srcId="{CEA302D1-35B2-421A-820A-B5199BB76DE6}" destId="{F9D091FA-2313-4154-B212-D8C07443908C}" srcOrd="2" destOrd="0" presId="urn:microsoft.com/office/officeart/2005/8/layout/hierarchy3"/>
    <dgm:cxn modelId="{A79EC3B0-A850-409B-90E4-AA0109F8D023}" type="presParOf" srcId="{CEA302D1-35B2-421A-820A-B5199BB76DE6}" destId="{1114BC89-2B42-4BE7-8744-BC7517B66C8C}" srcOrd="3" destOrd="0" presId="urn:microsoft.com/office/officeart/2005/8/layout/hierarchy3"/>
    <dgm:cxn modelId="{499ADF20-C5C9-41A6-A294-5181ABFCEB38}" type="presParOf" srcId="{9A4377B5-9BF5-462A-B415-B3E43E2FD264}" destId="{C30503DA-E9DE-4AF0-A30D-AFD35403F6AF}" srcOrd="3" destOrd="0" presId="urn:microsoft.com/office/officeart/2005/8/layout/hierarchy3"/>
    <dgm:cxn modelId="{9E734CE4-B0B3-4EA9-A6FF-4C8C9F93C5FA}" type="presParOf" srcId="{C30503DA-E9DE-4AF0-A30D-AFD35403F6AF}" destId="{FAB25E7C-CA39-4B8F-B712-C9487AAE12E0}" srcOrd="0" destOrd="0" presId="urn:microsoft.com/office/officeart/2005/8/layout/hierarchy3"/>
    <dgm:cxn modelId="{ACD54D66-96AE-4F9D-8733-CC7C73C5E9D7}" type="presParOf" srcId="{FAB25E7C-CA39-4B8F-B712-C9487AAE12E0}" destId="{61A0D08A-4C33-4B38-92F0-3E530C4D6A8B}" srcOrd="0" destOrd="0" presId="urn:microsoft.com/office/officeart/2005/8/layout/hierarchy3"/>
    <dgm:cxn modelId="{FF62FA18-03B6-4BB1-BE0A-E3144DB0E02D}" type="presParOf" srcId="{FAB25E7C-CA39-4B8F-B712-C9487AAE12E0}" destId="{FAA3BF3B-C34C-4943-A88A-EE9C3C8C457B}" srcOrd="1" destOrd="0" presId="urn:microsoft.com/office/officeart/2005/8/layout/hierarchy3"/>
    <dgm:cxn modelId="{4F3C83A6-B503-446D-BE64-6773415DC329}" type="presParOf" srcId="{C30503DA-E9DE-4AF0-A30D-AFD35403F6AF}" destId="{737F8B3B-617C-46E2-8009-5E47750E404C}" srcOrd="1" destOrd="0" presId="urn:microsoft.com/office/officeart/2005/8/layout/hierarchy3"/>
    <dgm:cxn modelId="{72D4AD28-3949-4A5C-A1BE-955CA181F060}" type="presParOf" srcId="{737F8B3B-617C-46E2-8009-5E47750E404C}" destId="{C5B55EE6-025C-4715-8A28-EB895366CBAE}" srcOrd="0" destOrd="0" presId="urn:microsoft.com/office/officeart/2005/8/layout/hierarchy3"/>
    <dgm:cxn modelId="{C3B0260A-4442-4487-876F-132C56029B7C}" type="presParOf" srcId="{737F8B3B-617C-46E2-8009-5E47750E404C}" destId="{FCB9E139-1C52-4824-A816-A3F52FFBF40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FA894-A333-4AD8-9CE9-7A60988B61FE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3E1D62-DD6B-4270-96A9-863F3895A604}">
      <dgm:prSet/>
      <dgm:spPr/>
      <dgm:t>
        <a:bodyPr/>
        <a:lstStyle/>
        <a:p>
          <a:r>
            <a:rPr lang="en-IN"/>
            <a:t>com.Amdocs.main</a:t>
          </a:r>
          <a:endParaRPr lang="en-US"/>
        </a:p>
      </dgm:t>
    </dgm:pt>
    <dgm:pt modelId="{62BC36F2-F314-4064-B4D7-663841E5A1EE}" type="parTrans" cxnId="{4C4D8B5A-6464-496B-8A6A-BB59646FF2A7}">
      <dgm:prSet/>
      <dgm:spPr/>
      <dgm:t>
        <a:bodyPr/>
        <a:lstStyle/>
        <a:p>
          <a:endParaRPr lang="en-US"/>
        </a:p>
      </dgm:t>
    </dgm:pt>
    <dgm:pt modelId="{E174AC93-6AE8-4A9C-A40B-E1506C54F9E6}" type="sibTrans" cxnId="{4C4D8B5A-6464-496B-8A6A-BB59646FF2A7}">
      <dgm:prSet/>
      <dgm:spPr/>
      <dgm:t>
        <a:bodyPr/>
        <a:lstStyle/>
        <a:p>
          <a:endParaRPr lang="en-US"/>
        </a:p>
      </dgm:t>
    </dgm:pt>
    <dgm:pt modelId="{C57257CF-F46D-4BAE-A51E-799FE49AF310}">
      <dgm:prSet/>
      <dgm:spPr/>
      <dgm:t>
        <a:bodyPr/>
        <a:lstStyle/>
        <a:p>
          <a:r>
            <a:rPr lang="en-IN"/>
            <a:t>LoginServlet</a:t>
          </a:r>
          <a:endParaRPr lang="en-US"/>
        </a:p>
      </dgm:t>
    </dgm:pt>
    <dgm:pt modelId="{D0347407-DEE7-4D0E-A505-45CA03ED403E}" type="parTrans" cxnId="{D5591BB1-6F63-4F5B-AE65-75B6954B80B9}">
      <dgm:prSet/>
      <dgm:spPr/>
      <dgm:t>
        <a:bodyPr/>
        <a:lstStyle/>
        <a:p>
          <a:endParaRPr lang="en-US"/>
        </a:p>
      </dgm:t>
    </dgm:pt>
    <dgm:pt modelId="{03F8F98B-3C7A-4ED1-8CBB-F90FC99B0D1E}" type="sibTrans" cxnId="{D5591BB1-6F63-4F5B-AE65-75B6954B80B9}">
      <dgm:prSet/>
      <dgm:spPr/>
      <dgm:t>
        <a:bodyPr/>
        <a:lstStyle/>
        <a:p>
          <a:endParaRPr lang="en-US"/>
        </a:p>
      </dgm:t>
    </dgm:pt>
    <dgm:pt modelId="{8C037802-3436-4767-B4EB-714663B83DEB}">
      <dgm:prSet/>
      <dgm:spPr/>
      <dgm:t>
        <a:bodyPr/>
        <a:lstStyle/>
        <a:p>
          <a:r>
            <a:rPr lang="en-IN"/>
            <a:t>Login</a:t>
          </a:r>
          <a:endParaRPr lang="en-US"/>
        </a:p>
      </dgm:t>
    </dgm:pt>
    <dgm:pt modelId="{6248F3A1-A3C2-43AA-9C92-EE426F13DF9B}" type="parTrans" cxnId="{077E589C-7016-443D-B05F-B1E56568F8CC}">
      <dgm:prSet/>
      <dgm:spPr/>
      <dgm:t>
        <a:bodyPr/>
        <a:lstStyle/>
        <a:p>
          <a:endParaRPr lang="en-US"/>
        </a:p>
      </dgm:t>
    </dgm:pt>
    <dgm:pt modelId="{C90088CB-1672-4437-951D-257825AE7738}" type="sibTrans" cxnId="{077E589C-7016-443D-B05F-B1E56568F8CC}">
      <dgm:prSet/>
      <dgm:spPr/>
      <dgm:t>
        <a:bodyPr/>
        <a:lstStyle/>
        <a:p>
          <a:endParaRPr lang="en-US"/>
        </a:p>
      </dgm:t>
    </dgm:pt>
    <dgm:pt modelId="{FE26748C-B8B3-4228-8499-22044D941020}">
      <dgm:prSet/>
      <dgm:spPr/>
      <dgm:t>
        <a:bodyPr/>
        <a:lstStyle/>
        <a:p>
          <a:r>
            <a:rPr lang="en-IN"/>
            <a:t>DBConnect</a:t>
          </a:r>
          <a:endParaRPr lang="en-US"/>
        </a:p>
      </dgm:t>
    </dgm:pt>
    <dgm:pt modelId="{D04B3585-6BB1-422A-B239-E757FD1CF200}" type="parTrans" cxnId="{C14AF8A2-2080-4B48-ABF8-5E6059298FA7}">
      <dgm:prSet/>
      <dgm:spPr/>
      <dgm:t>
        <a:bodyPr/>
        <a:lstStyle/>
        <a:p>
          <a:endParaRPr lang="en-US"/>
        </a:p>
      </dgm:t>
    </dgm:pt>
    <dgm:pt modelId="{5130A0B1-06EF-47EF-87BA-59EF3C64A40B}" type="sibTrans" cxnId="{C14AF8A2-2080-4B48-ABF8-5E6059298FA7}">
      <dgm:prSet/>
      <dgm:spPr/>
      <dgm:t>
        <a:bodyPr/>
        <a:lstStyle/>
        <a:p>
          <a:endParaRPr lang="en-US"/>
        </a:p>
      </dgm:t>
    </dgm:pt>
    <dgm:pt modelId="{6F1B092E-B023-4568-8299-45D9310E50A7}">
      <dgm:prSet/>
      <dgm:spPr/>
      <dgm:t>
        <a:bodyPr/>
        <a:lstStyle/>
        <a:p>
          <a:r>
            <a:rPr lang="en-IN"/>
            <a:t>Course</a:t>
          </a:r>
          <a:endParaRPr lang="en-US"/>
        </a:p>
      </dgm:t>
    </dgm:pt>
    <dgm:pt modelId="{DF9A891C-71D1-411D-9041-4BF80A6D9630}" type="parTrans" cxnId="{2A9AF76D-F845-40A1-97CD-240BB1E9052E}">
      <dgm:prSet/>
      <dgm:spPr/>
      <dgm:t>
        <a:bodyPr/>
        <a:lstStyle/>
        <a:p>
          <a:endParaRPr lang="en-US"/>
        </a:p>
      </dgm:t>
    </dgm:pt>
    <dgm:pt modelId="{980A94C1-F642-4AF6-B28D-4C1F7CDB001F}" type="sibTrans" cxnId="{2A9AF76D-F845-40A1-97CD-240BB1E9052E}">
      <dgm:prSet/>
      <dgm:spPr/>
      <dgm:t>
        <a:bodyPr/>
        <a:lstStyle/>
        <a:p>
          <a:endParaRPr lang="en-US"/>
        </a:p>
      </dgm:t>
    </dgm:pt>
    <dgm:pt modelId="{2903A4B6-1E4E-4BD4-92B6-437B64EE0198}">
      <dgm:prSet/>
      <dgm:spPr/>
      <dgm:t>
        <a:bodyPr/>
        <a:lstStyle/>
        <a:p>
          <a:r>
            <a:rPr lang="en-IN" err="1"/>
            <a:t>com.Amdocs.user</a:t>
          </a:r>
          <a:endParaRPr lang="en-US"/>
        </a:p>
      </dgm:t>
    </dgm:pt>
    <dgm:pt modelId="{99486D66-AC66-47DD-BBFD-8B6F1C520893}" type="parTrans" cxnId="{68501CA9-0829-4540-B901-576BEBB049CA}">
      <dgm:prSet/>
      <dgm:spPr/>
      <dgm:t>
        <a:bodyPr/>
        <a:lstStyle/>
        <a:p>
          <a:endParaRPr lang="en-US"/>
        </a:p>
      </dgm:t>
    </dgm:pt>
    <dgm:pt modelId="{B8B77D87-B7F2-460B-A647-6AAB23574FDE}" type="sibTrans" cxnId="{68501CA9-0829-4540-B901-576BEBB049CA}">
      <dgm:prSet/>
      <dgm:spPr/>
      <dgm:t>
        <a:bodyPr/>
        <a:lstStyle/>
        <a:p>
          <a:endParaRPr lang="en-US"/>
        </a:p>
      </dgm:t>
    </dgm:pt>
    <dgm:pt modelId="{23D9F2F6-1EA8-446D-89BB-1B243A79AE07}">
      <dgm:prSet/>
      <dgm:spPr/>
      <dgm:t>
        <a:bodyPr/>
        <a:lstStyle/>
        <a:p>
          <a:r>
            <a:rPr lang="en-IN" err="1"/>
            <a:t>UserServlet</a:t>
          </a:r>
          <a:endParaRPr lang="en-US"/>
        </a:p>
      </dgm:t>
    </dgm:pt>
    <dgm:pt modelId="{6AEE93B6-C34B-4845-B644-3E55B129DA32}" type="parTrans" cxnId="{2BCCCDFB-BDBF-4AF4-891D-B18614DB6AF0}">
      <dgm:prSet/>
      <dgm:spPr/>
      <dgm:t>
        <a:bodyPr/>
        <a:lstStyle/>
        <a:p>
          <a:endParaRPr lang="en-US"/>
        </a:p>
      </dgm:t>
    </dgm:pt>
    <dgm:pt modelId="{358EBE2F-12B5-4324-B247-3F1EAF0C5687}" type="sibTrans" cxnId="{2BCCCDFB-BDBF-4AF4-891D-B18614DB6AF0}">
      <dgm:prSet/>
      <dgm:spPr/>
      <dgm:t>
        <a:bodyPr/>
        <a:lstStyle/>
        <a:p>
          <a:endParaRPr lang="en-US"/>
        </a:p>
      </dgm:t>
    </dgm:pt>
    <dgm:pt modelId="{2BF3BFED-385F-4595-B31D-CEC24CE862AC}">
      <dgm:prSet/>
      <dgm:spPr/>
      <dgm:t>
        <a:bodyPr/>
        <a:lstStyle/>
        <a:p>
          <a:r>
            <a:rPr lang="en-US"/>
            <a:t>User</a:t>
          </a:r>
        </a:p>
      </dgm:t>
    </dgm:pt>
    <dgm:pt modelId="{80506E3C-ACE5-4AF0-82C3-90DC709D1C63}" type="parTrans" cxnId="{C9384543-D5B6-4D8D-BC2B-9A1C76AC10F5}">
      <dgm:prSet/>
      <dgm:spPr/>
      <dgm:t>
        <a:bodyPr/>
        <a:lstStyle/>
        <a:p>
          <a:endParaRPr lang="en-US"/>
        </a:p>
      </dgm:t>
    </dgm:pt>
    <dgm:pt modelId="{F79199A1-4D7A-4835-A4D7-514831C22669}" type="sibTrans" cxnId="{C9384543-D5B6-4D8D-BC2B-9A1C76AC10F5}">
      <dgm:prSet/>
      <dgm:spPr/>
      <dgm:t>
        <a:bodyPr/>
        <a:lstStyle/>
        <a:p>
          <a:endParaRPr lang="en-US"/>
        </a:p>
      </dgm:t>
    </dgm:pt>
    <dgm:pt modelId="{412F7F73-FFE4-4BAE-9AD1-7D405CA53EB4}">
      <dgm:prSet/>
      <dgm:spPr/>
      <dgm:t>
        <a:bodyPr/>
        <a:lstStyle/>
        <a:p>
          <a:r>
            <a:rPr lang="en-IN" err="1"/>
            <a:t>UserRegisterServlet</a:t>
          </a:r>
          <a:endParaRPr lang="en-US"/>
        </a:p>
      </dgm:t>
    </dgm:pt>
    <dgm:pt modelId="{843628FD-B55F-49BF-8594-3798ABA96658}" type="parTrans" cxnId="{D8D291DE-7C53-48B7-A729-9AFE2EEDE303}">
      <dgm:prSet/>
      <dgm:spPr/>
      <dgm:t>
        <a:bodyPr/>
        <a:lstStyle/>
        <a:p>
          <a:endParaRPr lang="en-US"/>
        </a:p>
      </dgm:t>
    </dgm:pt>
    <dgm:pt modelId="{192B60D3-D0D3-4DA5-B09C-7FC7E44D6F17}" type="sibTrans" cxnId="{D8D291DE-7C53-48B7-A729-9AFE2EEDE303}">
      <dgm:prSet/>
      <dgm:spPr/>
      <dgm:t>
        <a:bodyPr/>
        <a:lstStyle/>
        <a:p>
          <a:endParaRPr lang="en-US"/>
        </a:p>
      </dgm:t>
    </dgm:pt>
    <dgm:pt modelId="{89641C3B-80EB-4FF0-A33A-5E2BD25A176F}">
      <dgm:prSet/>
      <dgm:spPr/>
      <dgm:t>
        <a:bodyPr/>
        <a:lstStyle/>
        <a:p>
          <a:r>
            <a:rPr lang="en-IN" err="1"/>
            <a:t>MyCourseServlet</a:t>
          </a:r>
          <a:endParaRPr lang="en-US"/>
        </a:p>
      </dgm:t>
    </dgm:pt>
    <dgm:pt modelId="{3D1715BB-282E-4429-972F-FE950BA7120D}" type="parTrans" cxnId="{1CCB631C-666B-4BC4-B916-B9022B06197B}">
      <dgm:prSet/>
      <dgm:spPr/>
      <dgm:t>
        <a:bodyPr/>
        <a:lstStyle/>
        <a:p>
          <a:endParaRPr lang="en-US"/>
        </a:p>
      </dgm:t>
    </dgm:pt>
    <dgm:pt modelId="{BE8E5748-767D-4BE6-86CB-0C75526FA656}" type="sibTrans" cxnId="{1CCB631C-666B-4BC4-B916-B9022B06197B}">
      <dgm:prSet/>
      <dgm:spPr/>
      <dgm:t>
        <a:bodyPr/>
        <a:lstStyle/>
        <a:p>
          <a:endParaRPr lang="en-US"/>
        </a:p>
      </dgm:t>
    </dgm:pt>
    <dgm:pt modelId="{793309D4-99D7-4F63-933A-79982AF25CB7}">
      <dgm:prSet/>
      <dgm:spPr/>
      <dgm:t>
        <a:bodyPr/>
        <a:lstStyle/>
        <a:p>
          <a:r>
            <a:rPr lang="en-US" err="1"/>
            <a:t>EnrollCourseServlet</a:t>
          </a:r>
          <a:endParaRPr lang="en-US"/>
        </a:p>
      </dgm:t>
    </dgm:pt>
    <dgm:pt modelId="{6D80F166-72F5-4FA8-B19F-7F51F5B6D95B}" type="parTrans" cxnId="{1E911747-7F20-4DF1-A14F-DBDA1FAA5B0F}">
      <dgm:prSet/>
      <dgm:spPr/>
      <dgm:t>
        <a:bodyPr/>
        <a:lstStyle/>
        <a:p>
          <a:endParaRPr lang="en-US"/>
        </a:p>
      </dgm:t>
    </dgm:pt>
    <dgm:pt modelId="{3A77719B-B6D1-4262-81F2-D0738E4CCECD}" type="sibTrans" cxnId="{1E911747-7F20-4DF1-A14F-DBDA1FAA5B0F}">
      <dgm:prSet/>
      <dgm:spPr/>
      <dgm:t>
        <a:bodyPr/>
        <a:lstStyle/>
        <a:p>
          <a:endParaRPr lang="en-US"/>
        </a:p>
      </dgm:t>
    </dgm:pt>
    <dgm:pt modelId="{6FDF7564-91B3-4A8C-89F8-E79D9050062A}">
      <dgm:prSet/>
      <dgm:spPr/>
      <dgm:t>
        <a:bodyPr/>
        <a:lstStyle/>
        <a:p>
          <a:r>
            <a:rPr lang="en-IN" err="1"/>
            <a:t>AdminServlet</a:t>
          </a:r>
          <a:endParaRPr lang="en-US"/>
        </a:p>
      </dgm:t>
    </dgm:pt>
    <dgm:pt modelId="{6E188B97-1977-46FE-BEDF-79ED956957E3}" type="parTrans" cxnId="{A064CFDF-E8D6-4AD1-B5C3-5561E200444B}">
      <dgm:prSet/>
      <dgm:spPr/>
      <dgm:t>
        <a:bodyPr/>
        <a:lstStyle/>
        <a:p>
          <a:endParaRPr lang="en-US"/>
        </a:p>
      </dgm:t>
    </dgm:pt>
    <dgm:pt modelId="{899D5201-177C-46DF-8652-CA53681DCEB1}" type="sibTrans" cxnId="{A064CFDF-E8D6-4AD1-B5C3-5561E200444B}">
      <dgm:prSet/>
      <dgm:spPr/>
      <dgm:t>
        <a:bodyPr/>
        <a:lstStyle/>
        <a:p>
          <a:endParaRPr lang="en-US"/>
        </a:p>
      </dgm:t>
    </dgm:pt>
    <dgm:pt modelId="{573490CB-1684-4CDB-916D-10A6DB2D47BC}">
      <dgm:prSet/>
      <dgm:spPr/>
      <dgm:t>
        <a:bodyPr/>
        <a:lstStyle/>
        <a:p>
          <a:r>
            <a:rPr lang="en-US" err="1"/>
            <a:t>ViewCourseServlet</a:t>
          </a:r>
          <a:endParaRPr lang="en-US"/>
        </a:p>
      </dgm:t>
    </dgm:pt>
    <dgm:pt modelId="{E581D170-838F-4589-8271-64900F58A01B}" type="parTrans" cxnId="{0FDD6AA5-6077-45E6-8DEC-BE42739ACADE}">
      <dgm:prSet/>
      <dgm:spPr/>
      <dgm:t>
        <a:bodyPr/>
        <a:lstStyle/>
        <a:p>
          <a:endParaRPr lang="en-US"/>
        </a:p>
      </dgm:t>
    </dgm:pt>
    <dgm:pt modelId="{8A38D078-8820-4A0C-8401-8A14F976B97C}" type="sibTrans" cxnId="{0FDD6AA5-6077-45E6-8DEC-BE42739ACADE}">
      <dgm:prSet/>
      <dgm:spPr/>
      <dgm:t>
        <a:bodyPr/>
        <a:lstStyle/>
        <a:p>
          <a:endParaRPr lang="en-US"/>
        </a:p>
      </dgm:t>
    </dgm:pt>
    <dgm:pt modelId="{9D76E81F-8262-44BD-AF0A-87225137EA04}">
      <dgm:prSet/>
      <dgm:spPr/>
      <dgm:t>
        <a:bodyPr/>
        <a:lstStyle/>
        <a:p>
          <a:r>
            <a:rPr lang="en-IN" err="1"/>
            <a:t>ViewAdminServlet</a:t>
          </a:r>
          <a:endParaRPr lang="en-US"/>
        </a:p>
      </dgm:t>
    </dgm:pt>
    <dgm:pt modelId="{46CCB419-EA0E-4901-AEC9-FE08DAC91BCD}" type="parTrans" cxnId="{28C426ED-3953-4B6D-B8C8-B5F414E4C427}">
      <dgm:prSet/>
      <dgm:spPr/>
      <dgm:t>
        <a:bodyPr/>
        <a:lstStyle/>
        <a:p>
          <a:endParaRPr lang="en-US"/>
        </a:p>
      </dgm:t>
    </dgm:pt>
    <dgm:pt modelId="{74B0E042-A02C-4DD3-BDB5-D38298F77D62}" type="sibTrans" cxnId="{28C426ED-3953-4B6D-B8C8-B5F414E4C427}">
      <dgm:prSet/>
      <dgm:spPr/>
      <dgm:t>
        <a:bodyPr/>
        <a:lstStyle/>
        <a:p>
          <a:endParaRPr lang="en-US"/>
        </a:p>
      </dgm:t>
    </dgm:pt>
    <dgm:pt modelId="{64CC1865-E9D3-46C8-BC5C-E3117789A3D4}">
      <dgm:prSet/>
      <dgm:spPr/>
      <dgm:t>
        <a:bodyPr/>
        <a:lstStyle/>
        <a:p>
          <a:r>
            <a:rPr lang="en-IN" err="1"/>
            <a:t>ViewFeedbackServlet</a:t>
          </a:r>
          <a:endParaRPr lang="en-US"/>
        </a:p>
      </dgm:t>
    </dgm:pt>
    <dgm:pt modelId="{F45F7D54-72BB-41F6-B021-C37F67D5F804}" type="parTrans" cxnId="{3A36F5E8-288E-4E11-A8F3-51CF34836FDE}">
      <dgm:prSet/>
      <dgm:spPr/>
      <dgm:t>
        <a:bodyPr/>
        <a:lstStyle/>
        <a:p>
          <a:endParaRPr lang="en-US"/>
        </a:p>
      </dgm:t>
    </dgm:pt>
    <dgm:pt modelId="{C8E86005-8FEC-4A7E-B7F7-5D38FB7B238C}" type="sibTrans" cxnId="{3A36F5E8-288E-4E11-A8F3-51CF34836FDE}">
      <dgm:prSet/>
      <dgm:spPr/>
      <dgm:t>
        <a:bodyPr/>
        <a:lstStyle/>
        <a:p>
          <a:endParaRPr lang="en-US"/>
        </a:p>
      </dgm:t>
    </dgm:pt>
    <dgm:pt modelId="{FB3ED425-FCCA-43F9-BDEB-02CDF3F9F8B3}">
      <dgm:prSet/>
      <dgm:spPr/>
      <dgm:t>
        <a:bodyPr/>
        <a:lstStyle/>
        <a:p>
          <a:r>
            <a:rPr lang="en-IN" err="1"/>
            <a:t>ViewUserServlet</a:t>
          </a:r>
          <a:endParaRPr lang="en-US"/>
        </a:p>
      </dgm:t>
    </dgm:pt>
    <dgm:pt modelId="{249F6770-E27A-497C-9C3D-E958B1130416}" type="parTrans" cxnId="{5A62A692-472C-4FDD-A7E1-A20FE14AE91E}">
      <dgm:prSet/>
      <dgm:spPr/>
      <dgm:t>
        <a:bodyPr/>
        <a:lstStyle/>
        <a:p>
          <a:endParaRPr lang="en-US"/>
        </a:p>
      </dgm:t>
    </dgm:pt>
    <dgm:pt modelId="{D6847A98-A206-43BB-9919-96E0AC91E668}" type="sibTrans" cxnId="{5A62A692-472C-4FDD-A7E1-A20FE14AE91E}">
      <dgm:prSet/>
      <dgm:spPr/>
      <dgm:t>
        <a:bodyPr/>
        <a:lstStyle/>
        <a:p>
          <a:endParaRPr lang="en-US"/>
        </a:p>
      </dgm:t>
    </dgm:pt>
    <dgm:pt modelId="{D8001EF1-9E23-4300-9F4C-0F496393D572}">
      <dgm:prSet/>
      <dgm:spPr/>
      <dgm:t>
        <a:bodyPr/>
        <a:lstStyle/>
        <a:p>
          <a:r>
            <a:rPr lang="en-IN" err="1"/>
            <a:t>com.Amdocs</a:t>
          </a:r>
          <a:r>
            <a:rPr lang="en-IN"/>
            <a:t>.Test</a:t>
          </a:r>
          <a:endParaRPr lang="en-US"/>
        </a:p>
      </dgm:t>
    </dgm:pt>
    <dgm:pt modelId="{D76C89AB-5E88-4A8F-8ED6-6C37F6B11D4E}" type="parTrans" cxnId="{2F608535-12FA-4AD8-9B8F-45B0C9016D97}">
      <dgm:prSet/>
      <dgm:spPr/>
      <dgm:t>
        <a:bodyPr/>
        <a:lstStyle/>
        <a:p>
          <a:endParaRPr lang="en-US"/>
        </a:p>
      </dgm:t>
    </dgm:pt>
    <dgm:pt modelId="{EE1FCB6D-42AE-46F5-B9F5-E98E69A18E90}" type="sibTrans" cxnId="{2F608535-12FA-4AD8-9B8F-45B0C9016D97}">
      <dgm:prSet/>
      <dgm:spPr/>
      <dgm:t>
        <a:bodyPr/>
        <a:lstStyle/>
        <a:p>
          <a:endParaRPr lang="en-US"/>
        </a:p>
      </dgm:t>
    </dgm:pt>
    <dgm:pt modelId="{D6D9F7E4-8713-47BD-A432-F6C1E808F4EB}">
      <dgm:prSet/>
      <dgm:spPr/>
      <dgm:t>
        <a:bodyPr/>
        <a:lstStyle/>
        <a:p>
          <a:r>
            <a:rPr lang="en-IN" err="1"/>
            <a:t>UserTypeDetectionTest</a:t>
          </a:r>
          <a:endParaRPr lang="en-US"/>
        </a:p>
      </dgm:t>
    </dgm:pt>
    <dgm:pt modelId="{D7BF2D59-97B8-45C6-8FDB-72E2D9EFF901}" type="parTrans" cxnId="{39BD02DE-FABC-4FF6-9E2F-FBA153849562}">
      <dgm:prSet/>
      <dgm:spPr/>
      <dgm:t>
        <a:bodyPr/>
        <a:lstStyle/>
        <a:p>
          <a:endParaRPr lang="en-US"/>
        </a:p>
      </dgm:t>
    </dgm:pt>
    <dgm:pt modelId="{99A8E0B8-D8D9-488A-8FB7-F10191AAF4A7}" type="sibTrans" cxnId="{39BD02DE-FABC-4FF6-9E2F-FBA153849562}">
      <dgm:prSet/>
      <dgm:spPr/>
      <dgm:t>
        <a:bodyPr/>
        <a:lstStyle/>
        <a:p>
          <a:endParaRPr lang="en-US"/>
        </a:p>
      </dgm:t>
    </dgm:pt>
    <dgm:pt modelId="{CEA9F758-014F-4A80-95D9-8C5A2574F267}">
      <dgm:prSet/>
      <dgm:spPr/>
      <dgm:t>
        <a:bodyPr/>
        <a:lstStyle/>
        <a:p>
          <a:r>
            <a:rPr lang="en-US" err="1"/>
            <a:t>FeedbackServleet</a:t>
          </a:r>
          <a:endParaRPr lang="en-US"/>
        </a:p>
      </dgm:t>
    </dgm:pt>
    <dgm:pt modelId="{208ADFB9-5F1D-4E73-B6C9-DC50A2A3581C}" type="parTrans" cxnId="{03C2E42B-5070-42C9-8BEB-F2502EBD0009}">
      <dgm:prSet/>
      <dgm:spPr/>
      <dgm:t>
        <a:bodyPr/>
        <a:lstStyle/>
        <a:p>
          <a:endParaRPr lang="en-IN"/>
        </a:p>
      </dgm:t>
    </dgm:pt>
    <dgm:pt modelId="{265997B6-CDE1-480A-A743-48EAB99CA577}" type="sibTrans" cxnId="{03C2E42B-5070-42C9-8BEB-F2502EBD0009}">
      <dgm:prSet/>
      <dgm:spPr/>
      <dgm:t>
        <a:bodyPr/>
        <a:lstStyle/>
        <a:p>
          <a:endParaRPr lang="en-IN"/>
        </a:p>
      </dgm:t>
    </dgm:pt>
    <dgm:pt modelId="{3EADBF3D-D38B-45C3-9A48-1C230E145227}">
      <dgm:prSet/>
      <dgm:spPr/>
      <dgm:t>
        <a:bodyPr/>
        <a:lstStyle/>
        <a:p>
          <a:r>
            <a:rPr lang="en-IN" err="1"/>
            <a:t>com.Amdocs.admin</a:t>
          </a:r>
          <a:endParaRPr lang="en-US"/>
        </a:p>
      </dgm:t>
    </dgm:pt>
    <dgm:pt modelId="{BDCC4939-EA09-47DD-B224-1AC3E04F7EC2}" type="sibTrans" cxnId="{840EA82C-C5CE-497B-B1C7-B2BA75F00C7B}">
      <dgm:prSet/>
      <dgm:spPr/>
      <dgm:t>
        <a:bodyPr/>
        <a:lstStyle/>
        <a:p>
          <a:endParaRPr lang="en-US"/>
        </a:p>
      </dgm:t>
    </dgm:pt>
    <dgm:pt modelId="{411E0BC8-F406-457E-914A-351DC80558CA}" type="parTrans" cxnId="{840EA82C-C5CE-497B-B1C7-B2BA75F00C7B}">
      <dgm:prSet/>
      <dgm:spPr/>
      <dgm:t>
        <a:bodyPr/>
        <a:lstStyle/>
        <a:p>
          <a:endParaRPr lang="en-US"/>
        </a:p>
      </dgm:t>
    </dgm:pt>
    <dgm:pt modelId="{45CC1A32-0A0F-497E-A7B6-A20BC0DE6C61}">
      <dgm:prSet/>
      <dgm:spPr/>
      <dgm:t>
        <a:bodyPr/>
        <a:lstStyle/>
        <a:p>
          <a:r>
            <a:rPr lang="en-US"/>
            <a:t>Admin </a:t>
          </a:r>
        </a:p>
      </dgm:t>
    </dgm:pt>
    <dgm:pt modelId="{9D9D3D44-5E41-4C8E-831B-0A4F6C0E0990}" type="parTrans" cxnId="{4670A0B5-0A39-499E-9F9F-2C0299B1A8BD}">
      <dgm:prSet/>
      <dgm:spPr/>
      <dgm:t>
        <a:bodyPr/>
        <a:lstStyle/>
        <a:p>
          <a:endParaRPr lang="en-IN"/>
        </a:p>
      </dgm:t>
    </dgm:pt>
    <dgm:pt modelId="{6643C3DD-3855-4515-9DB8-F39C63F272CB}" type="sibTrans" cxnId="{4670A0B5-0A39-499E-9F9F-2C0299B1A8BD}">
      <dgm:prSet/>
      <dgm:spPr/>
      <dgm:t>
        <a:bodyPr/>
        <a:lstStyle/>
        <a:p>
          <a:endParaRPr lang="en-IN"/>
        </a:p>
      </dgm:t>
    </dgm:pt>
    <dgm:pt modelId="{9B0C8C6A-CA70-495C-8886-7A727FC41E8E}">
      <dgm:prSet/>
      <dgm:spPr/>
      <dgm:t>
        <a:bodyPr/>
        <a:lstStyle/>
        <a:p>
          <a:r>
            <a:rPr lang="en-IN" err="1"/>
            <a:t>AdminRegisterServlet</a:t>
          </a:r>
          <a:endParaRPr lang="en-US"/>
        </a:p>
      </dgm:t>
    </dgm:pt>
    <dgm:pt modelId="{A402A3E3-B8C3-41E3-8537-B2C76949521D}" type="parTrans" cxnId="{BD17B229-90B3-458A-B46F-53D89B9B8A99}">
      <dgm:prSet/>
      <dgm:spPr/>
      <dgm:t>
        <a:bodyPr/>
        <a:lstStyle/>
        <a:p>
          <a:endParaRPr lang="en-IN"/>
        </a:p>
      </dgm:t>
    </dgm:pt>
    <dgm:pt modelId="{22CFC4F9-65FF-4418-8AA6-140B2F966027}" type="sibTrans" cxnId="{BD17B229-90B3-458A-B46F-53D89B9B8A99}">
      <dgm:prSet/>
      <dgm:spPr/>
      <dgm:t>
        <a:bodyPr/>
        <a:lstStyle/>
        <a:p>
          <a:endParaRPr lang="en-IN"/>
        </a:p>
      </dgm:t>
    </dgm:pt>
    <dgm:pt modelId="{7BF50863-C8E1-4F58-B2DE-AD5DCE35737E}">
      <dgm:prSet/>
      <dgm:spPr/>
      <dgm:t>
        <a:bodyPr/>
        <a:lstStyle/>
        <a:p>
          <a:r>
            <a:rPr lang="en-IN" err="1"/>
            <a:t>AddCourseServlet</a:t>
          </a:r>
          <a:endParaRPr lang="en-US"/>
        </a:p>
      </dgm:t>
    </dgm:pt>
    <dgm:pt modelId="{49FE2997-6C8B-49DA-8337-22FD0EA4E627}" type="parTrans" cxnId="{6385F7EA-FA1F-4B67-B902-A7D2A2C95929}">
      <dgm:prSet/>
      <dgm:spPr/>
      <dgm:t>
        <a:bodyPr/>
        <a:lstStyle/>
        <a:p>
          <a:endParaRPr lang="en-IN"/>
        </a:p>
      </dgm:t>
    </dgm:pt>
    <dgm:pt modelId="{24966521-D17C-47A1-824A-0620FA6EFFA4}" type="sibTrans" cxnId="{6385F7EA-FA1F-4B67-B902-A7D2A2C95929}">
      <dgm:prSet/>
      <dgm:spPr/>
      <dgm:t>
        <a:bodyPr/>
        <a:lstStyle/>
        <a:p>
          <a:endParaRPr lang="en-IN"/>
        </a:p>
      </dgm:t>
    </dgm:pt>
    <dgm:pt modelId="{8BFF1716-0A1F-4325-BFE6-89EFFEDC0783}">
      <dgm:prSet/>
      <dgm:spPr/>
      <dgm:t>
        <a:bodyPr/>
        <a:lstStyle/>
        <a:p>
          <a:r>
            <a:rPr lang="en-IN" err="1"/>
            <a:t>LogOut</a:t>
          </a:r>
          <a:r>
            <a:rPr lang="en-IN"/>
            <a:t> Servlet</a:t>
          </a:r>
          <a:endParaRPr lang="en-US"/>
        </a:p>
      </dgm:t>
    </dgm:pt>
    <dgm:pt modelId="{522D14D3-0692-4C9B-9934-D8A996C7F716}" type="sibTrans" cxnId="{84CB88B2-CE33-4005-BBF8-82BEDEAB144D}">
      <dgm:prSet/>
      <dgm:spPr/>
      <dgm:t>
        <a:bodyPr/>
        <a:lstStyle/>
        <a:p>
          <a:endParaRPr lang="en-US"/>
        </a:p>
      </dgm:t>
    </dgm:pt>
    <dgm:pt modelId="{188F3120-8322-4D34-A18E-1587F41699BB}" type="parTrans" cxnId="{84CB88B2-CE33-4005-BBF8-82BEDEAB144D}">
      <dgm:prSet/>
      <dgm:spPr/>
      <dgm:t>
        <a:bodyPr/>
        <a:lstStyle/>
        <a:p>
          <a:endParaRPr lang="en-US"/>
        </a:p>
      </dgm:t>
    </dgm:pt>
    <dgm:pt modelId="{536DE13A-D02D-264F-BC75-60DA89B0C7C1}">
      <dgm:prSet/>
      <dgm:spPr/>
      <dgm:t>
        <a:bodyPr/>
        <a:lstStyle/>
        <a:p>
          <a:r>
            <a:rPr lang="en-US"/>
            <a:t>Feedback</a:t>
          </a:r>
        </a:p>
      </dgm:t>
    </dgm:pt>
    <dgm:pt modelId="{76F1ED83-699D-7447-958E-8D7BB4D74ED5}" type="parTrans" cxnId="{89447072-18FF-4341-99AA-F25A8E387742}">
      <dgm:prSet/>
      <dgm:spPr/>
    </dgm:pt>
    <dgm:pt modelId="{FD664078-BF5D-6945-9307-987C5C6CEB3D}" type="sibTrans" cxnId="{89447072-18FF-4341-99AA-F25A8E387742}">
      <dgm:prSet/>
      <dgm:spPr/>
    </dgm:pt>
    <dgm:pt modelId="{876A90F5-9984-481F-A95C-1FEF6D78F94C}" type="pres">
      <dgm:prSet presAssocID="{C9DFA894-A333-4AD8-9CE9-7A60988B61FE}" presName="Name0" presStyleCnt="0">
        <dgm:presLayoutVars>
          <dgm:dir/>
          <dgm:animLvl val="lvl"/>
          <dgm:resizeHandles val="exact"/>
        </dgm:presLayoutVars>
      </dgm:prSet>
      <dgm:spPr/>
    </dgm:pt>
    <dgm:pt modelId="{F85F0EBC-6DA4-4A5C-AF26-62BAF6C3CA22}" type="pres">
      <dgm:prSet presAssocID="{8B3E1D62-DD6B-4270-96A9-863F3895A604}" presName="composite" presStyleCnt="0"/>
      <dgm:spPr/>
    </dgm:pt>
    <dgm:pt modelId="{45AA8085-2409-4176-822C-763633ED280D}" type="pres">
      <dgm:prSet presAssocID="{8B3E1D62-DD6B-4270-96A9-863F3895A60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3F062F-EAF8-44F7-AB27-362413C01CE0}" type="pres">
      <dgm:prSet presAssocID="{8B3E1D62-DD6B-4270-96A9-863F3895A604}" presName="desTx" presStyleLbl="alignAccFollowNode1" presStyleIdx="0" presStyleCnt="4">
        <dgm:presLayoutVars>
          <dgm:bulletEnabled val="1"/>
        </dgm:presLayoutVars>
      </dgm:prSet>
      <dgm:spPr/>
    </dgm:pt>
    <dgm:pt modelId="{EA6E4AEA-2FEA-4E9E-86A3-B141286510E7}" type="pres">
      <dgm:prSet presAssocID="{E174AC93-6AE8-4A9C-A40B-E1506C54F9E6}" presName="space" presStyleCnt="0"/>
      <dgm:spPr/>
    </dgm:pt>
    <dgm:pt modelId="{B9399DAA-7C24-4696-8887-089BD067DE91}" type="pres">
      <dgm:prSet presAssocID="{2903A4B6-1E4E-4BD4-92B6-437B64EE0198}" presName="composite" presStyleCnt="0"/>
      <dgm:spPr/>
    </dgm:pt>
    <dgm:pt modelId="{06E51C0C-942A-4902-974C-2F947030885C}" type="pres">
      <dgm:prSet presAssocID="{2903A4B6-1E4E-4BD4-92B6-437B64EE019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4A0F-05F1-43DA-840A-8B6ECD4F56C8}" type="pres">
      <dgm:prSet presAssocID="{2903A4B6-1E4E-4BD4-92B6-437B64EE0198}" presName="desTx" presStyleLbl="alignAccFollowNode1" presStyleIdx="1" presStyleCnt="4">
        <dgm:presLayoutVars>
          <dgm:bulletEnabled val="1"/>
        </dgm:presLayoutVars>
      </dgm:prSet>
      <dgm:spPr/>
    </dgm:pt>
    <dgm:pt modelId="{74169B23-69F0-4C2C-BA9A-3DD6C6B22E4D}" type="pres">
      <dgm:prSet presAssocID="{B8B77D87-B7F2-460B-A647-6AAB23574FDE}" presName="space" presStyleCnt="0"/>
      <dgm:spPr/>
    </dgm:pt>
    <dgm:pt modelId="{93E537B6-7B14-40EE-9B3A-8D36407D8971}" type="pres">
      <dgm:prSet presAssocID="{3EADBF3D-D38B-45C3-9A48-1C230E145227}" presName="composite" presStyleCnt="0"/>
      <dgm:spPr/>
    </dgm:pt>
    <dgm:pt modelId="{43F453A6-46CE-469A-B8AE-517543B099A3}" type="pres">
      <dgm:prSet presAssocID="{3EADBF3D-D38B-45C3-9A48-1C230E145227}" presName="parTx" presStyleLbl="alignNode1" presStyleIdx="2" presStyleCnt="4" custLinFactNeighborX="1146" custLinFactNeighborY="-3675">
        <dgm:presLayoutVars>
          <dgm:chMax val="0"/>
          <dgm:chPref val="0"/>
          <dgm:bulletEnabled val="1"/>
        </dgm:presLayoutVars>
      </dgm:prSet>
      <dgm:spPr/>
    </dgm:pt>
    <dgm:pt modelId="{F315F949-48D8-45D1-A423-313530DBEF88}" type="pres">
      <dgm:prSet presAssocID="{3EADBF3D-D38B-45C3-9A48-1C230E145227}" presName="desTx" presStyleLbl="alignAccFollowNode1" presStyleIdx="2" presStyleCnt="4">
        <dgm:presLayoutVars>
          <dgm:bulletEnabled val="1"/>
        </dgm:presLayoutVars>
      </dgm:prSet>
      <dgm:spPr/>
    </dgm:pt>
    <dgm:pt modelId="{4F16EEE0-E6E9-44F9-8D99-C9C5198552B4}" type="pres">
      <dgm:prSet presAssocID="{BDCC4939-EA09-47DD-B224-1AC3E04F7EC2}" presName="space" presStyleCnt="0"/>
      <dgm:spPr/>
    </dgm:pt>
    <dgm:pt modelId="{D9DF8970-E429-4744-920E-BFA7501064E9}" type="pres">
      <dgm:prSet presAssocID="{D8001EF1-9E23-4300-9F4C-0F496393D572}" presName="composite" presStyleCnt="0"/>
      <dgm:spPr/>
    </dgm:pt>
    <dgm:pt modelId="{A85A6F7A-8F5A-4ED7-8FD4-E7AACA6FC4D2}" type="pres">
      <dgm:prSet presAssocID="{D8001EF1-9E23-4300-9F4C-0F496393D57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98616C7-7E0A-47A9-A6A2-B0B45BE51F1C}" type="pres">
      <dgm:prSet presAssocID="{D8001EF1-9E23-4300-9F4C-0F496393D57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924EE04-8036-41ED-A23D-7C15C198064D}" type="presOf" srcId="{C57257CF-F46D-4BAE-A51E-799FE49AF310}" destId="{9C3F062F-EAF8-44F7-AB27-362413C01CE0}" srcOrd="0" destOrd="0" presId="urn:microsoft.com/office/officeart/2005/8/layout/hList1"/>
    <dgm:cxn modelId="{8F77A00D-9115-4880-8F20-15080AF36F8E}" type="presOf" srcId="{C9DFA894-A333-4AD8-9CE9-7A60988B61FE}" destId="{876A90F5-9984-481F-A95C-1FEF6D78F94C}" srcOrd="0" destOrd="0" presId="urn:microsoft.com/office/officeart/2005/8/layout/hList1"/>
    <dgm:cxn modelId="{B0057414-6BCF-4F6A-993A-2D6C2B515507}" type="presOf" srcId="{9D76E81F-8262-44BD-AF0A-87225137EA04}" destId="{F315F949-48D8-45D1-A423-313530DBEF88}" srcOrd="0" destOrd="5" presId="urn:microsoft.com/office/officeart/2005/8/layout/hList1"/>
    <dgm:cxn modelId="{081E5814-C1D0-4237-A8CA-C18C179AB35D}" type="presOf" srcId="{573490CB-1684-4CDB-916D-10A6DB2D47BC}" destId="{F315F949-48D8-45D1-A423-313530DBEF88}" srcOrd="0" destOrd="4" presId="urn:microsoft.com/office/officeart/2005/8/layout/hList1"/>
    <dgm:cxn modelId="{1CCB631C-666B-4BC4-B916-B9022B06197B}" srcId="{2903A4B6-1E4E-4BD4-92B6-437B64EE0198}" destId="{89641C3B-80EB-4FF0-A33A-5E2BD25A176F}" srcOrd="3" destOrd="0" parTransId="{3D1715BB-282E-4429-972F-FE950BA7120D}" sibTransId="{BE8E5748-767D-4BE6-86CB-0C75526FA656}"/>
    <dgm:cxn modelId="{88E7CD22-1F59-429A-8BCF-04998FD49101}" type="presOf" srcId="{FE26748C-B8B3-4228-8499-22044D941020}" destId="{9C3F062F-EAF8-44F7-AB27-362413C01CE0}" srcOrd="0" destOrd="3" presId="urn:microsoft.com/office/officeart/2005/8/layout/hList1"/>
    <dgm:cxn modelId="{C1183227-7500-4CD3-9B46-A16E62E705BE}" type="presOf" srcId="{2903A4B6-1E4E-4BD4-92B6-437B64EE0198}" destId="{06E51C0C-942A-4902-974C-2F947030885C}" srcOrd="0" destOrd="0" presId="urn:microsoft.com/office/officeart/2005/8/layout/hList1"/>
    <dgm:cxn modelId="{854B5F28-447E-4FEB-A4F3-C73A204CD8CA}" type="presOf" srcId="{412F7F73-FFE4-4BAE-9AD1-7D405CA53EB4}" destId="{8B554A0F-05F1-43DA-840A-8B6ECD4F56C8}" srcOrd="0" destOrd="2" presId="urn:microsoft.com/office/officeart/2005/8/layout/hList1"/>
    <dgm:cxn modelId="{BD17B229-90B3-458A-B46F-53D89B9B8A99}" srcId="{3EADBF3D-D38B-45C3-9A48-1C230E145227}" destId="{9B0C8C6A-CA70-495C-8886-7A727FC41E8E}" srcOrd="2" destOrd="0" parTransId="{A402A3E3-B8C3-41E3-8537-B2C76949521D}" sibTransId="{22CFC4F9-65FF-4418-8AA6-140B2F966027}"/>
    <dgm:cxn modelId="{03C2E42B-5070-42C9-8BEB-F2502EBD0009}" srcId="{2903A4B6-1E4E-4BD4-92B6-437B64EE0198}" destId="{CEA9F758-014F-4A80-95D9-8C5A2574F267}" srcOrd="5" destOrd="0" parTransId="{208ADFB9-5F1D-4E73-B6C9-DC50A2A3581C}" sibTransId="{265997B6-CDE1-480A-A743-48EAB99CA577}"/>
    <dgm:cxn modelId="{840EA82C-C5CE-497B-B1C7-B2BA75F00C7B}" srcId="{C9DFA894-A333-4AD8-9CE9-7A60988B61FE}" destId="{3EADBF3D-D38B-45C3-9A48-1C230E145227}" srcOrd="2" destOrd="0" parTransId="{411E0BC8-F406-457E-914A-351DC80558CA}" sibTransId="{BDCC4939-EA09-47DD-B224-1AC3E04F7EC2}"/>
    <dgm:cxn modelId="{38DA0233-9333-4FC0-9189-9C044A728D60}" type="presOf" srcId="{23D9F2F6-1EA8-446D-89BB-1B243A79AE07}" destId="{8B554A0F-05F1-43DA-840A-8B6ECD4F56C8}" srcOrd="0" destOrd="0" presId="urn:microsoft.com/office/officeart/2005/8/layout/hList1"/>
    <dgm:cxn modelId="{2F608535-12FA-4AD8-9B8F-45B0C9016D97}" srcId="{C9DFA894-A333-4AD8-9CE9-7A60988B61FE}" destId="{D8001EF1-9E23-4300-9F4C-0F496393D572}" srcOrd="3" destOrd="0" parTransId="{D76C89AB-5E88-4A8F-8ED6-6C37F6B11D4E}" sibTransId="{EE1FCB6D-42AE-46F5-B9F5-E98E69A18E90}"/>
    <dgm:cxn modelId="{C7EA4662-8813-4986-9A27-FDCF12EC31BA}" type="presOf" srcId="{8B3E1D62-DD6B-4270-96A9-863F3895A604}" destId="{45AA8085-2409-4176-822C-763633ED280D}" srcOrd="0" destOrd="0" presId="urn:microsoft.com/office/officeart/2005/8/layout/hList1"/>
    <dgm:cxn modelId="{C9384543-D5B6-4D8D-BC2B-9A1C76AC10F5}" srcId="{2903A4B6-1E4E-4BD4-92B6-437B64EE0198}" destId="{2BF3BFED-385F-4595-B31D-CEC24CE862AC}" srcOrd="1" destOrd="0" parTransId="{80506E3C-ACE5-4AF0-82C3-90DC709D1C63}" sibTransId="{F79199A1-4D7A-4835-A4D7-514831C22669}"/>
    <dgm:cxn modelId="{1E911747-7F20-4DF1-A14F-DBDA1FAA5B0F}" srcId="{2903A4B6-1E4E-4BD4-92B6-437B64EE0198}" destId="{793309D4-99D7-4F63-933A-79982AF25CB7}" srcOrd="4" destOrd="0" parTransId="{6D80F166-72F5-4FA8-B19F-7F51F5B6D95B}" sibTransId="{3A77719B-B6D1-4262-81F2-D0738E4CCECD}"/>
    <dgm:cxn modelId="{AE337148-DF7C-470E-B96C-05DA4E2675A1}" type="presOf" srcId="{9B0C8C6A-CA70-495C-8886-7A727FC41E8E}" destId="{F315F949-48D8-45D1-A423-313530DBEF88}" srcOrd="0" destOrd="2" presId="urn:microsoft.com/office/officeart/2005/8/layout/hList1"/>
    <dgm:cxn modelId="{E69ECA68-288F-44BB-A098-47876BD11BDF}" type="presOf" srcId="{3EADBF3D-D38B-45C3-9A48-1C230E145227}" destId="{43F453A6-46CE-469A-B8AE-517543B099A3}" srcOrd="0" destOrd="0" presId="urn:microsoft.com/office/officeart/2005/8/layout/hList1"/>
    <dgm:cxn modelId="{64F3134C-1316-4FC7-B545-AD10B59B697C}" type="presOf" srcId="{89641C3B-80EB-4FF0-A33A-5E2BD25A176F}" destId="{8B554A0F-05F1-43DA-840A-8B6ECD4F56C8}" srcOrd="0" destOrd="3" presId="urn:microsoft.com/office/officeart/2005/8/layout/hList1"/>
    <dgm:cxn modelId="{2A9AF76D-F845-40A1-97CD-240BB1E9052E}" srcId="{8B3E1D62-DD6B-4270-96A9-863F3895A604}" destId="{6F1B092E-B023-4568-8299-45D9310E50A7}" srcOrd="4" destOrd="0" parTransId="{DF9A891C-71D1-411D-9041-4BF80A6D9630}" sibTransId="{980A94C1-F642-4AF6-B28D-4C1F7CDB001F}"/>
    <dgm:cxn modelId="{BB984D6F-3549-084F-87DA-A00C28DFAE4F}" type="presOf" srcId="{536DE13A-D02D-264F-BC75-60DA89B0C7C1}" destId="{9C3F062F-EAF8-44F7-AB27-362413C01CE0}" srcOrd="0" destOrd="5" presId="urn:microsoft.com/office/officeart/2005/8/layout/hList1"/>
    <dgm:cxn modelId="{91F21250-5085-408A-859E-A7852D4500BB}" type="presOf" srcId="{64CC1865-E9D3-46C8-BC5C-E3117789A3D4}" destId="{F315F949-48D8-45D1-A423-313530DBEF88}" srcOrd="0" destOrd="6" presId="urn:microsoft.com/office/officeart/2005/8/layout/hList1"/>
    <dgm:cxn modelId="{89447072-18FF-4341-99AA-F25A8E387742}" srcId="{8B3E1D62-DD6B-4270-96A9-863F3895A604}" destId="{536DE13A-D02D-264F-BC75-60DA89B0C7C1}" srcOrd="5" destOrd="0" parTransId="{76F1ED83-699D-7447-958E-8D7BB4D74ED5}" sibTransId="{FD664078-BF5D-6945-9307-987C5C6CEB3D}"/>
    <dgm:cxn modelId="{19C52475-A6C3-4CA8-92AE-086545807D87}" type="presOf" srcId="{45CC1A32-0A0F-497E-A7B6-A20BC0DE6C61}" destId="{F315F949-48D8-45D1-A423-313530DBEF88}" srcOrd="0" destOrd="1" presId="urn:microsoft.com/office/officeart/2005/8/layout/hList1"/>
    <dgm:cxn modelId="{4C4D8B5A-6464-496B-8A6A-BB59646FF2A7}" srcId="{C9DFA894-A333-4AD8-9CE9-7A60988B61FE}" destId="{8B3E1D62-DD6B-4270-96A9-863F3895A604}" srcOrd="0" destOrd="0" parTransId="{62BC36F2-F314-4064-B4D7-663841E5A1EE}" sibTransId="{E174AC93-6AE8-4A9C-A40B-E1506C54F9E6}"/>
    <dgm:cxn modelId="{503D9B80-F87B-471F-B4A3-5B12C9A8D063}" type="presOf" srcId="{D6D9F7E4-8713-47BD-A432-F6C1E808F4EB}" destId="{A98616C7-7E0A-47A9-A6A2-B0B45BE51F1C}" srcOrd="0" destOrd="0" presId="urn:microsoft.com/office/officeart/2005/8/layout/hList1"/>
    <dgm:cxn modelId="{29FBC980-E608-4510-83B1-059F34849257}" type="presOf" srcId="{793309D4-99D7-4F63-933A-79982AF25CB7}" destId="{8B554A0F-05F1-43DA-840A-8B6ECD4F56C8}" srcOrd="0" destOrd="4" presId="urn:microsoft.com/office/officeart/2005/8/layout/hList1"/>
    <dgm:cxn modelId="{5A62A692-472C-4FDD-A7E1-A20FE14AE91E}" srcId="{3EADBF3D-D38B-45C3-9A48-1C230E145227}" destId="{FB3ED425-FCCA-43F9-BDEB-02CDF3F9F8B3}" srcOrd="7" destOrd="0" parTransId="{249F6770-E27A-497C-9C3D-E958B1130416}" sibTransId="{D6847A98-A206-43BB-9919-96E0AC91E668}"/>
    <dgm:cxn modelId="{6D464399-A1B0-4B1E-9C85-C7CB991FFFB9}" type="presOf" srcId="{8BFF1716-0A1F-4325-BFE6-89EFFEDC0783}" destId="{9C3F062F-EAF8-44F7-AB27-362413C01CE0}" srcOrd="0" destOrd="2" presId="urn:microsoft.com/office/officeart/2005/8/layout/hList1"/>
    <dgm:cxn modelId="{DC849C9B-0F37-4C0B-99F3-18FBE3D0FE98}" type="presOf" srcId="{FB3ED425-FCCA-43F9-BDEB-02CDF3F9F8B3}" destId="{F315F949-48D8-45D1-A423-313530DBEF88}" srcOrd="0" destOrd="7" presId="urn:microsoft.com/office/officeart/2005/8/layout/hList1"/>
    <dgm:cxn modelId="{077E589C-7016-443D-B05F-B1E56568F8CC}" srcId="{8B3E1D62-DD6B-4270-96A9-863F3895A604}" destId="{8C037802-3436-4767-B4EB-714663B83DEB}" srcOrd="1" destOrd="0" parTransId="{6248F3A1-A3C2-43AA-9C92-EE426F13DF9B}" sibTransId="{C90088CB-1672-4437-951D-257825AE7738}"/>
    <dgm:cxn modelId="{4E4E5D9F-F954-44E2-B6B5-EFDE5EBFAED8}" type="presOf" srcId="{2BF3BFED-385F-4595-B31D-CEC24CE862AC}" destId="{8B554A0F-05F1-43DA-840A-8B6ECD4F56C8}" srcOrd="0" destOrd="1" presId="urn:microsoft.com/office/officeart/2005/8/layout/hList1"/>
    <dgm:cxn modelId="{C14AF8A2-2080-4B48-ABF8-5E6059298FA7}" srcId="{8B3E1D62-DD6B-4270-96A9-863F3895A604}" destId="{FE26748C-B8B3-4228-8499-22044D941020}" srcOrd="3" destOrd="0" parTransId="{D04B3585-6BB1-422A-B239-E757FD1CF200}" sibTransId="{5130A0B1-06EF-47EF-87BA-59EF3C64A40B}"/>
    <dgm:cxn modelId="{0FDD6AA5-6077-45E6-8DEC-BE42739ACADE}" srcId="{3EADBF3D-D38B-45C3-9A48-1C230E145227}" destId="{573490CB-1684-4CDB-916D-10A6DB2D47BC}" srcOrd="4" destOrd="0" parTransId="{E581D170-838F-4589-8271-64900F58A01B}" sibTransId="{8A38D078-8820-4A0C-8401-8A14F976B97C}"/>
    <dgm:cxn modelId="{68501CA9-0829-4540-B901-576BEBB049CA}" srcId="{C9DFA894-A333-4AD8-9CE9-7A60988B61FE}" destId="{2903A4B6-1E4E-4BD4-92B6-437B64EE0198}" srcOrd="1" destOrd="0" parTransId="{99486D66-AC66-47DD-BBFD-8B6F1C520893}" sibTransId="{B8B77D87-B7F2-460B-A647-6AAB23574FDE}"/>
    <dgm:cxn modelId="{B00512AE-D5FA-473A-B4E9-46CA54B4BEE7}" type="presOf" srcId="{7BF50863-C8E1-4F58-B2DE-AD5DCE35737E}" destId="{F315F949-48D8-45D1-A423-313530DBEF88}" srcOrd="0" destOrd="3" presId="urn:microsoft.com/office/officeart/2005/8/layout/hList1"/>
    <dgm:cxn modelId="{D5591BB1-6F63-4F5B-AE65-75B6954B80B9}" srcId="{8B3E1D62-DD6B-4270-96A9-863F3895A604}" destId="{C57257CF-F46D-4BAE-A51E-799FE49AF310}" srcOrd="0" destOrd="0" parTransId="{D0347407-DEE7-4D0E-A505-45CA03ED403E}" sibTransId="{03F8F98B-3C7A-4ED1-8CBB-F90FC99B0D1E}"/>
    <dgm:cxn modelId="{84CB88B2-CE33-4005-BBF8-82BEDEAB144D}" srcId="{8B3E1D62-DD6B-4270-96A9-863F3895A604}" destId="{8BFF1716-0A1F-4325-BFE6-89EFFEDC0783}" srcOrd="2" destOrd="0" parTransId="{188F3120-8322-4D34-A18E-1587F41699BB}" sibTransId="{522D14D3-0692-4C9B-9934-D8A996C7F716}"/>
    <dgm:cxn modelId="{39C9A3B2-5728-4998-AE81-D8884338A7BB}" type="presOf" srcId="{6FDF7564-91B3-4A8C-89F8-E79D9050062A}" destId="{F315F949-48D8-45D1-A423-313530DBEF88}" srcOrd="0" destOrd="0" presId="urn:microsoft.com/office/officeart/2005/8/layout/hList1"/>
    <dgm:cxn modelId="{4670A0B5-0A39-499E-9F9F-2C0299B1A8BD}" srcId="{3EADBF3D-D38B-45C3-9A48-1C230E145227}" destId="{45CC1A32-0A0F-497E-A7B6-A20BC0DE6C61}" srcOrd="1" destOrd="0" parTransId="{9D9D3D44-5E41-4C8E-831B-0A4F6C0E0990}" sibTransId="{6643C3DD-3855-4515-9DB8-F39C63F272CB}"/>
    <dgm:cxn modelId="{C6EBE7BE-799E-4F1B-BA7D-F8673BA6B198}" type="presOf" srcId="{8C037802-3436-4767-B4EB-714663B83DEB}" destId="{9C3F062F-EAF8-44F7-AB27-362413C01CE0}" srcOrd="0" destOrd="1" presId="urn:microsoft.com/office/officeart/2005/8/layout/hList1"/>
    <dgm:cxn modelId="{FAEB6CD9-2F73-4E7D-A085-FCD73987456E}" type="presOf" srcId="{6F1B092E-B023-4568-8299-45D9310E50A7}" destId="{9C3F062F-EAF8-44F7-AB27-362413C01CE0}" srcOrd="0" destOrd="4" presId="urn:microsoft.com/office/officeart/2005/8/layout/hList1"/>
    <dgm:cxn modelId="{39BD02DE-FABC-4FF6-9E2F-FBA153849562}" srcId="{D8001EF1-9E23-4300-9F4C-0F496393D572}" destId="{D6D9F7E4-8713-47BD-A432-F6C1E808F4EB}" srcOrd="0" destOrd="0" parTransId="{D7BF2D59-97B8-45C6-8FDB-72E2D9EFF901}" sibTransId="{99A8E0B8-D8D9-488A-8FB7-F10191AAF4A7}"/>
    <dgm:cxn modelId="{D8D291DE-7C53-48B7-A729-9AFE2EEDE303}" srcId="{2903A4B6-1E4E-4BD4-92B6-437B64EE0198}" destId="{412F7F73-FFE4-4BAE-9AD1-7D405CA53EB4}" srcOrd="2" destOrd="0" parTransId="{843628FD-B55F-49BF-8594-3798ABA96658}" sibTransId="{192B60D3-D0D3-4DA5-B09C-7FC7E44D6F17}"/>
    <dgm:cxn modelId="{A064CFDF-E8D6-4AD1-B5C3-5561E200444B}" srcId="{3EADBF3D-D38B-45C3-9A48-1C230E145227}" destId="{6FDF7564-91B3-4A8C-89F8-E79D9050062A}" srcOrd="0" destOrd="0" parTransId="{6E188B97-1977-46FE-BEDF-79ED956957E3}" sibTransId="{899D5201-177C-46DF-8652-CA53681DCEB1}"/>
    <dgm:cxn modelId="{39AA33E4-3127-44F4-80B5-35F8D4F49F20}" type="presOf" srcId="{D8001EF1-9E23-4300-9F4C-0F496393D572}" destId="{A85A6F7A-8F5A-4ED7-8FD4-E7AACA6FC4D2}" srcOrd="0" destOrd="0" presId="urn:microsoft.com/office/officeart/2005/8/layout/hList1"/>
    <dgm:cxn modelId="{3A36F5E8-288E-4E11-A8F3-51CF34836FDE}" srcId="{3EADBF3D-D38B-45C3-9A48-1C230E145227}" destId="{64CC1865-E9D3-46C8-BC5C-E3117789A3D4}" srcOrd="6" destOrd="0" parTransId="{F45F7D54-72BB-41F6-B021-C37F67D5F804}" sibTransId="{C8E86005-8FEC-4A7E-B7F7-5D38FB7B238C}"/>
    <dgm:cxn modelId="{6385F7EA-FA1F-4B67-B902-A7D2A2C95929}" srcId="{3EADBF3D-D38B-45C3-9A48-1C230E145227}" destId="{7BF50863-C8E1-4F58-B2DE-AD5DCE35737E}" srcOrd="3" destOrd="0" parTransId="{49FE2997-6C8B-49DA-8337-22FD0EA4E627}" sibTransId="{24966521-D17C-47A1-824A-0620FA6EFFA4}"/>
    <dgm:cxn modelId="{28C426ED-3953-4B6D-B8C8-B5F414E4C427}" srcId="{3EADBF3D-D38B-45C3-9A48-1C230E145227}" destId="{9D76E81F-8262-44BD-AF0A-87225137EA04}" srcOrd="5" destOrd="0" parTransId="{46CCB419-EA0E-4901-AEC9-FE08DAC91BCD}" sibTransId="{74B0E042-A02C-4DD3-BDB5-D38298F77D62}"/>
    <dgm:cxn modelId="{2BCCCDFB-BDBF-4AF4-891D-B18614DB6AF0}" srcId="{2903A4B6-1E4E-4BD4-92B6-437B64EE0198}" destId="{23D9F2F6-1EA8-446D-89BB-1B243A79AE07}" srcOrd="0" destOrd="0" parTransId="{6AEE93B6-C34B-4845-B644-3E55B129DA32}" sibTransId="{358EBE2F-12B5-4324-B247-3F1EAF0C5687}"/>
    <dgm:cxn modelId="{A06BFBFF-F0C4-4D23-BEAC-31D42F267CF0}" type="presOf" srcId="{CEA9F758-014F-4A80-95D9-8C5A2574F267}" destId="{8B554A0F-05F1-43DA-840A-8B6ECD4F56C8}" srcOrd="0" destOrd="5" presId="urn:microsoft.com/office/officeart/2005/8/layout/hList1"/>
    <dgm:cxn modelId="{E24AA8E6-5B81-4B8F-ABFE-69ADF9904FF2}" type="presParOf" srcId="{876A90F5-9984-481F-A95C-1FEF6D78F94C}" destId="{F85F0EBC-6DA4-4A5C-AF26-62BAF6C3CA22}" srcOrd="0" destOrd="0" presId="urn:microsoft.com/office/officeart/2005/8/layout/hList1"/>
    <dgm:cxn modelId="{DCF2E678-551D-4F81-BA9D-5F839A8491DA}" type="presParOf" srcId="{F85F0EBC-6DA4-4A5C-AF26-62BAF6C3CA22}" destId="{45AA8085-2409-4176-822C-763633ED280D}" srcOrd="0" destOrd="0" presId="urn:microsoft.com/office/officeart/2005/8/layout/hList1"/>
    <dgm:cxn modelId="{66613B57-A3BE-45FD-958E-E69B9DA9D940}" type="presParOf" srcId="{F85F0EBC-6DA4-4A5C-AF26-62BAF6C3CA22}" destId="{9C3F062F-EAF8-44F7-AB27-362413C01CE0}" srcOrd="1" destOrd="0" presId="urn:microsoft.com/office/officeart/2005/8/layout/hList1"/>
    <dgm:cxn modelId="{1BAF7AEE-7947-4345-B35C-8F8A8D67DDAF}" type="presParOf" srcId="{876A90F5-9984-481F-A95C-1FEF6D78F94C}" destId="{EA6E4AEA-2FEA-4E9E-86A3-B141286510E7}" srcOrd="1" destOrd="0" presId="urn:microsoft.com/office/officeart/2005/8/layout/hList1"/>
    <dgm:cxn modelId="{7F2D97AF-7373-4CF1-86D2-56545A922A6B}" type="presParOf" srcId="{876A90F5-9984-481F-A95C-1FEF6D78F94C}" destId="{B9399DAA-7C24-4696-8887-089BD067DE91}" srcOrd="2" destOrd="0" presId="urn:microsoft.com/office/officeart/2005/8/layout/hList1"/>
    <dgm:cxn modelId="{2044EF96-A87A-4C81-A8D6-5E43ED451EE2}" type="presParOf" srcId="{B9399DAA-7C24-4696-8887-089BD067DE91}" destId="{06E51C0C-942A-4902-974C-2F947030885C}" srcOrd="0" destOrd="0" presId="urn:microsoft.com/office/officeart/2005/8/layout/hList1"/>
    <dgm:cxn modelId="{B2F0762D-3714-4AAC-B001-C26394121AEE}" type="presParOf" srcId="{B9399DAA-7C24-4696-8887-089BD067DE91}" destId="{8B554A0F-05F1-43DA-840A-8B6ECD4F56C8}" srcOrd="1" destOrd="0" presId="urn:microsoft.com/office/officeart/2005/8/layout/hList1"/>
    <dgm:cxn modelId="{B21CF980-44E6-469C-8D85-15A2568F2AB8}" type="presParOf" srcId="{876A90F5-9984-481F-A95C-1FEF6D78F94C}" destId="{74169B23-69F0-4C2C-BA9A-3DD6C6B22E4D}" srcOrd="3" destOrd="0" presId="urn:microsoft.com/office/officeart/2005/8/layout/hList1"/>
    <dgm:cxn modelId="{979B884F-8AB3-4823-8968-8A78FE2CC919}" type="presParOf" srcId="{876A90F5-9984-481F-A95C-1FEF6D78F94C}" destId="{93E537B6-7B14-40EE-9B3A-8D36407D8971}" srcOrd="4" destOrd="0" presId="urn:microsoft.com/office/officeart/2005/8/layout/hList1"/>
    <dgm:cxn modelId="{7B67A5FF-A771-4B6A-A33D-4E3D049C7962}" type="presParOf" srcId="{93E537B6-7B14-40EE-9B3A-8D36407D8971}" destId="{43F453A6-46CE-469A-B8AE-517543B099A3}" srcOrd="0" destOrd="0" presId="urn:microsoft.com/office/officeart/2005/8/layout/hList1"/>
    <dgm:cxn modelId="{064FE4A6-1E8A-4118-9253-E586456C91F4}" type="presParOf" srcId="{93E537B6-7B14-40EE-9B3A-8D36407D8971}" destId="{F315F949-48D8-45D1-A423-313530DBEF88}" srcOrd="1" destOrd="0" presId="urn:microsoft.com/office/officeart/2005/8/layout/hList1"/>
    <dgm:cxn modelId="{6A16244A-EE1F-4F06-A3F6-EA151A1F8B3B}" type="presParOf" srcId="{876A90F5-9984-481F-A95C-1FEF6D78F94C}" destId="{4F16EEE0-E6E9-44F9-8D99-C9C5198552B4}" srcOrd="5" destOrd="0" presId="urn:microsoft.com/office/officeart/2005/8/layout/hList1"/>
    <dgm:cxn modelId="{D4A16390-C677-4989-A880-39F3317522E0}" type="presParOf" srcId="{876A90F5-9984-481F-A95C-1FEF6D78F94C}" destId="{D9DF8970-E429-4744-920E-BFA7501064E9}" srcOrd="6" destOrd="0" presId="urn:microsoft.com/office/officeart/2005/8/layout/hList1"/>
    <dgm:cxn modelId="{020AE0DE-1F40-4C13-9DAA-3771157E2837}" type="presParOf" srcId="{D9DF8970-E429-4744-920E-BFA7501064E9}" destId="{A85A6F7A-8F5A-4ED7-8FD4-E7AACA6FC4D2}" srcOrd="0" destOrd="0" presId="urn:microsoft.com/office/officeart/2005/8/layout/hList1"/>
    <dgm:cxn modelId="{34D56954-DA57-40CC-833A-17177CCFB6BD}" type="presParOf" srcId="{D9DF8970-E429-4744-920E-BFA7501064E9}" destId="{A98616C7-7E0A-47A9-A6A2-B0B45BE51F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ADAD4A-90C5-40A9-858F-9F0DFA3059B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45CDE8-A4CE-4417-983E-2900541195B9}">
      <dgm:prSet/>
      <dgm:spPr/>
      <dgm:t>
        <a:bodyPr/>
        <a:lstStyle/>
        <a:p>
          <a:r>
            <a:rPr lang="en-IN"/>
            <a:t>Log Out</a:t>
          </a:r>
          <a:endParaRPr lang="en-US"/>
        </a:p>
      </dgm:t>
    </dgm:pt>
    <dgm:pt modelId="{DB8FCA4C-B5DE-4370-BC64-C90B3709B453}" type="parTrans" cxnId="{81A9DA9A-6367-408B-9BE5-37C8521D44D4}">
      <dgm:prSet/>
      <dgm:spPr/>
      <dgm:t>
        <a:bodyPr/>
        <a:lstStyle/>
        <a:p>
          <a:endParaRPr lang="en-US"/>
        </a:p>
      </dgm:t>
    </dgm:pt>
    <dgm:pt modelId="{28E40472-AE46-4459-B55F-1727AD1EDD91}" type="sibTrans" cxnId="{81A9DA9A-6367-408B-9BE5-37C8521D44D4}">
      <dgm:prSet/>
      <dgm:spPr/>
      <dgm:t>
        <a:bodyPr/>
        <a:lstStyle/>
        <a:p>
          <a:endParaRPr lang="en-US"/>
        </a:p>
      </dgm:t>
    </dgm:pt>
    <dgm:pt modelId="{856F44DB-00B3-417E-A146-723CB51EC3A5}">
      <dgm:prSet/>
      <dgm:spPr/>
      <dgm:t>
        <a:bodyPr/>
        <a:lstStyle/>
        <a:p>
          <a:r>
            <a:rPr lang="en-IN" b="0" i="0"/>
            <a:t>request.getSession().invalidate();</a:t>
          </a:r>
          <a:endParaRPr lang="en-US"/>
        </a:p>
      </dgm:t>
    </dgm:pt>
    <dgm:pt modelId="{7C8E4A2F-0BEB-4789-9C36-A420804BEB5E}" type="parTrans" cxnId="{5090BC1A-9E59-4E37-B1AC-1F8AD76D59AE}">
      <dgm:prSet/>
      <dgm:spPr/>
      <dgm:t>
        <a:bodyPr/>
        <a:lstStyle/>
        <a:p>
          <a:endParaRPr lang="en-US"/>
        </a:p>
      </dgm:t>
    </dgm:pt>
    <dgm:pt modelId="{B3385958-8411-44DB-990D-0A891A6F70AF}" type="sibTrans" cxnId="{5090BC1A-9E59-4E37-B1AC-1F8AD76D59AE}">
      <dgm:prSet/>
      <dgm:spPr/>
      <dgm:t>
        <a:bodyPr/>
        <a:lstStyle/>
        <a:p>
          <a:endParaRPr lang="en-US"/>
        </a:p>
      </dgm:t>
    </dgm:pt>
    <dgm:pt modelId="{070FEE6E-CE2A-4C95-AC54-9189AA96F0DF}">
      <dgm:prSet/>
      <dgm:spPr/>
      <dgm:t>
        <a:bodyPr/>
        <a:lstStyle/>
        <a:p>
          <a:r>
            <a:rPr lang="en-IN"/>
            <a:t>View FeedBack</a:t>
          </a:r>
          <a:endParaRPr lang="en-US"/>
        </a:p>
      </dgm:t>
    </dgm:pt>
    <dgm:pt modelId="{7467D51A-F748-42CF-91E9-829069CB6E5F}" type="parTrans" cxnId="{7E4FFD2C-80DE-46F3-8021-B7DF54484744}">
      <dgm:prSet/>
      <dgm:spPr/>
      <dgm:t>
        <a:bodyPr/>
        <a:lstStyle/>
        <a:p>
          <a:endParaRPr lang="en-US"/>
        </a:p>
      </dgm:t>
    </dgm:pt>
    <dgm:pt modelId="{14CB58EE-23B1-469C-932E-D53CA61E04B1}" type="sibTrans" cxnId="{7E4FFD2C-80DE-46F3-8021-B7DF54484744}">
      <dgm:prSet/>
      <dgm:spPr/>
      <dgm:t>
        <a:bodyPr/>
        <a:lstStyle/>
        <a:p>
          <a:endParaRPr lang="en-US"/>
        </a:p>
      </dgm:t>
    </dgm:pt>
    <dgm:pt modelId="{0200D567-B0FF-441F-ABA1-77676F5294A8}">
      <dgm:prSet/>
      <dgm:spPr/>
      <dgm:t>
        <a:bodyPr/>
        <a:lstStyle/>
        <a:p>
          <a:r>
            <a:rPr lang="en-IN"/>
            <a:t>ViewFeedback Servlet</a:t>
          </a:r>
          <a:endParaRPr lang="en-US"/>
        </a:p>
      </dgm:t>
    </dgm:pt>
    <dgm:pt modelId="{37614859-3EB4-4199-A58F-EC48D788EF7A}" type="parTrans" cxnId="{E8087231-8F26-4F00-8F73-249F500CE652}">
      <dgm:prSet/>
      <dgm:spPr/>
      <dgm:t>
        <a:bodyPr/>
        <a:lstStyle/>
        <a:p>
          <a:endParaRPr lang="en-US"/>
        </a:p>
      </dgm:t>
    </dgm:pt>
    <dgm:pt modelId="{14E6FFFF-EFD4-437F-BDE4-F39B7E1A5E36}" type="sibTrans" cxnId="{E8087231-8F26-4F00-8F73-249F500CE652}">
      <dgm:prSet/>
      <dgm:spPr/>
      <dgm:t>
        <a:bodyPr/>
        <a:lstStyle/>
        <a:p>
          <a:endParaRPr lang="en-US"/>
        </a:p>
      </dgm:t>
    </dgm:pt>
    <dgm:pt modelId="{060F45E9-E813-4F78-9D18-0FBE55090B57}">
      <dgm:prSet/>
      <dgm:spPr/>
      <dgm:t>
        <a:bodyPr/>
        <a:lstStyle/>
        <a:p>
          <a:r>
            <a:rPr lang="en-IN"/>
            <a:t>Select * from feedback;</a:t>
          </a:r>
          <a:endParaRPr lang="en-US"/>
        </a:p>
      </dgm:t>
    </dgm:pt>
    <dgm:pt modelId="{2AE0CD96-AEB4-4D8B-B484-DC09F57611C6}" type="parTrans" cxnId="{D6D6C0AA-F953-4D61-ABD2-AF789ADB3F9B}">
      <dgm:prSet/>
      <dgm:spPr/>
      <dgm:t>
        <a:bodyPr/>
        <a:lstStyle/>
        <a:p>
          <a:endParaRPr lang="en-US"/>
        </a:p>
      </dgm:t>
    </dgm:pt>
    <dgm:pt modelId="{0A47CD58-3C19-4E33-81C6-4AA98C82C81F}" type="sibTrans" cxnId="{D6D6C0AA-F953-4D61-ABD2-AF789ADB3F9B}">
      <dgm:prSet/>
      <dgm:spPr/>
      <dgm:t>
        <a:bodyPr/>
        <a:lstStyle/>
        <a:p>
          <a:endParaRPr lang="en-US"/>
        </a:p>
      </dgm:t>
    </dgm:pt>
    <dgm:pt modelId="{F47BCC61-1937-4403-96DD-46D76494F4E9}">
      <dgm:prSet/>
      <dgm:spPr/>
      <dgm:t>
        <a:bodyPr/>
        <a:lstStyle/>
        <a:p>
          <a:r>
            <a:rPr lang="en-IN"/>
            <a:t>View User</a:t>
          </a:r>
          <a:endParaRPr lang="en-US"/>
        </a:p>
      </dgm:t>
    </dgm:pt>
    <dgm:pt modelId="{3EABBD63-07CA-40A2-BBDA-40368FE04FD9}" type="parTrans" cxnId="{E2CF27BE-EC45-4E85-8A58-359BD3ED0F3F}">
      <dgm:prSet/>
      <dgm:spPr/>
      <dgm:t>
        <a:bodyPr/>
        <a:lstStyle/>
        <a:p>
          <a:endParaRPr lang="en-US"/>
        </a:p>
      </dgm:t>
    </dgm:pt>
    <dgm:pt modelId="{32424AB1-9D8B-4CE8-99B7-659CF454416B}" type="sibTrans" cxnId="{E2CF27BE-EC45-4E85-8A58-359BD3ED0F3F}">
      <dgm:prSet/>
      <dgm:spPr/>
      <dgm:t>
        <a:bodyPr/>
        <a:lstStyle/>
        <a:p>
          <a:endParaRPr lang="en-US"/>
        </a:p>
      </dgm:t>
    </dgm:pt>
    <dgm:pt modelId="{68E6882D-C115-4EDF-841C-8C0F0218BF27}">
      <dgm:prSet/>
      <dgm:spPr/>
      <dgm:t>
        <a:bodyPr/>
        <a:lstStyle/>
        <a:p>
          <a:r>
            <a:rPr lang="en-IN"/>
            <a:t>ViewUserServlet</a:t>
          </a:r>
          <a:endParaRPr lang="en-US"/>
        </a:p>
      </dgm:t>
    </dgm:pt>
    <dgm:pt modelId="{F985FC64-8C39-440F-B6F9-EB8057A60F68}" type="parTrans" cxnId="{6F29FF04-9D52-425F-933C-2C6F798028D4}">
      <dgm:prSet/>
      <dgm:spPr/>
      <dgm:t>
        <a:bodyPr/>
        <a:lstStyle/>
        <a:p>
          <a:endParaRPr lang="en-US"/>
        </a:p>
      </dgm:t>
    </dgm:pt>
    <dgm:pt modelId="{353CF457-CC07-498F-AF24-05D1E60A95CE}" type="sibTrans" cxnId="{6F29FF04-9D52-425F-933C-2C6F798028D4}">
      <dgm:prSet/>
      <dgm:spPr/>
      <dgm:t>
        <a:bodyPr/>
        <a:lstStyle/>
        <a:p>
          <a:endParaRPr lang="en-US"/>
        </a:p>
      </dgm:t>
    </dgm:pt>
    <dgm:pt modelId="{5C4039F5-6FC2-4E97-82DF-67D0DBB36E98}">
      <dgm:prSet/>
      <dgm:spPr/>
      <dgm:t>
        <a:bodyPr/>
        <a:lstStyle/>
        <a:p>
          <a:r>
            <a:rPr lang="en-IN"/>
            <a:t>Select * from user1;</a:t>
          </a:r>
          <a:endParaRPr lang="en-US"/>
        </a:p>
      </dgm:t>
    </dgm:pt>
    <dgm:pt modelId="{8CBFEF08-5A4E-43FD-B427-D34F5807D175}" type="parTrans" cxnId="{E0671B4A-ACA6-4FB7-9A6B-16C4AD116902}">
      <dgm:prSet/>
      <dgm:spPr/>
      <dgm:t>
        <a:bodyPr/>
        <a:lstStyle/>
        <a:p>
          <a:endParaRPr lang="en-US"/>
        </a:p>
      </dgm:t>
    </dgm:pt>
    <dgm:pt modelId="{509378BF-935A-4BC0-8D20-26612A5DD84C}" type="sibTrans" cxnId="{E0671B4A-ACA6-4FB7-9A6B-16C4AD116902}">
      <dgm:prSet/>
      <dgm:spPr/>
      <dgm:t>
        <a:bodyPr/>
        <a:lstStyle/>
        <a:p>
          <a:endParaRPr lang="en-US"/>
        </a:p>
      </dgm:t>
    </dgm:pt>
    <dgm:pt modelId="{0BFE5947-07D1-4108-BB9D-BCDA9A779140}">
      <dgm:prSet/>
      <dgm:spPr/>
      <dgm:t>
        <a:bodyPr/>
        <a:lstStyle/>
        <a:p>
          <a:r>
            <a:rPr lang="en-IN"/>
            <a:t>View Admin</a:t>
          </a:r>
          <a:endParaRPr lang="en-US"/>
        </a:p>
      </dgm:t>
    </dgm:pt>
    <dgm:pt modelId="{1C243F2E-7701-4AEE-A06F-12918F1C942D}" type="parTrans" cxnId="{E0F8C7B3-282B-4C8A-8F74-EF92AC6DE5BF}">
      <dgm:prSet/>
      <dgm:spPr/>
      <dgm:t>
        <a:bodyPr/>
        <a:lstStyle/>
        <a:p>
          <a:endParaRPr lang="en-US"/>
        </a:p>
      </dgm:t>
    </dgm:pt>
    <dgm:pt modelId="{8C983BFB-0741-428F-8BC8-8B7E3F950AA5}" type="sibTrans" cxnId="{E0F8C7B3-282B-4C8A-8F74-EF92AC6DE5BF}">
      <dgm:prSet/>
      <dgm:spPr/>
      <dgm:t>
        <a:bodyPr/>
        <a:lstStyle/>
        <a:p>
          <a:endParaRPr lang="en-US"/>
        </a:p>
      </dgm:t>
    </dgm:pt>
    <dgm:pt modelId="{D8738F7F-DDC3-43A7-A7F0-A1A52A450790}">
      <dgm:prSet/>
      <dgm:spPr/>
      <dgm:t>
        <a:bodyPr/>
        <a:lstStyle/>
        <a:p>
          <a:r>
            <a:rPr lang="en-IN"/>
            <a:t>ViewAdminServlet</a:t>
          </a:r>
          <a:endParaRPr lang="en-US"/>
        </a:p>
      </dgm:t>
    </dgm:pt>
    <dgm:pt modelId="{43ADE3F2-42F5-40C1-939C-9AD6660DA3CC}" type="parTrans" cxnId="{F5DA7DF4-026D-4936-A76A-4E55D82FD26D}">
      <dgm:prSet/>
      <dgm:spPr/>
      <dgm:t>
        <a:bodyPr/>
        <a:lstStyle/>
        <a:p>
          <a:endParaRPr lang="en-US"/>
        </a:p>
      </dgm:t>
    </dgm:pt>
    <dgm:pt modelId="{9CC9DF49-1B26-46AC-8604-9013FC207DAF}" type="sibTrans" cxnId="{F5DA7DF4-026D-4936-A76A-4E55D82FD26D}">
      <dgm:prSet/>
      <dgm:spPr/>
      <dgm:t>
        <a:bodyPr/>
        <a:lstStyle/>
        <a:p>
          <a:endParaRPr lang="en-US"/>
        </a:p>
      </dgm:t>
    </dgm:pt>
    <dgm:pt modelId="{3196A19B-E562-46B7-A8FF-5327D2C44D54}">
      <dgm:prSet/>
      <dgm:spPr/>
      <dgm:t>
        <a:bodyPr/>
        <a:lstStyle/>
        <a:p>
          <a:r>
            <a:rPr lang="en-IN"/>
            <a:t>Select * from admin1;</a:t>
          </a:r>
          <a:endParaRPr lang="en-US"/>
        </a:p>
      </dgm:t>
    </dgm:pt>
    <dgm:pt modelId="{3FF0687D-9BB2-408E-9978-0D05313CEA56}" type="parTrans" cxnId="{FA17C540-4838-473A-8783-35DDD33A67A3}">
      <dgm:prSet/>
      <dgm:spPr/>
      <dgm:t>
        <a:bodyPr/>
        <a:lstStyle/>
        <a:p>
          <a:endParaRPr lang="en-US"/>
        </a:p>
      </dgm:t>
    </dgm:pt>
    <dgm:pt modelId="{DA384F5F-A3F6-4B14-A987-4C83ABE32568}" type="sibTrans" cxnId="{FA17C540-4838-473A-8783-35DDD33A67A3}">
      <dgm:prSet/>
      <dgm:spPr/>
      <dgm:t>
        <a:bodyPr/>
        <a:lstStyle/>
        <a:p>
          <a:endParaRPr lang="en-US"/>
        </a:p>
      </dgm:t>
    </dgm:pt>
    <dgm:pt modelId="{3B32A651-41C7-449F-90C1-DF4045A61241}">
      <dgm:prSet/>
      <dgm:spPr/>
      <dgm:t>
        <a:bodyPr/>
        <a:lstStyle/>
        <a:p>
          <a:r>
            <a:rPr lang="en-IN"/>
            <a:t>View Course</a:t>
          </a:r>
          <a:endParaRPr lang="en-US"/>
        </a:p>
      </dgm:t>
    </dgm:pt>
    <dgm:pt modelId="{E4758D38-DBD3-421D-9677-4B46FBA7E482}" type="parTrans" cxnId="{D05E7B3C-81FF-428E-9200-8F1FF12F5756}">
      <dgm:prSet/>
      <dgm:spPr/>
      <dgm:t>
        <a:bodyPr/>
        <a:lstStyle/>
        <a:p>
          <a:endParaRPr lang="en-US"/>
        </a:p>
      </dgm:t>
    </dgm:pt>
    <dgm:pt modelId="{28690A70-A798-4816-ACA0-7FBCBE26CA2E}" type="sibTrans" cxnId="{D05E7B3C-81FF-428E-9200-8F1FF12F5756}">
      <dgm:prSet/>
      <dgm:spPr/>
      <dgm:t>
        <a:bodyPr/>
        <a:lstStyle/>
        <a:p>
          <a:endParaRPr lang="en-US"/>
        </a:p>
      </dgm:t>
    </dgm:pt>
    <dgm:pt modelId="{9D5454E9-E7C9-41D1-9A22-79EB61CD5ADE}">
      <dgm:prSet/>
      <dgm:spPr/>
      <dgm:t>
        <a:bodyPr/>
        <a:lstStyle/>
        <a:p>
          <a:r>
            <a:rPr lang="en-IN"/>
            <a:t>ViewCourseServlet</a:t>
          </a:r>
          <a:endParaRPr lang="en-US"/>
        </a:p>
      </dgm:t>
    </dgm:pt>
    <dgm:pt modelId="{5C41D524-D690-4006-AC72-B76707A4D33A}" type="parTrans" cxnId="{71BE9E50-65A6-4FAD-8201-810B8E0E299F}">
      <dgm:prSet/>
      <dgm:spPr/>
      <dgm:t>
        <a:bodyPr/>
        <a:lstStyle/>
        <a:p>
          <a:endParaRPr lang="en-US"/>
        </a:p>
      </dgm:t>
    </dgm:pt>
    <dgm:pt modelId="{AC654833-F368-493C-A418-33922D375F74}" type="sibTrans" cxnId="{71BE9E50-65A6-4FAD-8201-810B8E0E299F}">
      <dgm:prSet/>
      <dgm:spPr/>
      <dgm:t>
        <a:bodyPr/>
        <a:lstStyle/>
        <a:p>
          <a:endParaRPr lang="en-US"/>
        </a:p>
      </dgm:t>
    </dgm:pt>
    <dgm:pt modelId="{FA7FA4D8-7753-4E0F-901D-C19C7F294115}">
      <dgm:prSet/>
      <dgm:spPr/>
      <dgm:t>
        <a:bodyPr/>
        <a:lstStyle/>
        <a:p>
          <a:r>
            <a:rPr lang="en-IN"/>
            <a:t>Select * from course;</a:t>
          </a:r>
          <a:endParaRPr lang="en-US"/>
        </a:p>
      </dgm:t>
    </dgm:pt>
    <dgm:pt modelId="{60E41E23-0888-42D1-ABFB-64B9054C8890}" type="parTrans" cxnId="{BA8DDBDF-B978-4AF8-BB6B-0637E9B7D7AD}">
      <dgm:prSet/>
      <dgm:spPr/>
      <dgm:t>
        <a:bodyPr/>
        <a:lstStyle/>
        <a:p>
          <a:endParaRPr lang="en-US"/>
        </a:p>
      </dgm:t>
    </dgm:pt>
    <dgm:pt modelId="{B2C013FD-FBAF-42D2-BEDE-99179B0097C7}" type="sibTrans" cxnId="{BA8DDBDF-B978-4AF8-BB6B-0637E9B7D7AD}">
      <dgm:prSet/>
      <dgm:spPr/>
      <dgm:t>
        <a:bodyPr/>
        <a:lstStyle/>
        <a:p>
          <a:endParaRPr lang="en-US"/>
        </a:p>
      </dgm:t>
    </dgm:pt>
    <dgm:pt modelId="{3F0EFC31-6F02-495A-AD5E-684C9EB16A3F}" type="pres">
      <dgm:prSet presAssocID="{14ADAD4A-90C5-40A9-858F-9F0DFA3059BF}" presName="linear" presStyleCnt="0">
        <dgm:presLayoutVars>
          <dgm:dir/>
          <dgm:animLvl val="lvl"/>
          <dgm:resizeHandles val="exact"/>
        </dgm:presLayoutVars>
      </dgm:prSet>
      <dgm:spPr/>
    </dgm:pt>
    <dgm:pt modelId="{23240D88-C389-4EA1-AA57-91C30CDDAC25}" type="pres">
      <dgm:prSet presAssocID="{BB45CDE8-A4CE-4417-983E-2900541195B9}" presName="parentLin" presStyleCnt="0"/>
      <dgm:spPr/>
    </dgm:pt>
    <dgm:pt modelId="{CFF645D5-184F-4EFA-9320-344F63917226}" type="pres">
      <dgm:prSet presAssocID="{BB45CDE8-A4CE-4417-983E-2900541195B9}" presName="parentLeftMargin" presStyleLbl="node1" presStyleIdx="0" presStyleCnt="5"/>
      <dgm:spPr/>
    </dgm:pt>
    <dgm:pt modelId="{4C9559EC-004F-4794-AB60-A368B8B9A8C1}" type="pres">
      <dgm:prSet presAssocID="{BB45CDE8-A4CE-4417-983E-2900541195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00BF06-804D-4CAE-AD58-FA7EFBC287A1}" type="pres">
      <dgm:prSet presAssocID="{BB45CDE8-A4CE-4417-983E-2900541195B9}" presName="negativeSpace" presStyleCnt="0"/>
      <dgm:spPr/>
    </dgm:pt>
    <dgm:pt modelId="{AECCD688-2418-4424-AB23-2E6C12A80F7C}" type="pres">
      <dgm:prSet presAssocID="{BB45CDE8-A4CE-4417-983E-2900541195B9}" presName="childText" presStyleLbl="conFgAcc1" presStyleIdx="0" presStyleCnt="5">
        <dgm:presLayoutVars>
          <dgm:bulletEnabled val="1"/>
        </dgm:presLayoutVars>
      </dgm:prSet>
      <dgm:spPr/>
    </dgm:pt>
    <dgm:pt modelId="{44A7E2A9-0AD8-4311-8FC2-675BFFCB01F0}" type="pres">
      <dgm:prSet presAssocID="{28E40472-AE46-4459-B55F-1727AD1EDD91}" presName="spaceBetweenRectangles" presStyleCnt="0"/>
      <dgm:spPr/>
    </dgm:pt>
    <dgm:pt modelId="{72AD88D0-16A6-485E-B4E1-224DC17A7236}" type="pres">
      <dgm:prSet presAssocID="{070FEE6E-CE2A-4C95-AC54-9189AA96F0DF}" presName="parentLin" presStyleCnt="0"/>
      <dgm:spPr/>
    </dgm:pt>
    <dgm:pt modelId="{F2B13084-5664-4465-ACCC-5487C7236790}" type="pres">
      <dgm:prSet presAssocID="{070FEE6E-CE2A-4C95-AC54-9189AA96F0DF}" presName="parentLeftMargin" presStyleLbl="node1" presStyleIdx="0" presStyleCnt="5"/>
      <dgm:spPr/>
    </dgm:pt>
    <dgm:pt modelId="{0274A4DE-36D6-4311-B973-D84384D4AA7F}" type="pres">
      <dgm:prSet presAssocID="{070FEE6E-CE2A-4C95-AC54-9189AA96F0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BDB90C8-2B09-4BA3-93E2-B69CB47DFA84}" type="pres">
      <dgm:prSet presAssocID="{070FEE6E-CE2A-4C95-AC54-9189AA96F0DF}" presName="negativeSpace" presStyleCnt="0"/>
      <dgm:spPr/>
    </dgm:pt>
    <dgm:pt modelId="{A1367EE5-0089-4BF0-80FF-520EA9A360F1}" type="pres">
      <dgm:prSet presAssocID="{070FEE6E-CE2A-4C95-AC54-9189AA96F0DF}" presName="childText" presStyleLbl="conFgAcc1" presStyleIdx="1" presStyleCnt="5">
        <dgm:presLayoutVars>
          <dgm:bulletEnabled val="1"/>
        </dgm:presLayoutVars>
      </dgm:prSet>
      <dgm:spPr/>
    </dgm:pt>
    <dgm:pt modelId="{9AD26B0D-A3EB-4DA5-97D7-BFD96B137788}" type="pres">
      <dgm:prSet presAssocID="{14CB58EE-23B1-469C-932E-D53CA61E04B1}" presName="spaceBetweenRectangles" presStyleCnt="0"/>
      <dgm:spPr/>
    </dgm:pt>
    <dgm:pt modelId="{BEFE1FDB-0638-4926-A17A-53ED346A4E74}" type="pres">
      <dgm:prSet presAssocID="{F47BCC61-1937-4403-96DD-46D76494F4E9}" presName="parentLin" presStyleCnt="0"/>
      <dgm:spPr/>
    </dgm:pt>
    <dgm:pt modelId="{DDCFBB00-9A0D-494B-A4C0-BEB82EED3227}" type="pres">
      <dgm:prSet presAssocID="{F47BCC61-1937-4403-96DD-46D76494F4E9}" presName="parentLeftMargin" presStyleLbl="node1" presStyleIdx="1" presStyleCnt="5"/>
      <dgm:spPr/>
    </dgm:pt>
    <dgm:pt modelId="{FFA29766-4AB0-4737-8FCD-AA2C07184457}" type="pres">
      <dgm:prSet presAssocID="{F47BCC61-1937-4403-96DD-46D76494F4E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6400DA-085C-4655-BBE1-0F5C724B7718}" type="pres">
      <dgm:prSet presAssocID="{F47BCC61-1937-4403-96DD-46D76494F4E9}" presName="negativeSpace" presStyleCnt="0"/>
      <dgm:spPr/>
    </dgm:pt>
    <dgm:pt modelId="{BD2CF844-22E8-459D-9DD4-63D8998D8230}" type="pres">
      <dgm:prSet presAssocID="{F47BCC61-1937-4403-96DD-46D76494F4E9}" presName="childText" presStyleLbl="conFgAcc1" presStyleIdx="2" presStyleCnt="5">
        <dgm:presLayoutVars>
          <dgm:bulletEnabled val="1"/>
        </dgm:presLayoutVars>
      </dgm:prSet>
      <dgm:spPr/>
    </dgm:pt>
    <dgm:pt modelId="{CEC7944E-0B5E-4643-8D80-24AF56829969}" type="pres">
      <dgm:prSet presAssocID="{32424AB1-9D8B-4CE8-99B7-659CF454416B}" presName="spaceBetweenRectangles" presStyleCnt="0"/>
      <dgm:spPr/>
    </dgm:pt>
    <dgm:pt modelId="{84A8A670-4684-41D9-ADD9-E5B7823D3204}" type="pres">
      <dgm:prSet presAssocID="{0BFE5947-07D1-4108-BB9D-BCDA9A779140}" presName="parentLin" presStyleCnt="0"/>
      <dgm:spPr/>
    </dgm:pt>
    <dgm:pt modelId="{0E80D329-D70A-4CA7-A592-7BC7B5BCB93D}" type="pres">
      <dgm:prSet presAssocID="{0BFE5947-07D1-4108-BB9D-BCDA9A779140}" presName="parentLeftMargin" presStyleLbl="node1" presStyleIdx="2" presStyleCnt="5"/>
      <dgm:spPr/>
    </dgm:pt>
    <dgm:pt modelId="{E00F0003-F2DC-4F78-982E-28348AB190E0}" type="pres">
      <dgm:prSet presAssocID="{0BFE5947-07D1-4108-BB9D-BCDA9A7791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9C98B0-0824-4B23-95D6-9207DBC46DFB}" type="pres">
      <dgm:prSet presAssocID="{0BFE5947-07D1-4108-BB9D-BCDA9A779140}" presName="negativeSpace" presStyleCnt="0"/>
      <dgm:spPr/>
    </dgm:pt>
    <dgm:pt modelId="{F004224D-0DEF-4706-A9E0-FB39D055B253}" type="pres">
      <dgm:prSet presAssocID="{0BFE5947-07D1-4108-BB9D-BCDA9A779140}" presName="childText" presStyleLbl="conFgAcc1" presStyleIdx="3" presStyleCnt="5">
        <dgm:presLayoutVars>
          <dgm:bulletEnabled val="1"/>
        </dgm:presLayoutVars>
      </dgm:prSet>
      <dgm:spPr/>
    </dgm:pt>
    <dgm:pt modelId="{FB49C759-A1AB-4453-BFE6-5388630782DA}" type="pres">
      <dgm:prSet presAssocID="{8C983BFB-0741-428F-8BC8-8B7E3F950AA5}" presName="spaceBetweenRectangles" presStyleCnt="0"/>
      <dgm:spPr/>
    </dgm:pt>
    <dgm:pt modelId="{5A4E804B-0DEC-4C88-8A86-AED04DF537FE}" type="pres">
      <dgm:prSet presAssocID="{3B32A651-41C7-449F-90C1-DF4045A61241}" presName="parentLin" presStyleCnt="0"/>
      <dgm:spPr/>
    </dgm:pt>
    <dgm:pt modelId="{26B422A5-CE2F-4379-B1BC-3BBFA24462F8}" type="pres">
      <dgm:prSet presAssocID="{3B32A651-41C7-449F-90C1-DF4045A61241}" presName="parentLeftMargin" presStyleLbl="node1" presStyleIdx="3" presStyleCnt="5"/>
      <dgm:spPr/>
    </dgm:pt>
    <dgm:pt modelId="{1EA44A78-2B75-46BA-8E47-190856BE9B16}" type="pres">
      <dgm:prSet presAssocID="{3B32A651-41C7-449F-90C1-DF4045A6124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076D1C0-1686-433A-816A-EC1CDC2E5036}" type="pres">
      <dgm:prSet presAssocID="{3B32A651-41C7-449F-90C1-DF4045A61241}" presName="negativeSpace" presStyleCnt="0"/>
      <dgm:spPr/>
    </dgm:pt>
    <dgm:pt modelId="{D77358B4-003B-4710-A3B1-B5DA27326874}" type="pres">
      <dgm:prSet presAssocID="{3B32A651-41C7-449F-90C1-DF4045A6124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F29FF04-9D52-425F-933C-2C6F798028D4}" srcId="{F47BCC61-1937-4403-96DD-46D76494F4E9}" destId="{68E6882D-C115-4EDF-841C-8C0F0218BF27}" srcOrd="0" destOrd="0" parTransId="{F985FC64-8C39-440F-B6F9-EB8057A60F68}" sibTransId="{353CF457-CC07-498F-AF24-05D1E60A95CE}"/>
    <dgm:cxn modelId="{3545600F-4995-47BF-B10B-4360EA536B95}" type="presOf" srcId="{856F44DB-00B3-417E-A146-723CB51EC3A5}" destId="{AECCD688-2418-4424-AB23-2E6C12A80F7C}" srcOrd="0" destOrd="0" presId="urn:microsoft.com/office/officeart/2005/8/layout/list1"/>
    <dgm:cxn modelId="{F9B6E816-F221-4978-B018-1314F4ECCC4C}" type="presOf" srcId="{070FEE6E-CE2A-4C95-AC54-9189AA96F0DF}" destId="{F2B13084-5664-4465-ACCC-5487C7236790}" srcOrd="0" destOrd="0" presId="urn:microsoft.com/office/officeart/2005/8/layout/list1"/>
    <dgm:cxn modelId="{5090BC1A-9E59-4E37-B1AC-1F8AD76D59AE}" srcId="{BB45CDE8-A4CE-4417-983E-2900541195B9}" destId="{856F44DB-00B3-417E-A146-723CB51EC3A5}" srcOrd="0" destOrd="0" parTransId="{7C8E4A2F-0BEB-4789-9C36-A420804BEB5E}" sibTransId="{B3385958-8411-44DB-990D-0A891A6F70AF}"/>
    <dgm:cxn modelId="{7F1D6821-14E5-415D-ABFD-4C12B1946782}" type="presOf" srcId="{070FEE6E-CE2A-4C95-AC54-9189AA96F0DF}" destId="{0274A4DE-36D6-4311-B973-D84384D4AA7F}" srcOrd="1" destOrd="0" presId="urn:microsoft.com/office/officeart/2005/8/layout/list1"/>
    <dgm:cxn modelId="{7E4FFD2C-80DE-46F3-8021-B7DF54484744}" srcId="{14ADAD4A-90C5-40A9-858F-9F0DFA3059BF}" destId="{070FEE6E-CE2A-4C95-AC54-9189AA96F0DF}" srcOrd="1" destOrd="0" parTransId="{7467D51A-F748-42CF-91E9-829069CB6E5F}" sibTransId="{14CB58EE-23B1-469C-932E-D53CA61E04B1}"/>
    <dgm:cxn modelId="{A28FD62D-D77C-4C69-A000-68D467D8EF05}" type="presOf" srcId="{14ADAD4A-90C5-40A9-858F-9F0DFA3059BF}" destId="{3F0EFC31-6F02-495A-AD5E-684C9EB16A3F}" srcOrd="0" destOrd="0" presId="urn:microsoft.com/office/officeart/2005/8/layout/list1"/>
    <dgm:cxn modelId="{E8087231-8F26-4F00-8F73-249F500CE652}" srcId="{070FEE6E-CE2A-4C95-AC54-9189AA96F0DF}" destId="{0200D567-B0FF-441F-ABA1-77676F5294A8}" srcOrd="0" destOrd="0" parTransId="{37614859-3EB4-4199-A58F-EC48D788EF7A}" sibTransId="{14E6FFFF-EFD4-437F-BDE4-F39B7E1A5E36}"/>
    <dgm:cxn modelId="{6C397936-755D-4521-B22F-077F4C0E42CF}" type="presOf" srcId="{0200D567-B0FF-441F-ABA1-77676F5294A8}" destId="{A1367EE5-0089-4BF0-80FF-520EA9A360F1}" srcOrd="0" destOrd="0" presId="urn:microsoft.com/office/officeart/2005/8/layout/list1"/>
    <dgm:cxn modelId="{D05E7B3C-81FF-428E-9200-8F1FF12F5756}" srcId="{14ADAD4A-90C5-40A9-858F-9F0DFA3059BF}" destId="{3B32A651-41C7-449F-90C1-DF4045A61241}" srcOrd="4" destOrd="0" parTransId="{E4758D38-DBD3-421D-9677-4B46FBA7E482}" sibTransId="{28690A70-A798-4816-ACA0-7FBCBE26CA2E}"/>
    <dgm:cxn modelId="{FA17C540-4838-473A-8783-35DDD33A67A3}" srcId="{D8738F7F-DDC3-43A7-A7F0-A1A52A450790}" destId="{3196A19B-E562-46B7-A8FF-5327D2C44D54}" srcOrd="0" destOrd="0" parTransId="{3FF0687D-9BB2-408E-9978-0D05313CEA56}" sibTransId="{DA384F5F-A3F6-4B14-A987-4C83ABE32568}"/>
    <dgm:cxn modelId="{B3E1CD5D-83BE-4734-878A-704BE2A122A3}" type="presOf" srcId="{0BFE5947-07D1-4108-BB9D-BCDA9A779140}" destId="{E00F0003-F2DC-4F78-982E-28348AB190E0}" srcOrd="1" destOrd="0" presId="urn:microsoft.com/office/officeart/2005/8/layout/list1"/>
    <dgm:cxn modelId="{6C770B49-143F-4F79-A3D0-BF76CE5D97AE}" type="presOf" srcId="{0BFE5947-07D1-4108-BB9D-BCDA9A779140}" destId="{0E80D329-D70A-4CA7-A592-7BC7B5BCB93D}" srcOrd="0" destOrd="0" presId="urn:microsoft.com/office/officeart/2005/8/layout/list1"/>
    <dgm:cxn modelId="{91C35D69-6C24-41C3-B581-EEBCF7D42910}" type="presOf" srcId="{D8738F7F-DDC3-43A7-A7F0-A1A52A450790}" destId="{F004224D-0DEF-4706-A9E0-FB39D055B253}" srcOrd="0" destOrd="0" presId="urn:microsoft.com/office/officeart/2005/8/layout/list1"/>
    <dgm:cxn modelId="{E0671B4A-ACA6-4FB7-9A6B-16C4AD116902}" srcId="{68E6882D-C115-4EDF-841C-8C0F0218BF27}" destId="{5C4039F5-6FC2-4E97-82DF-67D0DBB36E98}" srcOrd="0" destOrd="0" parTransId="{8CBFEF08-5A4E-43FD-B427-D34F5807D175}" sibTransId="{509378BF-935A-4BC0-8D20-26612A5DD84C}"/>
    <dgm:cxn modelId="{71BE9E50-65A6-4FAD-8201-810B8E0E299F}" srcId="{3B32A651-41C7-449F-90C1-DF4045A61241}" destId="{9D5454E9-E7C9-41D1-9A22-79EB61CD5ADE}" srcOrd="0" destOrd="0" parTransId="{5C41D524-D690-4006-AC72-B76707A4D33A}" sibTransId="{AC654833-F368-493C-A418-33922D375F74}"/>
    <dgm:cxn modelId="{B4CA0D71-1B52-4A06-8567-C916B6ABD3B5}" type="presOf" srcId="{F47BCC61-1937-4403-96DD-46D76494F4E9}" destId="{FFA29766-4AB0-4737-8FCD-AA2C07184457}" srcOrd="1" destOrd="0" presId="urn:microsoft.com/office/officeart/2005/8/layout/list1"/>
    <dgm:cxn modelId="{B07D2177-8C47-42D7-BC27-7835594A33FE}" type="presOf" srcId="{9D5454E9-E7C9-41D1-9A22-79EB61CD5ADE}" destId="{D77358B4-003B-4710-A3B1-B5DA27326874}" srcOrd="0" destOrd="0" presId="urn:microsoft.com/office/officeart/2005/8/layout/list1"/>
    <dgm:cxn modelId="{34B95F7A-83A0-48E3-BC7D-42DC2787DEF3}" type="presOf" srcId="{3196A19B-E562-46B7-A8FF-5327D2C44D54}" destId="{F004224D-0DEF-4706-A9E0-FB39D055B253}" srcOrd="0" destOrd="1" presId="urn:microsoft.com/office/officeart/2005/8/layout/list1"/>
    <dgm:cxn modelId="{812F0080-B574-4CF0-840F-7D3504E154A5}" type="presOf" srcId="{BB45CDE8-A4CE-4417-983E-2900541195B9}" destId="{4C9559EC-004F-4794-AB60-A368B8B9A8C1}" srcOrd="1" destOrd="0" presId="urn:microsoft.com/office/officeart/2005/8/layout/list1"/>
    <dgm:cxn modelId="{F377D780-4E3B-42CD-8C2E-27FD1AE91261}" type="presOf" srcId="{3B32A651-41C7-449F-90C1-DF4045A61241}" destId="{1EA44A78-2B75-46BA-8E47-190856BE9B16}" srcOrd="1" destOrd="0" presId="urn:microsoft.com/office/officeart/2005/8/layout/list1"/>
    <dgm:cxn modelId="{3886A286-E22C-47DA-891B-4CF2F2386546}" type="presOf" srcId="{BB45CDE8-A4CE-4417-983E-2900541195B9}" destId="{CFF645D5-184F-4EFA-9320-344F63917226}" srcOrd="0" destOrd="0" presId="urn:microsoft.com/office/officeart/2005/8/layout/list1"/>
    <dgm:cxn modelId="{54205590-FBE1-43A0-820E-243D6CAD4CE8}" type="presOf" srcId="{FA7FA4D8-7753-4E0F-901D-C19C7F294115}" destId="{D77358B4-003B-4710-A3B1-B5DA27326874}" srcOrd="0" destOrd="1" presId="urn:microsoft.com/office/officeart/2005/8/layout/list1"/>
    <dgm:cxn modelId="{C8302997-4363-403E-8DFE-78C22AF794D2}" type="presOf" srcId="{F47BCC61-1937-4403-96DD-46D76494F4E9}" destId="{DDCFBB00-9A0D-494B-A4C0-BEB82EED3227}" srcOrd="0" destOrd="0" presId="urn:microsoft.com/office/officeart/2005/8/layout/list1"/>
    <dgm:cxn modelId="{81A9DA9A-6367-408B-9BE5-37C8521D44D4}" srcId="{14ADAD4A-90C5-40A9-858F-9F0DFA3059BF}" destId="{BB45CDE8-A4CE-4417-983E-2900541195B9}" srcOrd="0" destOrd="0" parTransId="{DB8FCA4C-B5DE-4370-BC64-C90B3709B453}" sibTransId="{28E40472-AE46-4459-B55F-1727AD1EDD91}"/>
    <dgm:cxn modelId="{559415A1-BE4D-445F-89B8-7A44525D9F61}" type="presOf" srcId="{060F45E9-E813-4F78-9D18-0FBE55090B57}" destId="{A1367EE5-0089-4BF0-80FF-520EA9A360F1}" srcOrd="0" destOrd="1" presId="urn:microsoft.com/office/officeart/2005/8/layout/list1"/>
    <dgm:cxn modelId="{D6D6C0AA-F953-4D61-ABD2-AF789ADB3F9B}" srcId="{0200D567-B0FF-441F-ABA1-77676F5294A8}" destId="{060F45E9-E813-4F78-9D18-0FBE55090B57}" srcOrd="0" destOrd="0" parTransId="{2AE0CD96-AEB4-4D8B-B484-DC09F57611C6}" sibTransId="{0A47CD58-3C19-4E33-81C6-4AA98C82C81F}"/>
    <dgm:cxn modelId="{E0F8C7B3-282B-4C8A-8F74-EF92AC6DE5BF}" srcId="{14ADAD4A-90C5-40A9-858F-9F0DFA3059BF}" destId="{0BFE5947-07D1-4108-BB9D-BCDA9A779140}" srcOrd="3" destOrd="0" parTransId="{1C243F2E-7701-4AEE-A06F-12918F1C942D}" sibTransId="{8C983BFB-0741-428F-8BC8-8B7E3F950AA5}"/>
    <dgm:cxn modelId="{96F058BD-A727-4175-85B9-3A9C0E56B32D}" type="presOf" srcId="{5C4039F5-6FC2-4E97-82DF-67D0DBB36E98}" destId="{BD2CF844-22E8-459D-9DD4-63D8998D8230}" srcOrd="0" destOrd="1" presId="urn:microsoft.com/office/officeart/2005/8/layout/list1"/>
    <dgm:cxn modelId="{E2CF27BE-EC45-4E85-8A58-359BD3ED0F3F}" srcId="{14ADAD4A-90C5-40A9-858F-9F0DFA3059BF}" destId="{F47BCC61-1937-4403-96DD-46D76494F4E9}" srcOrd="2" destOrd="0" parTransId="{3EABBD63-07CA-40A2-BBDA-40368FE04FD9}" sibTransId="{32424AB1-9D8B-4CE8-99B7-659CF454416B}"/>
    <dgm:cxn modelId="{BA8DDBDF-B978-4AF8-BB6B-0637E9B7D7AD}" srcId="{9D5454E9-E7C9-41D1-9A22-79EB61CD5ADE}" destId="{FA7FA4D8-7753-4E0F-901D-C19C7F294115}" srcOrd="0" destOrd="0" parTransId="{60E41E23-0888-42D1-ABFB-64B9054C8890}" sibTransId="{B2C013FD-FBAF-42D2-BEDE-99179B0097C7}"/>
    <dgm:cxn modelId="{1DF79DE0-5CB5-4C7C-ABB0-9C20B688D3D3}" type="presOf" srcId="{68E6882D-C115-4EDF-841C-8C0F0218BF27}" destId="{BD2CF844-22E8-459D-9DD4-63D8998D8230}" srcOrd="0" destOrd="0" presId="urn:microsoft.com/office/officeart/2005/8/layout/list1"/>
    <dgm:cxn modelId="{848FFCE8-6855-4081-AEF1-96A1ED787C1A}" type="presOf" srcId="{3B32A651-41C7-449F-90C1-DF4045A61241}" destId="{26B422A5-CE2F-4379-B1BC-3BBFA24462F8}" srcOrd="0" destOrd="0" presId="urn:microsoft.com/office/officeart/2005/8/layout/list1"/>
    <dgm:cxn modelId="{F5DA7DF4-026D-4936-A76A-4E55D82FD26D}" srcId="{0BFE5947-07D1-4108-BB9D-BCDA9A779140}" destId="{D8738F7F-DDC3-43A7-A7F0-A1A52A450790}" srcOrd="0" destOrd="0" parTransId="{43ADE3F2-42F5-40C1-939C-9AD6660DA3CC}" sibTransId="{9CC9DF49-1B26-46AC-8604-9013FC207DAF}"/>
    <dgm:cxn modelId="{9EFDC989-98D1-4C8C-B6E0-0159F00BA7B0}" type="presParOf" srcId="{3F0EFC31-6F02-495A-AD5E-684C9EB16A3F}" destId="{23240D88-C389-4EA1-AA57-91C30CDDAC25}" srcOrd="0" destOrd="0" presId="urn:microsoft.com/office/officeart/2005/8/layout/list1"/>
    <dgm:cxn modelId="{EE719551-F6D2-4671-9B41-5FD5F55ACCDF}" type="presParOf" srcId="{23240D88-C389-4EA1-AA57-91C30CDDAC25}" destId="{CFF645D5-184F-4EFA-9320-344F63917226}" srcOrd="0" destOrd="0" presId="urn:microsoft.com/office/officeart/2005/8/layout/list1"/>
    <dgm:cxn modelId="{D2314F61-FBB8-479C-A770-9918A90CC4E7}" type="presParOf" srcId="{23240D88-C389-4EA1-AA57-91C30CDDAC25}" destId="{4C9559EC-004F-4794-AB60-A368B8B9A8C1}" srcOrd="1" destOrd="0" presId="urn:microsoft.com/office/officeart/2005/8/layout/list1"/>
    <dgm:cxn modelId="{D443C913-6007-4073-979C-FD87774DC90E}" type="presParOf" srcId="{3F0EFC31-6F02-495A-AD5E-684C9EB16A3F}" destId="{7500BF06-804D-4CAE-AD58-FA7EFBC287A1}" srcOrd="1" destOrd="0" presId="urn:microsoft.com/office/officeart/2005/8/layout/list1"/>
    <dgm:cxn modelId="{B0BD8F3D-8D8B-49E3-B33F-7962344AA344}" type="presParOf" srcId="{3F0EFC31-6F02-495A-AD5E-684C9EB16A3F}" destId="{AECCD688-2418-4424-AB23-2E6C12A80F7C}" srcOrd="2" destOrd="0" presId="urn:microsoft.com/office/officeart/2005/8/layout/list1"/>
    <dgm:cxn modelId="{AC384621-6668-4868-89DD-A8B04328CFAC}" type="presParOf" srcId="{3F0EFC31-6F02-495A-AD5E-684C9EB16A3F}" destId="{44A7E2A9-0AD8-4311-8FC2-675BFFCB01F0}" srcOrd="3" destOrd="0" presId="urn:microsoft.com/office/officeart/2005/8/layout/list1"/>
    <dgm:cxn modelId="{27AF5F41-AECF-4D55-A20C-78E6DC954835}" type="presParOf" srcId="{3F0EFC31-6F02-495A-AD5E-684C9EB16A3F}" destId="{72AD88D0-16A6-485E-B4E1-224DC17A7236}" srcOrd="4" destOrd="0" presId="urn:microsoft.com/office/officeart/2005/8/layout/list1"/>
    <dgm:cxn modelId="{72ADA40E-E16C-48A1-BC0A-88B47716723B}" type="presParOf" srcId="{72AD88D0-16A6-485E-B4E1-224DC17A7236}" destId="{F2B13084-5664-4465-ACCC-5487C7236790}" srcOrd="0" destOrd="0" presId="urn:microsoft.com/office/officeart/2005/8/layout/list1"/>
    <dgm:cxn modelId="{E0AA8370-A6CD-4194-B641-6CB614FF784C}" type="presParOf" srcId="{72AD88D0-16A6-485E-B4E1-224DC17A7236}" destId="{0274A4DE-36D6-4311-B973-D84384D4AA7F}" srcOrd="1" destOrd="0" presId="urn:microsoft.com/office/officeart/2005/8/layout/list1"/>
    <dgm:cxn modelId="{5D11A11F-782C-431B-A240-9EADA7360D51}" type="presParOf" srcId="{3F0EFC31-6F02-495A-AD5E-684C9EB16A3F}" destId="{1BDB90C8-2B09-4BA3-93E2-B69CB47DFA84}" srcOrd="5" destOrd="0" presId="urn:microsoft.com/office/officeart/2005/8/layout/list1"/>
    <dgm:cxn modelId="{6AE1AB29-724F-477E-BAAD-8B11FF33365A}" type="presParOf" srcId="{3F0EFC31-6F02-495A-AD5E-684C9EB16A3F}" destId="{A1367EE5-0089-4BF0-80FF-520EA9A360F1}" srcOrd="6" destOrd="0" presId="urn:microsoft.com/office/officeart/2005/8/layout/list1"/>
    <dgm:cxn modelId="{E0D9FEDF-C3AE-4CF1-B33F-C7C249685A36}" type="presParOf" srcId="{3F0EFC31-6F02-495A-AD5E-684C9EB16A3F}" destId="{9AD26B0D-A3EB-4DA5-97D7-BFD96B137788}" srcOrd="7" destOrd="0" presId="urn:microsoft.com/office/officeart/2005/8/layout/list1"/>
    <dgm:cxn modelId="{84376798-44EA-4EF0-B51A-2E6D104B0A8E}" type="presParOf" srcId="{3F0EFC31-6F02-495A-AD5E-684C9EB16A3F}" destId="{BEFE1FDB-0638-4926-A17A-53ED346A4E74}" srcOrd="8" destOrd="0" presId="urn:microsoft.com/office/officeart/2005/8/layout/list1"/>
    <dgm:cxn modelId="{A4AB79FF-D9B1-42E4-82D7-C6C7412C5A6F}" type="presParOf" srcId="{BEFE1FDB-0638-4926-A17A-53ED346A4E74}" destId="{DDCFBB00-9A0D-494B-A4C0-BEB82EED3227}" srcOrd="0" destOrd="0" presId="urn:microsoft.com/office/officeart/2005/8/layout/list1"/>
    <dgm:cxn modelId="{1F0C3E81-DE2E-4CEB-A483-258B6D443027}" type="presParOf" srcId="{BEFE1FDB-0638-4926-A17A-53ED346A4E74}" destId="{FFA29766-4AB0-4737-8FCD-AA2C07184457}" srcOrd="1" destOrd="0" presId="urn:microsoft.com/office/officeart/2005/8/layout/list1"/>
    <dgm:cxn modelId="{C5D752AB-8ABE-4128-8493-52E2C263A777}" type="presParOf" srcId="{3F0EFC31-6F02-495A-AD5E-684C9EB16A3F}" destId="{EC6400DA-085C-4655-BBE1-0F5C724B7718}" srcOrd="9" destOrd="0" presId="urn:microsoft.com/office/officeart/2005/8/layout/list1"/>
    <dgm:cxn modelId="{E75B87E0-CF4D-4754-8B71-8579A105B73B}" type="presParOf" srcId="{3F0EFC31-6F02-495A-AD5E-684C9EB16A3F}" destId="{BD2CF844-22E8-459D-9DD4-63D8998D8230}" srcOrd="10" destOrd="0" presId="urn:microsoft.com/office/officeart/2005/8/layout/list1"/>
    <dgm:cxn modelId="{72CA6E97-4B95-4D11-BD42-47533B392615}" type="presParOf" srcId="{3F0EFC31-6F02-495A-AD5E-684C9EB16A3F}" destId="{CEC7944E-0B5E-4643-8D80-24AF56829969}" srcOrd="11" destOrd="0" presId="urn:microsoft.com/office/officeart/2005/8/layout/list1"/>
    <dgm:cxn modelId="{929AA266-6835-4929-B430-85A038C0B85F}" type="presParOf" srcId="{3F0EFC31-6F02-495A-AD5E-684C9EB16A3F}" destId="{84A8A670-4684-41D9-ADD9-E5B7823D3204}" srcOrd="12" destOrd="0" presId="urn:microsoft.com/office/officeart/2005/8/layout/list1"/>
    <dgm:cxn modelId="{FD3B6C2C-7939-4C51-9EB3-F5F140AF6551}" type="presParOf" srcId="{84A8A670-4684-41D9-ADD9-E5B7823D3204}" destId="{0E80D329-D70A-4CA7-A592-7BC7B5BCB93D}" srcOrd="0" destOrd="0" presId="urn:microsoft.com/office/officeart/2005/8/layout/list1"/>
    <dgm:cxn modelId="{79CBD7C2-1CB6-45C5-82B7-BF0E363C1482}" type="presParOf" srcId="{84A8A670-4684-41D9-ADD9-E5B7823D3204}" destId="{E00F0003-F2DC-4F78-982E-28348AB190E0}" srcOrd="1" destOrd="0" presId="urn:microsoft.com/office/officeart/2005/8/layout/list1"/>
    <dgm:cxn modelId="{D19D6CB8-AA7B-4E4F-A8D1-243403A4D5BF}" type="presParOf" srcId="{3F0EFC31-6F02-495A-AD5E-684C9EB16A3F}" destId="{AC9C98B0-0824-4B23-95D6-9207DBC46DFB}" srcOrd="13" destOrd="0" presId="urn:microsoft.com/office/officeart/2005/8/layout/list1"/>
    <dgm:cxn modelId="{80D532A5-4B1A-4A2F-8B24-06FC851A739F}" type="presParOf" srcId="{3F0EFC31-6F02-495A-AD5E-684C9EB16A3F}" destId="{F004224D-0DEF-4706-A9E0-FB39D055B253}" srcOrd="14" destOrd="0" presId="urn:microsoft.com/office/officeart/2005/8/layout/list1"/>
    <dgm:cxn modelId="{1B7F50E8-5B17-450E-8B85-2D7206162E0D}" type="presParOf" srcId="{3F0EFC31-6F02-495A-AD5E-684C9EB16A3F}" destId="{FB49C759-A1AB-4453-BFE6-5388630782DA}" srcOrd="15" destOrd="0" presId="urn:microsoft.com/office/officeart/2005/8/layout/list1"/>
    <dgm:cxn modelId="{21B92735-83DB-493D-BFCD-49E8495249D8}" type="presParOf" srcId="{3F0EFC31-6F02-495A-AD5E-684C9EB16A3F}" destId="{5A4E804B-0DEC-4C88-8A86-AED04DF537FE}" srcOrd="16" destOrd="0" presId="urn:microsoft.com/office/officeart/2005/8/layout/list1"/>
    <dgm:cxn modelId="{84827FD5-3817-4212-863C-81B100877666}" type="presParOf" srcId="{5A4E804B-0DEC-4C88-8A86-AED04DF537FE}" destId="{26B422A5-CE2F-4379-B1BC-3BBFA24462F8}" srcOrd="0" destOrd="0" presId="urn:microsoft.com/office/officeart/2005/8/layout/list1"/>
    <dgm:cxn modelId="{4B5ED469-2AFE-4E1C-8E4B-801FE389BDA8}" type="presParOf" srcId="{5A4E804B-0DEC-4C88-8A86-AED04DF537FE}" destId="{1EA44A78-2B75-46BA-8E47-190856BE9B16}" srcOrd="1" destOrd="0" presId="urn:microsoft.com/office/officeart/2005/8/layout/list1"/>
    <dgm:cxn modelId="{EA634726-0B2C-4CC4-80BB-8518F3D48CBA}" type="presParOf" srcId="{3F0EFC31-6F02-495A-AD5E-684C9EB16A3F}" destId="{A076D1C0-1686-433A-816A-EC1CDC2E5036}" srcOrd="17" destOrd="0" presId="urn:microsoft.com/office/officeart/2005/8/layout/list1"/>
    <dgm:cxn modelId="{387E3BC1-B82C-4340-965D-915989972DC0}" type="presParOf" srcId="{3F0EFC31-6F02-495A-AD5E-684C9EB16A3F}" destId="{D77358B4-003B-4710-A3B1-B5DA2732687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837154-3229-4CED-BF44-D1A136C1FD7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71506A-36AE-4AD7-9A6A-BF5C61F1361C}">
      <dgm:prSet/>
      <dgm:spPr/>
      <dgm:t>
        <a:bodyPr/>
        <a:lstStyle/>
        <a:p>
          <a:r>
            <a:rPr lang="en-IN"/>
            <a:t>ENVIRONMENT</a:t>
          </a:r>
          <a:endParaRPr lang="en-US"/>
        </a:p>
      </dgm:t>
    </dgm:pt>
    <dgm:pt modelId="{919B83B5-7958-4B14-A5A0-F74C8476BB9C}" type="parTrans" cxnId="{E2F5413E-FFEA-475C-9BF7-1FE90928B4DD}">
      <dgm:prSet/>
      <dgm:spPr/>
      <dgm:t>
        <a:bodyPr/>
        <a:lstStyle/>
        <a:p>
          <a:endParaRPr lang="en-US"/>
        </a:p>
      </dgm:t>
    </dgm:pt>
    <dgm:pt modelId="{58229BCC-C76F-4030-A425-C89B6A64A0A7}" type="sibTrans" cxnId="{E2F5413E-FFEA-475C-9BF7-1FE90928B4DD}">
      <dgm:prSet/>
      <dgm:spPr/>
      <dgm:t>
        <a:bodyPr/>
        <a:lstStyle/>
        <a:p>
          <a:endParaRPr lang="en-US"/>
        </a:p>
      </dgm:t>
    </dgm:pt>
    <dgm:pt modelId="{2C728439-8F39-48C0-B603-D9E4DBAEF0DB}">
      <dgm:prSet/>
      <dgm:spPr/>
      <dgm:t>
        <a:bodyPr/>
        <a:lstStyle/>
        <a:p>
          <a:r>
            <a:rPr lang="en-IN"/>
            <a:t>IDE – Eclipse</a:t>
          </a:r>
          <a:endParaRPr lang="en-US"/>
        </a:p>
      </dgm:t>
    </dgm:pt>
    <dgm:pt modelId="{42C282E5-F166-4865-8D3A-35424FEF0A2F}" type="parTrans" cxnId="{5BE31A42-072E-45D2-9918-EC8100648818}">
      <dgm:prSet/>
      <dgm:spPr/>
      <dgm:t>
        <a:bodyPr/>
        <a:lstStyle/>
        <a:p>
          <a:endParaRPr lang="en-US"/>
        </a:p>
      </dgm:t>
    </dgm:pt>
    <dgm:pt modelId="{ED3F3646-3877-4BF7-A66E-CBC283C93EE4}" type="sibTrans" cxnId="{5BE31A42-072E-45D2-9918-EC8100648818}">
      <dgm:prSet/>
      <dgm:spPr/>
      <dgm:t>
        <a:bodyPr/>
        <a:lstStyle/>
        <a:p>
          <a:endParaRPr lang="en-US"/>
        </a:p>
      </dgm:t>
    </dgm:pt>
    <dgm:pt modelId="{4E20DB59-A783-4CF6-8022-5C39274958BC}">
      <dgm:prSet/>
      <dgm:spPr/>
      <dgm:t>
        <a:bodyPr/>
        <a:lstStyle/>
        <a:p>
          <a:r>
            <a:rPr lang="en-IN"/>
            <a:t>Git – For Version Control</a:t>
          </a:r>
          <a:endParaRPr lang="en-US"/>
        </a:p>
      </dgm:t>
    </dgm:pt>
    <dgm:pt modelId="{EB5945B0-68AC-44D9-A382-B1FBBB02E163}" type="parTrans" cxnId="{E4EEFC35-2803-4339-91E4-62596986F292}">
      <dgm:prSet/>
      <dgm:spPr/>
      <dgm:t>
        <a:bodyPr/>
        <a:lstStyle/>
        <a:p>
          <a:endParaRPr lang="en-US"/>
        </a:p>
      </dgm:t>
    </dgm:pt>
    <dgm:pt modelId="{DA66B84B-51A6-487F-92F7-8BF641452792}" type="sibTrans" cxnId="{E4EEFC35-2803-4339-91E4-62596986F292}">
      <dgm:prSet/>
      <dgm:spPr/>
      <dgm:t>
        <a:bodyPr/>
        <a:lstStyle/>
        <a:p>
          <a:endParaRPr lang="en-US"/>
        </a:p>
      </dgm:t>
    </dgm:pt>
    <dgm:pt modelId="{8839B689-27EF-4304-9FAD-F0B170AFC960}">
      <dgm:prSet/>
      <dgm:spPr/>
      <dgm:t>
        <a:bodyPr/>
        <a:lstStyle/>
        <a:p>
          <a:r>
            <a:rPr lang="en-IN" err="1"/>
            <a:t>Github</a:t>
          </a:r>
          <a:r>
            <a:rPr lang="en-IN"/>
            <a:t> – Source Code Repo</a:t>
          </a:r>
          <a:endParaRPr lang="en-US"/>
        </a:p>
      </dgm:t>
    </dgm:pt>
    <dgm:pt modelId="{A97C24B1-6E3B-4319-870A-A18F8A3E9A87}" type="parTrans" cxnId="{4D867FD9-37C0-4A2E-AEA5-00A325824931}">
      <dgm:prSet/>
      <dgm:spPr/>
      <dgm:t>
        <a:bodyPr/>
        <a:lstStyle/>
        <a:p>
          <a:endParaRPr lang="en-US"/>
        </a:p>
      </dgm:t>
    </dgm:pt>
    <dgm:pt modelId="{BFC0277F-AD83-47C6-B665-BCC8B2F63734}" type="sibTrans" cxnId="{4D867FD9-37C0-4A2E-AEA5-00A325824931}">
      <dgm:prSet/>
      <dgm:spPr/>
      <dgm:t>
        <a:bodyPr/>
        <a:lstStyle/>
        <a:p>
          <a:endParaRPr lang="en-US"/>
        </a:p>
      </dgm:t>
    </dgm:pt>
    <dgm:pt modelId="{002BF6E3-C855-440D-A466-CE0F7857C2F7}">
      <dgm:prSet/>
      <dgm:spPr/>
      <dgm:t>
        <a:bodyPr/>
        <a:lstStyle/>
        <a:p>
          <a:pPr>
            <a:buNone/>
          </a:pPr>
          <a:r>
            <a:rPr lang="en-IN">
              <a:hlinkClick xmlns:r="http://schemas.openxmlformats.org/officeDocument/2006/relationships" r:id="rId1"/>
            </a:rPr>
            <a:t>https://github.com/abhishek-singh-IN/Amdocs-Training-Project</a:t>
          </a:r>
          <a:endParaRPr lang="en-US"/>
        </a:p>
      </dgm:t>
    </dgm:pt>
    <dgm:pt modelId="{1EE8D7D3-2539-45BD-B62E-7C2B60616ACD}" type="parTrans" cxnId="{4786B57F-AAE0-4926-ACE9-5E5A1A2E1100}">
      <dgm:prSet/>
      <dgm:spPr/>
      <dgm:t>
        <a:bodyPr/>
        <a:lstStyle/>
        <a:p>
          <a:endParaRPr lang="en-US"/>
        </a:p>
      </dgm:t>
    </dgm:pt>
    <dgm:pt modelId="{B48A05F1-4651-4CD2-8AF3-3123BA605749}" type="sibTrans" cxnId="{4786B57F-AAE0-4926-ACE9-5E5A1A2E1100}">
      <dgm:prSet/>
      <dgm:spPr/>
      <dgm:t>
        <a:bodyPr/>
        <a:lstStyle/>
        <a:p>
          <a:endParaRPr lang="en-US"/>
        </a:p>
      </dgm:t>
    </dgm:pt>
    <dgm:pt modelId="{1ACFEBE8-64F8-4DA6-8398-70C9FC93A68B}">
      <dgm:prSet/>
      <dgm:spPr/>
      <dgm:t>
        <a:bodyPr/>
        <a:lstStyle/>
        <a:p>
          <a:r>
            <a:rPr lang="en-IN"/>
            <a:t>SOURCE CODE</a:t>
          </a:r>
          <a:endParaRPr lang="en-US"/>
        </a:p>
      </dgm:t>
    </dgm:pt>
    <dgm:pt modelId="{C089DE4C-2CF6-457B-86DE-538B7D0284CF}" type="parTrans" cxnId="{E3FDD3B9-19D8-46E1-8A63-CD689793DC50}">
      <dgm:prSet/>
      <dgm:spPr/>
      <dgm:t>
        <a:bodyPr/>
        <a:lstStyle/>
        <a:p>
          <a:endParaRPr lang="en-US"/>
        </a:p>
      </dgm:t>
    </dgm:pt>
    <dgm:pt modelId="{B5F766CF-677E-47F6-9C1E-2E5F90DD0541}" type="sibTrans" cxnId="{E3FDD3B9-19D8-46E1-8A63-CD689793DC50}">
      <dgm:prSet/>
      <dgm:spPr/>
      <dgm:t>
        <a:bodyPr/>
        <a:lstStyle/>
        <a:p>
          <a:endParaRPr lang="en-US"/>
        </a:p>
      </dgm:t>
    </dgm:pt>
    <dgm:pt modelId="{E38875EB-91A1-4EF6-A3E6-6AF0819C09B3}">
      <dgm:prSet/>
      <dgm:spPr/>
      <dgm:t>
        <a:bodyPr/>
        <a:lstStyle/>
        <a:p>
          <a:r>
            <a:rPr lang="en-IN"/>
            <a:t>Session – For Storing logged in User Details</a:t>
          </a:r>
          <a:endParaRPr lang="en-US"/>
        </a:p>
      </dgm:t>
    </dgm:pt>
    <dgm:pt modelId="{478D0E74-7E15-4173-ACFE-CBF421DF093E}" type="parTrans" cxnId="{D1D69BD6-7872-425A-A7A3-76AB5561F420}">
      <dgm:prSet/>
      <dgm:spPr/>
      <dgm:t>
        <a:bodyPr/>
        <a:lstStyle/>
        <a:p>
          <a:endParaRPr lang="en-US"/>
        </a:p>
      </dgm:t>
    </dgm:pt>
    <dgm:pt modelId="{04CEBE6A-EBCB-40BF-84E1-CBA4DDD4D254}" type="sibTrans" cxnId="{D1D69BD6-7872-425A-A7A3-76AB5561F420}">
      <dgm:prSet/>
      <dgm:spPr/>
      <dgm:t>
        <a:bodyPr/>
        <a:lstStyle/>
        <a:p>
          <a:endParaRPr lang="en-US"/>
        </a:p>
      </dgm:t>
    </dgm:pt>
    <dgm:pt modelId="{37BA9810-0563-554B-B700-78ACE407E4B6}">
      <dgm:prSet/>
      <dgm:spPr/>
      <dgm:t>
        <a:bodyPr/>
        <a:lstStyle/>
        <a:p>
          <a:r>
            <a:rPr lang="en-US"/>
            <a:t>Junit 5 – Testing </a:t>
          </a:r>
        </a:p>
      </dgm:t>
    </dgm:pt>
    <dgm:pt modelId="{B86EDA55-62EE-7C4C-AA8E-D6F13B8F8B2D}" type="parTrans" cxnId="{3921A209-E6CE-4C4E-9E0A-B9FFE6F6E1AB}">
      <dgm:prSet/>
      <dgm:spPr/>
    </dgm:pt>
    <dgm:pt modelId="{9C2F7A7B-14AD-5540-96B2-7EFF0B6A924A}" type="sibTrans" cxnId="{3921A209-E6CE-4C4E-9E0A-B9FFE6F6E1AB}">
      <dgm:prSet/>
      <dgm:spPr/>
    </dgm:pt>
    <dgm:pt modelId="{F2A682BB-E31B-40D2-B38C-8D27EDA9E7CC}" type="pres">
      <dgm:prSet presAssocID="{CF837154-3229-4CED-BF44-D1A136C1FD7D}" presName="Name0" presStyleCnt="0">
        <dgm:presLayoutVars>
          <dgm:dir/>
          <dgm:animLvl val="lvl"/>
          <dgm:resizeHandles val="exact"/>
        </dgm:presLayoutVars>
      </dgm:prSet>
      <dgm:spPr/>
    </dgm:pt>
    <dgm:pt modelId="{9DC24C0C-DCFE-4292-B2E6-0205B609B124}" type="pres">
      <dgm:prSet presAssocID="{C971506A-36AE-4AD7-9A6A-BF5C61F1361C}" presName="composite" presStyleCnt="0"/>
      <dgm:spPr/>
    </dgm:pt>
    <dgm:pt modelId="{7531F00F-9EBF-4078-B913-023AA9474B07}" type="pres">
      <dgm:prSet presAssocID="{C971506A-36AE-4AD7-9A6A-BF5C61F136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B600099-04F1-45AF-A56C-FE05CC991831}" type="pres">
      <dgm:prSet presAssocID="{C971506A-36AE-4AD7-9A6A-BF5C61F1361C}" presName="desTx" presStyleLbl="alignAccFollowNode1" presStyleIdx="0" presStyleCnt="2">
        <dgm:presLayoutVars>
          <dgm:bulletEnabled val="1"/>
        </dgm:presLayoutVars>
      </dgm:prSet>
      <dgm:spPr/>
    </dgm:pt>
    <dgm:pt modelId="{CFC0BA9F-6443-4351-8762-F84537290653}" type="pres">
      <dgm:prSet presAssocID="{58229BCC-C76F-4030-A425-C89B6A64A0A7}" presName="space" presStyleCnt="0"/>
      <dgm:spPr/>
    </dgm:pt>
    <dgm:pt modelId="{73DA8CAF-2EF3-4282-B0F1-B7F33CDD3CE7}" type="pres">
      <dgm:prSet presAssocID="{1ACFEBE8-64F8-4DA6-8398-70C9FC93A68B}" presName="composite" presStyleCnt="0"/>
      <dgm:spPr/>
    </dgm:pt>
    <dgm:pt modelId="{FB285546-5FCB-4F89-BD7D-C043C1E91606}" type="pres">
      <dgm:prSet presAssocID="{1ACFEBE8-64F8-4DA6-8398-70C9FC93A6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A79EFE-6D68-4168-95F3-214A0738BDD5}" type="pres">
      <dgm:prSet presAssocID="{1ACFEBE8-64F8-4DA6-8398-70C9FC93A6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21A209-E6CE-4C4E-9E0A-B9FFE6F6E1AB}" srcId="{1ACFEBE8-64F8-4DA6-8398-70C9FC93A68B}" destId="{37BA9810-0563-554B-B700-78ACE407E4B6}" srcOrd="1" destOrd="0" parTransId="{B86EDA55-62EE-7C4C-AA8E-D6F13B8F8B2D}" sibTransId="{9C2F7A7B-14AD-5540-96B2-7EFF0B6A924A}"/>
    <dgm:cxn modelId="{1EF49B1E-2456-4D7F-A351-4A28E7A136F9}" type="presOf" srcId="{8839B689-27EF-4304-9FAD-F0B170AFC960}" destId="{1B600099-04F1-45AF-A56C-FE05CC991831}" srcOrd="0" destOrd="2" presId="urn:microsoft.com/office/officeart/2005/8/layout/hList1"/>
    <dgm:cxn modelId="{E4EEFC35-2803-4339-91E4-62596986F292}" srcId="{C971506A-36AE-4AD7-9A6A-BF5C61F1361C}" destId="{4E20DB59-A783-4CF6-8022-5C39274958BC}" srcOrd="1" destOrd="0" parTransId="{EB5945B0-68AC-44D9-A382-B1FBBB02E163}" sibTransId="{DA66B84B-51A6-487F-92F7-8BF641452792}"/>
    <dgm:cxn modelId="{E2F5413E-FFEA-475C-9BF7-1FE90928B4DD}" srcId="{CF837154-3229-4CED-BF44-D1A136C1FD7D}" destId="{C971506A-36AE-4AD7-9A6A-BF5C61F1361C}" srcOrd="0" destOrd="0" parTransId="{919B83B5-7958-4B14-A5A0-F74C8476BB9C}" sibTransId="{58229BCC-C76F-4030-A425-C89B6A64A0A7}"/>
    <dgm:cxn modelId="{5A559B5B-75D8-E740-B3B9-89B05879AAF2}" type="presOf" srcId="{37BA9810-0563-554B-B700-78ACE407E4B6}" destId="{1FA79EFE-6D68-4168-95F3-214A0738BDD5}" srcOrd="0" destOrd="1" presId="urn:microsoft.com/office/officeart/2005/8/layout/hList1"/>
    <dgm:cxn modelId="{5BE31A42-072E-45D2-9918-EC8100648818}" srcId="{C971506A-36AE-4AD7-9A6A-BF5C61F1361C}" destId="{2C728439-8F39-48C0-B603-D9E4DBAEF0DB}" srcOrd="0" destOrd="0" parTransId="{42C282E5-F166-4865-8D3A-35424FEF0A2F}" sibTransId="{ED3F3646-3877-4BF7-A66E-CBC283C93EE4}"/>
    <dgm:cxn modelId="{65068173-C34C-4119-8209-C4F71EAE56C0}" type="presOf" srcId="{CF837154-3229-4CED-BF44-D1A136C1FD7D}" destId="{F2A682BB-E31B-40D2-B38C-8D27EDA9E7CC}" srcOrd="0" destOrd="0" presId="urn:microsoft.com/office/officeart/2005/8/layout/hList1"/>
    <dgm:cxn modelId="{4786B57F-AAE0-4926-ACE9-5E5A1A2E1100}" srcId="{8839B689-27EF-4304-9FAD-F0B170AFC960}" destId="{002BF6E3-C855-440D-A466-CE0F7857C2F7}" srcOrd="0" destOrd="0" parTransId="{1EE8D7D3-2539-45BD-B62E-7C2B60616ACD}" sibTransId="{B48A05F1-4651-4CD2-8AF3-3123BA605749}"/>
    <dgm:cxn modelId="{05A0CB9B-BE78-4774-9F5E-3433A8FAD18B}" type="presOf" srcId="{E38875EB-91A1-4EF6-A3E6-6AF0819C09B3}" destId="{1FA79EFE-6D68-4168-95F3-214A0738BDD5}" srcOrd="0" destOrd="0" presId="urn:microsoft.com/office/officeart/2005/8/layout/hList1"/>
    <dgm:cxn modelId="{18B981A2-8F62-4472-945C-97B1C3071F2E}" type="presOf" srcId="{002BF6E3-C855-440D-A466-CE0F7857C2F7}" destId="{1B600099-04F1-45AF-A56C-FE05CC991831}" srcOrd="0" destOrd="3" presId="urn:microsoft.com/office/officeart/2005/8/layout/hList1"/>
    <dgm:cxn modelId="{1DBC0AAC-E015-4D09-AAB7-9D1C861FDDFA}" type="presOf" srcId="{1ACFEBE8-64F8-4DA6-8398-70C9FC93A68B}" destId="{FB285546-5FCB-4F89-BD7D-C043C1E91606}" srcOrd="0" destOrd="0" presId="urn:microsoft.com/office/officeart/2005/8/layout/hList1"/>
    <dgm:cxn modelId="{E3FDD3B9-19D8-46E1-8A63-CD689793DC50}" srcId="{CF837154-3229-4CED-BF44-D1A136C1FD7D}" destId="{1ACFEBE8-64F8-4DA6-8398-70C9FC93A68B}" srcOrd="1" destOrd="0" parTransId="{C089DE4C-2CF6-457B-86DE-538B7D0284CF}" sibTransId="{B5F766CF-677E-47F6-9C1E-2E5F90DD0541}"/>
    <dgm:cxn modelId="{848AF9CB-B2F9-41A3-B851-BB27AB1F70B0}" type="presOf" srcId="{4E20DB59-A783-4CF6-8022-5C39274958BC}" destId="{1B600099-04F1-45AF-A56C-FE05CC991831}" srcOrd="0" destOrd="1" presId="urn:microsoft.com/office/officeart/2005/8/layout/hList1"/>
    <dgm:cxn modelId="{D1D69BD6-7872-425A-A7A3-76AB5561F420}" srcId="{1ACFEBE8-64F8-4DA6-8398-70C9FC93A68B}" destId="{E38875EB-91A1-4EF6-A3E6-6AF0819C09B3}" srcOrd="0" destOrd="0" parTransId="{478D0E74-7E15-4173-ACFE-CBF421DF093E}" sibTransId="{04CEBE6A-EBCB-40BF-84E1-CBA4DDD4D254}"/>
    <dgm:cxn modelId="{4D867FD9-37C0-4A2E-AEA5-00A325824931}" srcId="{C971506A-36AE-4AD7-9A6A-BF5C61F1361C}" destId="{8839B689-27EF-4304-9FAD-F0B170AFC960}" srcOrd="2" destOrd="0" parTransId="{A97C24B1-6E3B-4319-870A-A18F8A3E9A87}" sibTransId="{BFC0277F-AD83-47C6-B665-BCC8B2F63734}"/>
    <dgm:cxn modelId="{2ECFE6DA-0ADD-4CAE-B04A-C6D8EC8C9EC4}" type="presOf" srcId="{2C728439-8F39-48C0-B603-D9E4DBAEF0DB}" destId="{1B600099-04F1-45AF-A56C-FE05CC991831}" srcOrd="0" destOrd="0" presId="urn:microsoft.com/office/officeart/2005/8/layout/hList1"/>
    <dgm:cxn modelId="{7D282DE3-F492-49C5-9304-E5CFFB360F2D}" type="presOf" srcId="{C971506A-36AE-4AD7-9A6A-BF5C61F1361C}" destId="{7531F00F-9EBF-4078-B913-023AA9474B07}" srcOrd="0" destOrd="0" presId="urn:microsoft.com/office/officeart/2005/8/layout/hList1"/>
    <dgm:cxn modelId="{77A41AD0-4908-4D85-BC50-FD6254F7FA60}" type="presParOf" srcId="{F2A682BB-E31B-40D2-B38C-8D27EDA9E7CC}" destId="{9DC24C0C-DCFE-4292-B2E6-0205B609B124}" srcOrd="0" destOrd="0" presId="urn:microsoft.com/office/officeart/2005/8/layout/hList1"/>
    <dgm:cxn modelId="{2A5C63CC-6EA0-46B5-A0B3-D82EEEC7ECB2}" type="presParOf" srcId="{9DC24C0C-DCFE-4292-B2E6-0205B609B124}" destId="{7531F00F-9EBF-4078-B913-023AA9474B07}" srcOrd="0" destOrd="0" presId="urn:microsoft.com/office/officeart/2005/8/layout/hList1"/>
    <dgm:cxn modelId="{AC4AE967-59D3-4101-AF09-9AF9781A07DF}" type="presParOf" srcId="{9DC24C0C-DCFE-4292-B2E6-0205B609B124}" destId="{1B600099-04F1-45AF-A56C-FE05CC991831}" srcOrd="1" destOrd="0" presId="urn:microsoft.com/office/officeart/2005/8/layout/hList1"/>
    <dgm:cxn modelId="{3616D8E3-7702-4D03-9412-86EE8C520886}" type="presParOf" srcId="{F2A682BB-E31B-40D2-B38C-8D27EDA9E7CC}" destId="{CFC0BA9F-6443-4351-8762-F84537290653}" srcOrd="1" destOrd="0" presId="urn:microsoft.com/office/officeart/2005/8/layout/hList1"/>
    <dgm:cxn modelId="{660F8304-6B83-4D9A-BE56-3BA59C7D34E5}" type="presParOf" srcId="{F2A682BB-E31B-40D2-B38C-8D27EDA9E7CC}" destId="{73DA8CAF-2EF3-4282-B0F1-B7F33CDD3CE7}" srcOrd="2" destOrd="0" presId="urn:microsoft.com/office/officeart/2005/8/layout/hList1"/>
    <dgm:cxn modelId="{0CBA4C0A-DC04-451B-A5BC-F9FA65E208A7}" type="presParOf" srcId="{73DA8CAF-2EF3-4282-B0F1-B7F33CDD3CE7}" destId="{FB285546-5FCB-4F89-BD7D-C043C1E91606}" srcOrd="0" destOrd="0" presId="urn:microsoft.com/office/officeart/2005/8/layout/hList1"/>
    <dgm:cxn modelId="{080BE11F-D305-4D2A-A76B-AE213E7A63AE}" type="presParOf" srcId="{73DA8CAF-2EF3-4282-B0F1-B7F33CDD3CE7}" destId="{1FA79EFE-6D68-4168-95F3-214A0738BD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26CD02-4EA7-4D82-8C14-461363B6059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1EAF43-FE6C-4926-9332-DD30825B68CA}">
      <dgm:prSet/>
      <dgm:spPr/>
      <dgm:t>
        <a:bodyPr/>
        <a:lstStyle/>
        <a:p>
          <a:r>
            <a:rPr lang="en-IN"/>
            <a:t>ADD COURSE</a:t>
          </a:r>
          <a:endParaRPr lang="en-US"/>
        </a:p>
      </dgm:t>
    </dgm:pt>
    <dgm:pt modelId="{924688E4-B9DB-41AD-A803-26AF06862C46}" type="parTrans" cxnId="{ADF570DD-6954-47F9-A9C0-7C21B7279ED1}">
      <dgm:prSet/>
      <dgm:spPr/>
      <dgm:t>
        <a:bodyPr/>
        <a:lstStyle/>
        <a:p>
          <a:endParaRPr lang="en-US"/>
        </a:p>
      </dgm:t>
    </dgm:pt>
    <dgm:pt modelId="{E7E5D9E3-EFEC-4A29-9E4C-6B5CE1715DF9}" type="sibTrans" cxnId="{ADF570DD-6954-47F9-A9C0-7C21B7279ED1}">
      <dgm:prSet/>
      <dgm:spPr/>
      <dgm:t>
        <a:bodyPr/>
        <a:lstStyle/>
        <a:p>
          <a:endParaRPr lang="en-US"/>
        </a:p>
      </dgm:t>
    </dgm:pt>
    <dgm:pt modelId="{DB60C9A1-F992-43C5-B26A-E3DDF5A9FBF6}">
      <dgm:prSet/>
      <dgm:spPr/>
      <dgm:t>
        <a:bodyPr/>
        <a:lstStyle/>
        <a:p>
          <a:pPr>
            <a:buNone/>
          </a:pPr>
          <a:r>
            <a:rPr lang="en-IN"/>
            <a:t>CREATE OR REPLACE FUNCTION </a:t>
          </a:r>
          <a:r>
            <a:rPr lang="en-IN" err="1"/>
            <a:t>addCOURSE</a:t>
          </a:r>
          <a:r>
            <a:rPr lang="en-IN"/>
            <a:t>(</a:t>
          </a:r>
          <a:endParaRPr lang="en-US"/>
        </a:p>
      </dgm:t>
    </dgm:pt>
    <dgm:pt modelId="{452634D4-0AAE-424D-80D0-91E9D0CD41D7}" type="parTrans" cxnId="{7F8001F9-5AC6-4D9E-A5BF-E34893CE097E}">
      <dgm:prSet/>
      <dgm:spPr/>
      <dgm:t>
        <a:bodyPr/>
        <a:lstStyle/>
        <a:p>
          <a:endParaRPr lang="en-US"/>
        </a:p>
      </dgm:t>
    </dgm:pt>
    <dgm:pt modelId="{F9C22A25-7CC0-4841-808C-003BBB6C772F}" type="sibTrans" cxnId="{7F8001F9-5AC6-4D9E-A5BF-E34893CE097E}">
      <dgm:prSet/>
      <dgm:spPr/>
      <dgm:t>
        <a:bodyPr/>
        <a:lstStyle/>
        <a:p>
          <a:endParaRPr lang="en-US"/>
        </a:p>
      </dgm:t>
    </dgm:pt>
    <dgm:pt modelId="{68EAAD56-9C92-4A1C-8D88-0BDC86A03D17}">
      <dgm:prSet/>
      <dgm:spPr/>
      <dgm:t>
        <a:bodyPr/>
        <a:lstStyle/>
        <a:p>
          <a:pPr>
            <a:buNone/>
          </a:pPr>
          <a:r>
            <a:rPr lang="en-IN" err="1"/>
            <a:t>p_course_name</a:t>
          </a:r>
          <a:r>
            <a:rPr lang="en-IN"/>
            <a:t> IN COURSE.C_NAME%TYPE,</a:t>
          </a:r>
          <a:endParaRPr lang="en-US"/>
        </a:p>
      </dgm:t>
    </dgm:pt>
    <dgm:pt modelId="{DEEFE00A-65C1-4E3F-9E80-49EE95F00FEC}" type="parTrans" cxnId="{234E3D55-2F55-475F-86D4-3B6D6E7521F6}">
      <dgm:prSet/>
      <dgm:spPr/>
      <dgm:t>
        <a:bodyPr/>
        <a:lstStyle/>
        <a:p>
          <a:endParaRPr lang="en-US"/>
        </a:p>
      </dgm:t>
    </dgm:pt>
    <dgm:pt modelId="{BFC6FAB7-FBF0-4F39-97A4-C5CCEFFF1260}" type="sibTrans" cxnId="{234E3D55-2F55-475F-86D4-3B6D6E7521F6}">
      <dgm:prSet/>
      <dgm:spPr/>
      <dgm:t>
        <a:bodyPr/>
        <a:lstStyle/>
        <a:p>
          <a:endParaRPr lang="en-US"/>
        </a:p>
      </dgm:t>
    </dgm:pt>
    <dgm:pt modelId="{00DA48CE-45BB-4589-8EF5-EC8A84207A11}">
      <dgm:prSet/>
      <dgm:spPr/>
      <dgm:t>
        <a:bodyPr/>
        <a:lstStyle/>
        <a:p>
          <a:pPr>
            <a:buNone/>
          </a:pPr>
          <a:r>
            <a:rPr lang="en-IN" err="1"/>
            <a:t>p_course_desp</a:t>
          </a:r>
          <a:r>
            <a:rPr lang="en-IN"/>
            <a:t> IN COURSE.C_DESP%TYPE,</a:t>
          </a:r>
          <a:endParaRPr lang="en-US"/>
        </a:p>
      </dgm:t>
    </dgm:pt>
    <dgm:pt modelId="{399BAA64-F5B1-4021-8B28-B2F194FFD17C}" type="parTrans" cxnId="{C753B817-7E44-4AF6-8462-6C52ACF71ED5}">
      <dgm:prSet/>
      <dgm:spPr/>
      <dgm:t>
        <a:bodyPr/>
        <a:lstStyle/>
        <a:p>
          <a:endParaRPr lang="en-US"/>
        </a:p>
      </dgm:t>
    </dgm:pt>
    <dgm:pt modelId="{F708DE0C-A309-496A-A360-8B1940618737}" type="sibTrans" cxnId="{C753B817-7E44-4AF6-8462-6C52ACF71ED5}">
      <dgm:prSet/>
      <dgm:spPr/>
      <dgm:t>
        <a:bodyPr/>
        <a:lstStyle/>
        <a:p>
          <a:endParaRPr lang="en-US"/>
        </a:p>
      </dgm:t>
    </dgm:pt>
    <dgm:pt modelId="{0621EF55-2E1F-4A4A-A313-FB85FCAA46F7}">
      <dgm:prSet/>
      <dgm:spPr/>
      <dgm:t>
        <a:bodyPr/>
        <a:lstStyle/>
        <a:p>
          <a:pPr>
            <a:buNone/>
          </a:pPr>
          <a:r>
            <a:rPr lang="en-IN" err="1"/>
            <a:t>p_course_fees</a:t>
          </a:r>
          <a:r>
            <a:rPr lang="en-IN"/>
            <a:t> IN COURSE.C_FEES%TYPE,</a:t>
          </a:r>
          <a:endParaRPr lang="en-US"/>
        </a:p>
      </dgm:t>
    </dgm:pt>
    <dgm:pt modelId="{0DB7B886-AEFD-4A98-A81F-FB619293A506}" type="parTrans" cxnId="{6A83E76B-6F4A-4BD9-87FC-1EB5495C588C}">
      <dgm:prSet/>
      <dgm:spPr/>
      <dgm:t>
        <a:bodyPr/>
        <a:lstStyle/>
        <a:p>
          <a:endParaRPr lang="en-US"/>
        </a:p>
      </dgm:t>
    </dgm:pt>
    <dgm:pt modelId="{231F8E17-06FD-4A9C-BDDF-1717BEB62786}" type="sibTrans" cxnId="{6A83E76B-6F4A-4BD9-87FC-1EB5495C588C}">
      <dgm:prSet/>
      <dgm:spPr/>
      <dgm:t>
        <a:bodyPr/>
        <a:lstStyle/>
        <a:p>
          <a:endParaRPr lang="en-US"/>
        </a:p>
      </dgm:t>
    </dgm:pt>
    <dgm:pt modelId="{EE85BD18-E151-4CF7-9C12-8F09D4F0F478}">
      <dgm:prSet/>
      <dgm:spPr/>
      <dgm:t>
        <a:bodyPr/>
        <a:lstStyle/>
        <a:p>
          <a:pPr>
            <a:buNone/>
          </a:pPr>
          <a:r>
            <a:rPr lang="en-IN" err="1"/>
            <a:t>p_course_resource</a:t>
          </a:r>
          <a:r>
            <a:rPr lang="en-IN"/>
            <a:t> IN COURSE.C_RESOURCE%TYPE)</a:t>
          </a:r>
          <a:endParaRPr lang="en-US"/>
        </a:p>
      </dgm:t>
    </dgm:pt>
    <dgm:pt modelId="{236D130E-9E20-4E40-B38A-2A1F3A31BD6A}" type="parTrans" cxnId="{4518EA4D-E09F-49FE-A416-382986B48F9B}">
      <dgm:prSet/>
      <dgm:spPr/>
      <dgm:t>
        <a:bodyPr/>
        <a:lstStyle/>
        <a:p>
          <a:endParaRPr lang="en-US"/>
        </a:p>
      </dgm:t>
    </dgm:pt>
    <dgm:pt modelId="{76048F6A-C25A-446D-95E8-9FBF4D4EFFDC}" type="sibTrans" cxnId="{4518EA4D-E09F-49FE-A416-382986B48F9B}">
      <dgm:prSet/>
      <dgm:spPr/>
      <dgm:t>
        <a:bodyPr/>
        <a:lstStyle/>
        <a:p>
          <a:endParaRPr lang="en-US"/>
        </a:p>
      </dgm:t>
    </dgm:pt>
    <dgm:pt modelId="{752F43E2-84EA-450E-AD95-CF2C8003149F}">
      <dgm:prSet/>
      <dgm:spPr/>
      <dgm:t>
        <a:bodyPr/>
        <a:lstStyle/>
        <a:p>
          <a:pPr>
            <a:buNone/>
          </a:pPr>
          <a:r>
            <a:rPr lang="en-IN"/>
            <a:t>RETURN </a:t>
          </a:r>
          <a:r>
            <a:rPr lang="en-IN" err="1"/>
            <a:t>COURSE.course_id%TYPE</a:t>
          </a:r>
          <a:r>
            <a:rPr lang="en-IN"/>
            <a:t> IS</a:t>
          </a:r>
          <a:endParaRPr lang="en-US"/>
        </a:p>
      </dgm:t>
    </dgm:pt>
    <dgm:pt modelId="{C30E9DF6-00BA-451F-98F3-D650353B05A2}" type="parTrans" cxnId="{C7FEE0F1-1AB7-4599-BE62-364F572F5E4A}">
      <dgm:prSet/>
      <dgm:spPr/>
      <dgm:t>
        <a:bodyPr/>
        <a:lstStyle/>
        <a:p>
          <a:endParaRPr lang="en-US"/>
        </a:p>
      </dgm:t>
    </dgm:pt>
    <dgm:pt modelId="{6645342B-E418-4F70-A552-B4490377A025}" type="sibTrans" cxnId="{C7FEE0F1-1AB7-4599-BE62-364F572F5E4A}">
      <dgm:prSet/>
      <dgm:spPr/>
      <dgm:t>
        <a:bodyPr/>
        <a:lstStyle/>
        <a:p>
          <a:endParaRPr lang="en-US"/>
        </a:p>
      </dgm:t>
    </dgm:pt>
    <dgm:pt modelId="{AB296D74-6F7D-4380-A82C-388DB6E2A377}">
      <dgm:prSet/>
      <dgm:spPr/>
      <dgm:t>
        <a:bodyPr/>
        <a:lstStyle/>
        <a:p>
          <a:pPr>
            <a:buNone/>
          </a:pPr>
          <a:r>
            <a:rPr lang="en-IN" err="1"/>
            <a:t>p_course_id</a:t>
          </a:r>
          <a:r>
            <a:rPr lang="en-IN"/>
            <a:t> </a:t>
          </a:r>
          <a:r>
            <a:rPr lang="en-IN" err="1"/>
            <a:t>COURSE.course_id%TYPE</a:t>
          </a:r>
          <a:r>
            <a:rPr lang="en-IN"/>
            <a:t>;</a:t>
          </a:r>
          <a:endParaRPr lang="en-US"/>
        </a:p>
      </dgm:t>
    </dgm:pt>
    <dgm:pt modelId="{F50FD85B-DB60-4D57-A305-E5D82D3B11F9}" type="parTrans" cxnId="{7C653BB5-E0FF-4C64-A60E-1B2A5E5D063C}">
      <dgm:prSet/>
      <dgm:spPr/>
      <dgm:t>
        <a:bodyPr/>
        <a:lstStyle/>
        <a:p>
          <a:endParaRPr lang="en-US"/>
        </a:p>
      </dgm:t>
    </dgm:pt>
    <dgm:pt modelId="{47C8C3F7-84FA-494E-AEE4-86DAEB0AE4CB}" type="sibTrans" cxnId="{7C653BB5-E0FF-4C64-A60E-1B2A5E5D063C}">
      <dgm:prSet/>
      <dgm:spPr/>
      <dgm:t>
        <a:bodyPr/>
        <a:lstStyle/>
        <a:p>
          <a:endParaRPr lang="en-US"/>
        </a:p>
      </dgm:t>
    </dgm:pt>
    <dgm:pt modelId="{93E502F1-5A8F-4922-91E5-2ED46ED9BDC3}">
      <dgm:prSet/>
      <dgm:spPr/>
      <dgm:t>
        <a:bodyPr/>
        <a:lstStyle/>
        <a:p>
          <a:pPr>
            <a:buNone/>
          </a:pPr>
          <a:r>
            <a:rPr lang="en-IN"/>
            <a:t>BEGIN</a:t>
          </a:r>
          <a:endParaRPr lang="en-US"/>
        </a:p>
      </dgm:t>
    </dgm:pt>
    <dgm:pt modelId="{2E9B2660-3ADF-4437-827B-4502B50D06E1}" type="parTrans" cxnId="{CC845C0F-2902-4A89-A35E-A3117C8A422F}">
      <dgm:prSet/>
      <dgm:spPr/>
      <dgm:t>
        <a:bodyPr/>
        <a:lstStyle/>
        <a:p>
          <a:endParaRPr lang="en-US"/>
        </a:p>
      </dgm:t>
    </dgm:pt>
    <dgm:pt modelId="{91ACCC7B-A6C5-4795-9A51-1F2E22254DC4}" type="sibTrans" cxnId="{CC845C0F-2902-4A89-A35E-A3117C8A422F}">
      <dgm:prSet/>
      <dgm:spPr/>
      <dgm:t>
        <a:bodyPr/>
        <a:lstStyle/>
        <a:p>
          <a:endParaRPr lang="en-US"/>
        </a:p>
      </dgm:t>
    </dgm:pt>
    <dgm:pt modelId="{DF6949E3-BB66-466C-B899-71983A7BFFF1}">
      <dgm:prSet/>
      <dgm:spPr/>
      <dgm:t>
        <a:bodyPr/>
        <a:lstStyle/>
        <a:p>
          <a:pPr>
            <a:buNone/>
          </a:pPr>
          <a:r>
            <a:rPr lang="en-IN"/>
            <a:t>p_course_id := course_id.nextval;  </a:t>
          </a:r>
          <a:endParaRPr lang="en-US"/>
        </a:p>
      </dgm:t>
    </dgm:pt>
    <dgm:pt modelId="{FC95677E-F81F-470A-87FF-9923A65B1BDD}" type="parTrans" cxnId="{ADED94F1-A685-433B-95F9-9C26AA80B221}">
      <dgm:prSet/>
      <dgm:spPr/>
      <dgm:t>
        <a:bodyPr/>
        <a:lstStyle/>
        <a:p>
          <a:endParaRPr lang="en-US"/>
        </a:p>
      </dgm:t>
    </dgm:pt>
    <dgm:pt modelId="{FADE7980-BE2E-49D6-9942-F3F665A2427E}" type="sibTrans" cxnId="{ADED94F1-A685-433B-95F9-9C26AA80B221}">
      <dgm:prSet/>
      <dgm:spPr/>
      <dgm:t>
        <a:bodyPr/>
        <a:lstStyle/>
        <a:p>
          <a:endParaRPr lang="en-US"/>
        </a:p>
      </dgm:t>
    </dgm:pt>
    <dgm:pt modelId="{7260A20B-B185-482B-923D-C4C4C7F31BD4}">
      <dgm:prSet/>
      <dgm:spPr/>
      <dgm:t>
        <a:bodyPr/>
        <a:lstStyle/>
        <a:p>
          <a:pPr>
            <a:buNone/>
          </a:pPr>
          <a:r>
            <a:rPr lang="en-IN"/>
            <a:t>INSERT INTO COURSE ("COURSE_ID","C_NAME","C_DESP","C_FEES","C_RESOURCE") </a:t>
          </a:r>
          <a:endParaRPr lang="en-US"/>
        </a:p>
      </dgm:t>
    </dgm:pt>
    <dgm:pt modelId="{A6F7FAFC-98EE-43F9-8245-930C5EDD2B7F}" type="parTrans" cxnId="{5853D886-AA70-4D47-AC09-1535955002BC}">
      <dgm:prSet/>
      <dgm:spPr/>
      <dgm:t>
        <a:bodyPr/>
        <a:lstStyle/>
        <a:p>
          <a:endParaRPr lang="en-US"/>
        </a:p>
      </dgm:t>
    </dgm:pt>
    <dgm:pt modelId="{EE291F58-16FD-453D-8A49-3A5FFBCF4725}" type="sibTrans" cxnId="{5853D886-AA70-4D47-AC09-1535955002BC}">
      <dgm:prSet/>
      <dgm:spPr/>
      <dgm:t>
        <a:bodyPr/>
        <a:lstStyle/>
        <a:p>
          <a:endParaRPr lang="en-US"/>
        </a:p>
      </dgm:t>
    </dgm:pt>
    <dgm:pt modelId="{CA9DE553-9928-4F6D-B13A-543FC9669122}">
      <dgm:prSet/>
      <dgm:spPr/>
      <dgm:t>
        <a:bodyPr/>
        <a:lstStyle/>
        <a:p>
          <a:pPr>
            <a:buNone/>
          </a:pPr>
          <a:r>
            <a:rPr lang="en-IN"/>
            <a:t>VALUES (p_course_id,p_course_name,p_course_desp,p_course_fees,p_course_resource);</a:t>
          </a:r>
          <a:endParaRPr lang="en-US"/>
        </a:p>
      </dgm:t>
    </dgm:pt>
    <dgm:pt modelId="{501E4BAA-7AA9-4B45-A204-026A2F490A9B}" type="parTrans" cxnId="{49B69BE4-39B8-4E63-864B-3FFFB877FB18}">
      <dgm:prSet/>
      <dgm:spPr/>
      <dgm:t>
        <a:bodyPr/>
        <a:lstStyle/>
        <a:p>
          <a:endParaRPr lang="en-US"/>
        </a:p>
      </dgm:t>
    </dgm:pt>
    <dgm:pt modelId="{94BCD1A6-FA99-414B-B2D6-8458A96001E0}" type="sibTrans" cxnId="{49B69BE4-39B8-4E63-864B-3FFFB877FB18}">
      <dgm:prSet/>
      <dgm:spPr/>
      <dgm:t>
        <a:bodyPr/>
        <a:lstStyle/>
        <a:p>
          <a:endParaRPr lang="en-US"/>
        </a:p>
      </dgm:t>
    </dgm:pt>
    <dgm:pt modelId="{74649223-8099-4C5C-BD71-5FFC5AE66BF1}">
      <dgm:prSet/>
      <dgm:spPr/>
      <dgm:t>
        <a:bodyPr/>
        <a:lstStyle/>
        <a:p>
          <a:pPr>
            <a:buNone/>
          </a:pPr>
          <a:r>
            <a:rPr lang="en-IN"/>
            <a:t>COMMIT;</a:t>
          </a:r>
          <a:endParaRPr lang="en-US"/>
        </a:p>
      </dgm:t>
    </dgm:pt>
    <dgm:pt modelId="{9B698B1F-FAA6-40C8-95FC-9E757C00AC22}" type="parTrans" cxnId="{35F33EFA-CE1F-4B2D-8113-B91310F140C0}">
      <dgm:prSet/>
      <dgm:spPr/>
      <dgm:t>
        <a:bodyPr/>
        <a:lstStyle/>
        <a:p>
          <a:endParaRPr lang="en-US"/>
        </a:p>
      </dgm:t>
    </dgm:pt>
    <dgm:pt modelId="{25077C03-9C5B-4485-98A4-C241A9B9C2D8}" type="sibTrans" cxnId="{35F33EFA-CE1F-4B2D-8113-B91310F140C0}">
      <dgm:prSet/>
      <dgm:spPr/>
      <dgm:t>
        <a:bodyPr/>
        <a:lstStyle/>
        <a:p>
          <a:endParaRPr lang="en-US"/>
        </a:p>
      </dgm:t>
    </dgm:pt>
    <dgm:pt modelId="{7A7F0A8F-DEC3-4F64-8179-E79F6B37119B}">
      <dgm:prSet/>
      <dgm:spPr/>
      <dgm:t>
        <a:bodyPr/>
        <a:lstStyle/>
        <a:p>
          <a:pPr>
            <a:buNone/>
          </a:pPr>
          <a:r>
            <a:rPr lang="en-IN"/>
            <a:t>RETURN </a:t>
          </a:r>
          <a:r>
            <a:rPr lang="en-IN" err="1"/>
            <a:t>p_course_id</a:t>
          </a:r>
          <a:r>
            <a:rPr lang="en-IN"/>
            <a:t>;</a:t>
          </a:r>
          <a:endParaRPr lang="en-US"/>
        </a:p>
      </dgm:t>
    </dgm:pt>
    <dgm:pt modelId="{0103C83C-0D5F-4094-997D-C13AD93FE058}" type="parTrans" cxnId="{2CD27264-734B-494F-99AB-648D3C86EFE3}">
      <dgm:prSet/>
      <dgm:spPr/>
      <dgm:t>
        <a:bodyPr/>
        <a:lstStyle/>
        <a:p>
          <a:endParaRPr lang="en-US"/>
        </a:p>
      </dgm:t>
    </dgm:pt>
    <dgm:pt modelId="{ABA28E30-C1B3-40DF-A247-5AFFEE7B860B}" type="sibTrans" cxnId="{2CD27264-734B-494F-99AB-648D3C86EFE3}">
      <dgm:prSet/>
      <dgm:spPr/>
      <dgm:t>
        <a:bodyPr/>
        <a:lstStyle/>
        <a:p>
          <a:endParaRPr lang="en-US"/>
        </a:p>
      </dgm:t>
    </dgm:pt>
    <dgm:pt modelId="{83310691-D359-48D7-9010-1519FE1020ED}">
      <dgm:prSet/>
      <dgm:spPr/>
      <dgm:t>
        <a:bodyPr/>
        <a:lstStyle/>
        <a:p>
          <a:pPr>
            <a:buNone/>
          </a:pPr>
          <a:r>
            <a:rPr lang="en-IN"/>
            <a:t>END;</a:t>
          </a:r>
          <a:endParaRPr lang="en-US"/>
        </a:p>
      </dgm:t>
    </dgm:pt>
    <dgm:pt modelId="{43BDB7D7-0D72-453F-80D3-23FA7BD08922}" type="parTrans" cxnId="{8EAF268E-E11C-48BB-BFE7-C851571D89DD}">
      <dgm:prSet/>
      <dgm:spPr/>
      <dgm:t>
        <a:bodyPr/>
        <a:lstStyle/>
        <a:p>
          <a:endParaRPr lang="en-US"/>
        </a:p>
      </dgm:t>
    </dgm:pt>
    <dgm:pt modelId="{61042A10-6EEA-428F-94FE-FFE2F84EB04C}" type="sibTrans" cxnId="{8EAF268E-E11C-48BB-BFE7-C851571D89DD}">
      <dgm:prSet/>
      <dgm:spPr/>
      <dgm:t>
        <a:bodyPr/>
        <a:lstStyle/>
        <a:p>
          <a:endParaRPr lang="en-US"/>
        </a:p>
      </dgm:t>
    </dgm:pt>
    <dgm:pt modelId="{0D6E16FE-0B40-4DC5-98FC-8F85070BC8D2}">
      <dgm:prSet/>
      <dgm:spPr/>
      <dgm:t>
        <a:bodyPr/>
        <a:lstStyle/>
        <a:p>
          <a:r>
            <a:rPr lang="en-IN"/>
            <a:t>ENROLL COURSE</a:t>
          </a:r>
          <a:endParaRPr lang="en-US"/>
        </a:p>
      </dgm:t>
    </dgm:pt>
    <dgm:pt modelId="{EACFFE7D-8B1A-442C-B530-C7F2CA838535}" type="parTrans" cxnId="{BE9976F9-AF40-4FC1-815C-493A271BE739}">
      <dgm:prSet/>
      <dgm:spPr/>
      <dgm:t>
        <a:bodyPr/>
        <a:lstStyle/>
        <a:p>
          <a:endParaRPr lang="en-US"/>
        </a:p>
      </dgm:t>
    </dgm:pt>
    <dgm:pt modelId="{4B2373B1-BA4F-492B-B808-6E72AD025BDE}" type="sibTrans" cxnId="{BE9976F9-AF40-4FC1-815C-493A271BE739}">
      <dgm:prSet/>
      <dgm:spPr/>
      <dgm:t>
        <a:bodyPr/>
        <a:lstStyle/>
        <a:p>
          <a:endParaRPr lang="en-US"/>
        </a:p>
      </dgm:t>
    </dgm:pt>
    <dgm:pt modelId="{31ACC353-DD65-46E3-A040-DD04295914AA}">
      <dgm:prSet custT="1"/>
      <dgm:spPr/>
      <dgm:t>
        <a:bodyPr/>
        <a:lstStyle/>
        <a:p>
          <a:pPr>
            <a:buNone/>
          </a:pPr>
          <a:r>
            <a:rPr lang="en-IN" sz="1050"/>
            <a:t>CREATE OR REPLACE FUNCTION </a:t>
          </a:r>
          <a:r>
            <a:rPr lang="en-IN" sz="1050" err="1"/>
            <a:t>enrollCOURSE</a:t>
          </a:r>
          <a:r>
            <a:rPr lang="en-IN" sz="1050"/>
            <a:t>(</a:t>
          </a:r>
          <a:endParaRPr lang="en-US" sz="1050"/>
        </a:p>
      </dgm:t>
    </dgm:pt>
    <dgm:pt modelId="{C45B15A2-AF41-4A0F-AEF9-364262A034AF}" type="parTrans" cxnId="{397C3445-5119-4847-ADE4-191ACF170E5F}">
      <dgm:prSet/>
      <dgm:spPr/>
      <dgm:t>
        <a:bodyPr/>
        <a:lstStyle/>
        <a:p>
          <a:endParaRPr lang="en-US"/>
        </a:p>
      </dgm:t>
    </dgm:pt>
    <dgm:pt modelId="{94743FC2-CBCD-4FB6-9F66-8B94116A4368}" type="sibTrans" cxnId="{397C3445-5119-4847-ADE4-191ACF170E5F}">
      <dgm:prSet/>
      <dgm:spPr/>
      <dgm:t>
        <a:bodyPr/>
        <a:lstStyle/>
        <a:p>
          <a:endParaRPr lang="en-US"/>
        </a:p>
      </dgm:t>
    </dgm:pt>
    <dgm:pt modelId="{E6576153-E5F4-485D-B767-42E86832C8D1}">
      <dgm:prSet custT="1"/>
      <dgm:spPr/>
      <dgm:t>
        <a:bodyPr/>
        <a:lstStyle/>
        <a:p>
          <a:pPr>
            <a:buNone/>
          </a:pPr>
          <a:r>
            <a:rPr lang="en-IN" sz="1050"/>
            <a:t>p_user_id IN ENROLL.enroll_id%TYPE,</a:t>
          </a:r>
          <a:endParaRPr lang="en-US" sz="1050"/>
        </a:p>
      </dgm:t>
    </dgm:pt>
    <dgm:pt modelId="{5600B4FA-C163-4480-B31A-DD1B6DF9AACE}" type="parTrans" cxnId="{4F6C0611-062B-4721-B6B6-A91165195FEB}">
      <dgm:prSet/>
      <dgm:spPr/>
      <dgm:t>
        <a:bodyPr/>
        <a:lstStyle/>
        <a:p>
          <a:endParaRPr lang="en-US"/>
        </a:p>
      </dgm:t>
    </dgm:pt>
    <dgm:pt modelId="{B5953089-EB55-4326-B289-FF35B4F18CDC}" type="sibTrans" cxnId="{4F6C0611-062B-4721-B6B6-A91165195FEB}">
      <dgm:prSet/>
      <dgm:spPr/>
      <dgm:t>
        <a:bodyPr/>
        <a:lstStyle/>
        <a:p>
          <a:endParaRPr lang="en-US"/>
        </a:p>
      </dgm:t>
    </dgm:pt>
    <dgm:pt modelId="{AFBD1818-3E25-4580-9418-2E451465536B}">
      <dgm:prSet custT="1"/>
      <dgm:spPr/>
      <dgm:t>
        <a:bodyPr/>
        <a:lstStyle/>
        <a:p>
          <a:pPr>
            <a:buNone/>
          </a:pPr>
          <a:r>
            <a:rPr lang="en-IN" sz="1050" err="1"/>
            <a:t>p_course_id</a:t>
          </a:r>
          <a:r>
            <a:rPr lang="en-IN" sz="1050"/>
            <a:t> IN </a:t>
          </a:r>
          <a:r>
            <a:rPr lang="en-IN" sz="1050" err="1"/>
            <a:t>ENROLL.course_id%TYPE</a:t>
          </a:r>
          <a:r>
            <a:rPr lang="en-IN" sz="1050"/>
            <a:t>)</a:t>
          </a:r>
          <a:endParaRPr lang="en-US" sz="1050"/>
        </a:p>
      </dgm:t>
    </dgm:pt>
    <dgm:pt modelId="{8CE8F0F6-CA16-44E6-8E86-BCDDE009B1F2}" type="parTrans" cxnId="{94200DF6-7146-4F8C-9773-DB9041C03B12}">
      <dgm:prSet/>
      <dgm:spPr/>
      <dgm:t>
        <a:bodyPr/>
        <a:lstStyle/>
        <a:p>
          <a:endParaRPr lang="en-US"/>
        </a:p>
      </dgm:t>
    </dgm:pt>
    <dgm:pt modelId="{3563DA98-8271-4139-8B9A-CC7450ACBBA5}" type="sibTrans" cxnId="{94200DF6-7146-4F8C-9773-DB9041C03B12}">
      <dgm:prSet/>
      <dgm:spPr/>
      <dgm:t>
        <a:bodyPr/>
        <a:lstStyle/>
        <a:p>
          <a:endParaRPr lang="en-US"/>
        </a:p>
      </dgm:t>
    </dgm:pt>
    <dgm:pt modelId="{94581796-94E3-4651-9A93-A53A4DF44A6E}">
      <dgm:prSet custT="1"/>
      <dgm:spPr/>
      <dgm:t>
        <a:bodyPr/>
        <a:lstStyle/>
        <a:p>
          <a:pPr>
            <a:buNone/>
          </a:pPr>
          <a:r>
            <a:rPr lang="en-IN" sz="1050"/>
            <a:t>RETURN ENROLL.ENROLL_ID%TYPE IS</a:t>
          </a:r>
          <a:endParaRPr lang="en-US" sz="1050"/>
        </a:p>
      </dgm:t>
    </dgm:pt>
    <dgm:pt modelId="{2E142189-4BC3-4B31-B4EF-C42FD015E7D0}" type="parTrans" cxnId="{A134B5A6-B271-4DA8-B082-29D6F04E4C15}">
      <dgm:prSet/>
      <dgm:spPr/>
      <dgm:t>
        <a:bodyPr/>
        <a:lstStyle/>
        <a:p>
          <a:endParaRPr lang="en-US"/>
        </a:p>
      </dgm:t>
    </dgm:pt>
    <dgm:pt modelId="{BD8798F8-2EAF-438F-977E-F25FD6072437}" type="sibTrans" cxnId="{A134B5A6-B271-4DA8-B082-29D6F04E4C15}">
      <dgm:prSet/>
      <dgm:spPr/>
      <dgm:t>
        <a:bodyPr/>
        <a:lstStyle/>
        <a:p>
          <a:endParaRPr lang="en-US"/>
        </a:p>
      </dgm:t>
    </dgm:pt>
    <dgm:pt modelId="{6AC0D3BE-F0DE-4A40-9DCD-6F21D22403AF}">
      <dgm:prSet custT="1"/>
      <dgm:spPr/>
      <dgm:t>
        <a:bodyPr/>
        <a:lstStyle/>
        <a:p>
          <a:pPr>
            <a:buNone/>
          </a:pPr>
          <a:r>
            <a:rPr lang="en-IN" sz="1050"/>
            <a:t>p_enroll_id ENROLL.ENROLL_ID%TYPE;</a:t>
          </a:r>
          <a:endParaRPr lang="en-US" sz="1050"/>
        </a:p>
      </dgm:t>
    </dgm:pt>
    <dgm:pt modelId="{33881C61-3280-4392-ACDB-24409ACEDBDD}" type="parTrans" cxnId="{FAF0A380-633C-4F7E-8FD8-5FCB68A7CA0D}">
      <dgm:prSet/>
      <dgm:spPr/>
      <dgm:t>
        <a:bodyPr/>
        <a:lstStyle/>
        <a:p>
          <a:endParaRPr lang="en-US"/>
        </a:p>
      </dgm:t>
    </dgm:pt>
    <dgm:pt modelId="{4B3740B1-6E34-4B9F-A4FE-E7F0EF57DA11}" type="sibTrans" cxnId="{FAF0A380-633C-4F7E-8FD8-5FCB68A7CA0D}">
      <dgm:prSet/>
      <dgm:spPr/>
      <dgm:t>
        <a:bodyPr/>
        <a:lstStyle/>
        <a:p>
          <a:endParaRPr lang="en-US"/>
        </a:p>
      </dgm:t>
    </dgm:pt>
    <dgm:pt modelId="{C2045962-9E62-4749-864E-2EA304580EC3}">
      <dgm:prSet custT="1"/>
      <dgm:spPr/>
      <dgm:t>
        <a:bodyPr/>
        <a:lstStyle/>
        <a:p>
          <a:pPr>
            <a:buNone/>
          </a:pPr>
          <a:r>
            <a:rPr lang="en-IN" sz="1050"/>
            <a:t>BEGIN</a:t>
          </a:r>
          <a:endParaRPr lang="en-US" sz="1050"/>
        </a:p>
      </dgm:t>
    </dgm:pt>
    <dgm:pt modelId="{3EEDEAEA-2CB1-44AA-A830-95F547704B8F}" type="parTrans" cxnId="{78C26439-3A73-445B-AF10-11F38B1DD386}">
      <dgm:prSet/>
      <dgm:spPr/>
      <dgm:t>
        <a:bodyPr/>
        <a:lstStyle/>
        <a:p>
          <a:endParaRPr lang="en-US"/>
        </a:p>
      </dgm:t>
    </dgm:pt>
    <dgm:pt modelId="{38D780A8-4A76-449C-BFED-CCAF987FE1B2}" type="sibTrans" cxnId="{78C26439-3A73-445B-AF10-11F38B1DD386}">
      <dgm:prSet/>
      <dgm:spPr/>
      <dgm:t>
        <a:bodyPr/>
        <a:lstStyle/>
        <a:p>
          <a:endParaRPr lang="en-US"/>
        </a:p>
      </dgm:t>
    </dgm:pt>
    <dgm:pt modelId="{F0227E07-879C-460E-9719-F1307A193489}">
      <dgm:prSet custT="1"/>
      <dgm:spPr/>
      <dgm:t>
        <a:bodyPr/>
        <a:lstStyle/>
        <a:p>
          <a:pPr>
            <a:buNone/>
          </a:pPr>
          <a:r>
            <a:rPr lang="en-IN" sz="1050"/>
            <a:t>p_enroll_id := enroll_id.nextval;  </a:t>
          </a:r>
          <a:endParaRPr lang="en-US" sz="1050"/>
        </a:p>
      </dgm:t>
    </dgm:pt>
    <dgm:pt modelId="{47DA13D4-3627-4083-8762-1F88641280DA}" type="parTrans" cxnId="{26395303-2347-4496-B507-31081D0BE7C6}">
      <dgm:prSet/>
      <dgm:spPr/>
      <dgm:t>
        <a:bodyPr/>
        <a:lstStyle/>
        <a:p>
          <a:endParaRPr lang="en-US"/>
        </a:p>
      </dgm:t>
    </dgm:pt>
    <dgm:pt modelId="{3C0CF498-5F86-4796-B021-8DA0C6AC1DC6}" type="sibTrans" cxnId="{26395303-2347-4496-B507-31081D0BE7C6}">
      <dgm:prSet/>
      <dgm:spPr/>
      <dgm:t>
        <a:bodyPr/>
        <a:lstStyle/>
        <a:p>
          <a:endParaRPr lang="en-US"/>
        </a:p>
      </dgm:t>
    </dgm:pt>
    <dgm:pt modelId="{74C1B7CD-32F5-4F52-911E-E0C107F5517E}">
      <dgm:prSet custT="1"/>
      <dgm:spPr/>
      <dgm:t>
        <a:bodyPr/>
        <a:lstStyle/>
        <a:p>
          <a:pPr>
            <a:buNone/>
          </a:pPr>
          <a:r>
            <a:rPr lang="en-IN" sz="1050"/>
            <a:t>INSERT INTO ENROLL ("ENROLL_ID", "USER_ID","COURSE_ID") </a:t>
          </a:r>
          <a:endParaRPr lang="en-US" sz="1050"/>
        </a:p>
      </dgm:t>
    </dgm:pt>
    <dgm:pt modelId="{C539ECB0-364F-4C62-8254-BF3ACB0272DF}" type="parTrans" cxnId="{AA24F791-FC83-419F-82F8-1ABF6BA4BA6A}">
      <dgm:prSet/>
      <dgm:spPr/>
      <dgm:t>
        <a:bodyPr/>
        <a:lstStyle/>
        <a:p>
          <a:endParaRPr lang="en-US"/>
        </a:p>
      </dgm:t>
    </dgm:pt>
    <dgm:pt modelId="{F012FBB5-EEB4-48E6-BD1B-6BB50E39FCB3}" type="sibTrans" cxnId="{AA24F791-FC83-419F-82F8-1ABF6BA4BA6A}">
      <dgm:prSet/>
      <dgm:spPr/>
      <dgm:t>
        <a:bodyPr/>
        <a:lstStyle/>
        <a:p>
          <a:endParaRPr lang="en-US"/>
        </a:p>
      </dgm:t>
    </dgm:pt>
    <dgm:pt modelId="{AA82555C-5A60-4A23-AFC5-98BEAB728ACC}">
      <dgm:prSet custT="1"/>
      <dgm:spPr/>
      <dgm:t>
        <a:bodyPr/>
        <a:lstStyle/>
        <a:p>
          <a:pPr>
            <a:buNone/>
          </a:pPr>
          <a:r>
            <a:rPr lang="en-IN" sz="1050"/>
            <a:t>VALUES (p_enroll_id, p_user_id, p_course_id);</a:t>
          </a:r>
          <a:endParaRPr lang="en-US" sz="1050"/>
        </a:p>
      </dgm:t>
    </dgm:pt>
    <dgm:pt modelId="{D7CC4176-8F6F-4150-8727-ACACD067DD27}" type="parTrans" cxnId="{F67A2547-B777-44FC-8D9D-ED10F7B9E702}">
      <dgm:prSet/>
      <dgm:spPr/>
      <dgm:t>
        <a:bodyPr/>
        <a:lstStyle/>
        <a:p>
          <a:endParaRPr lang="en-US"/>
        </a:p>
      </dgm:t>
    </dgm:pt>
    <dgm:pt modelId="{91A0D51E-5665-4B88-B2BF-90C98B393E1F}" type="sibTrans" cxnId="{F67A2547-B777-44FC-8D9D-ED10F7B9E702}">
      <dgm:prSet/>
      <dgm:spPr/>
      <dgm:t>
        <a:bodyPr/>
        <a:lstStyle/>
        <a:p>
          <a:endParaRPr lang="en-US"/>
        </a:p>
      </dgm:t>
    </dgm:pt>
    <dgm:pt modelId="{53AC3324-C126-4066-A4DD-FAC7F8FDC48D}">
      <dgm:prSet custT="1"/>
      <dgm:spPr/>
      <dgm:t>
        <a:bodyPr/>
        <a:lstStyle/>
        <a:p>
          <a:pPr>
            <a:buNone/>
          </a:pPr>
          <a:r>
            <a:rPr lang="en-IN" sz="1050"/>
            <a:t>COMMIT;</a:t>
          </a:r>
          <a:endParaRPr lang="en-US" sz="1050"/>
        </a:p>
      </dgm:t>
    </dgm:pt>
    <dgm:pt modelId="{D433BB5D-2365-4AA3-B257-ADCDB1756CED}" type="parTrans" cxnId="{A185DEFB-F9B6-42A8-8799-937704D10C56}">
      <dgm:prSet/>
      <dgm:spPr/>
      <dgm:t>
        <a:bodyPr/>
        <a:lstStyle/>
        <a:p>
          <a:endParaRPr lang="en-US"/>
        </a:p>
      </dgm:t>
    </dgm:pt>
    <dgm:pt modelId="{ADF0F2FE-445E-467A-B55F-BFA61115945A}" type="sibTrans" cxnId="{A185DEFB-F9B6-42A8-8799-937704D10C56}">
      <dgm:prSet/>
      <dgm:spPr/>
      <dgm:t>
        <a:bodyPr/>
        <a:lstStyle/>
        <a:p>
          <a:endParaRPr lang="en-US"/>
        </a:p>
      </dgm:t>
    </dgm:pt>
    <dgm:pt modelId="{FFE50A04-0ED2-4B85-A2A7-2455606E0411}">
      <dgm:prSet custT="1"/>
      <dgm:spPr/>
      <dgm:t>
        <a:bodyPr/>
        <a:lstStyle/>
        <a:p>
          <a:pPr>
            <a:buNone/>
          </a:pPr>
          <a:r>
            <a:rPr lang="en-IN" sz="1050"/>
            <a:t>RETURN </a:t>
          </a:r>
          <a:r>
            <a:rPr lang="en-IN" sz="1050" err="1"/>
            <a:t>p_enroll_id</a:t>
          </a:r>
          <a:r>
            <a:rPr lang="en-IN" sz="1050"/>
            <a:t>;</a:t>
          </a:r>
          <a:endParaRPr lang="en-US" sz="1050"/>
        </a:p>
      </dgm:t>
    </dgm:pt>
    <dgm:pt modelId="{2ED408A0-1454-480A-BA16-2CFFD903A12D}" type="parTrans" cxnId="{61F7B8C6-1197-4275-ACF7-1E5C4A3C152B}">
      <dgm:prSet/>
      <dgm:spPr/>
      <dgm:t>
        <a:bodyPr/>
        <a:lstStyle/>
        <a:p>
          <a:endParaRPr lang="en-US"/>
        </a:p>
      </dgm:t>
    </dgm:pt>
    <dgm:pt modelId="{5DD1EBF2-469A-42D7-B59E-007CA80D8D08}" type="sibTrans" cxnId="{61F7B8C6-1197-4275-ACF7-1E5C4A3C152B}">
      <dgm:prSet/>
      <dgm:spPr/>
      <dgm:t>
        <a:bodyPr/>
        <a:lstStyle/>
        <a:p>
          <a:endParaRPr lang="en-US"/>
        </a:p>
      </dgm:t>
    </dgm:pt>
    <dgm:pt modelId="{F5984071-1924-4E5E-9BA1-77B619667C28}">
      <dgm:prSet custT="1"/>
      <dgm:spPr/>
      <dgm:t>
        <a:bodyPr/>
        <a:lstStyle/>
        <a:p>
          <a:pPr>
            <a:buNone/>
          </a:pPr>
          <a:r>
            <a:rPr lang="en-IN" sz="1050"/>
            <a:t>END;</a:t>
          </a:r>
          <a:endParaRPr lang="en-US" sz="1050"/>
        </a:p>
      </dgm:t>
    </dgm:pt>
    <dgm:pt modelId="{77124B54-FBF6-4EB3-8928-547AFDDEA1A5}" type="parTrans" cxnId="{C8A2D706-F312-4FBA-A9D4-5866FEEB05DC}">
      <dgm:prSet/>
      <dgm:spPr/>
      <dgm:t>
        <a:bodyPr/>
        <a:lstStyle/>
        <a:p>
          <a:endParaRPr lang="en-US"/>
        </a:p>
      </dgm:t>
    </dgm:pt>
    <dgm:pt modelId="{9BFC3248-24B3-478F-BF49-5F0305721151}" type="sibTrans" cxnId="{C8A2D706-F312-4FBA-A9D4-5866FEEB05DC}">
      <dgm:prSet/>
      <dgm:spPr/>
      <dgm:t>
        <a:bodyPr/>
        <a:lstStyle/>
        <a:p>
          <a:endParaRPr lang="en-US"/>
        </a:p>
      </dgm:t>
    </dgm:pt>
    <dgm:pt modelId="{38BC8A2E-2EDC-48EC-BE2E-34ABDA321DA0}">
      <dgm:prSet custT="1"/>
      <dgm:spPr/>
      <dgm:t>
        <a:bodyPr/>
        <a:lstStyle/>
        <a:p>
          <a:pPr>
            <a:buNone/>
          </a:pPr>
          <a:endParaRPr lang="en-US" sz="1050"/>
        </a:p>
      </dgm:t>
    </dgm:pt>
    <dgm:pt modelId="{BE3E385B-0286-4EB3-8B1E-2AED071418C4}" type="parTrans" cxnId="{8F059B55-1AB2-4EDC-99B0-0A7DEE05F823}">
      <dgm:prSet/>
      <dgm:spPr/>
      <dgm:t>
        <a:bodyPr/>
        <a:lstStyle/>
        <a:p>
          <a:endParaRPr lang="en-IN"/>
        </a:p>
      </dgm:t>
    </dgm:pt>
    <dgm:pt modelId="{28810E5A-E05D-4E88-B78F-6615C47EC7B4}" type="sibTrans" cxnId="{8F059B55-1AB2-4EDC-99B0-0A7DEE05F823}">
      <dgm:prSet/>
      <dgm:spPr/>
      <dgm:t>
        <a:bodyPr/>
        <a:lstStyle/>
        <a:p>
          <a:endParaRPr lang="en-IN"/>
        </a:p>
      </dgm:t>
    </dgm:pt>
    <dgm:pt modelId="{5D4F2A43-2588-40A0-96F4-C9DDF093DE7D}" type="pres">
      <dgm:prSet presAssocID="{1126CD02-4EA7-4D82-8C14-461363B60598}" presName="linear" presStyleCnt="0">
        <dgm:presLayoutVars>
          <dgm:dir/>
          <dgm:animLvl val="lvl"/>
          <dgm:resizeHandles val="exact"/>
        </dgm:presLayoutVars>
      </dgm:prSet>
      <dgm:spPr/>
    </dgm:pt>
    <dgm:pt modelId="{456CF9A9-87FC-4337-8393-35E057D637FD}" type="pres">
      <dgm:prSet presAssocID="{F31EAF43-FE6C-4926-9332-DD30825B68CA}" presName="parentLin" presStyleCnt="0"/>
      <dgm:spPr/>
    </dgm:pt>
    <dgm:pt modelId="{BF125F04-FD34-4B43-AEF0-2D2F006A5E94}" type="pres">
      <dgm:prSet presAssocID="{F31EAF43-FE6C-4926-9332-DD30825B68CA}" presName="parentLeftMargin" presStyleLbl="node1" presStyleIdx="0" presStyleCnt="2"/>
      <dgm:spPr/>
    </dgm:pt>
    <dgm:pt modelId="{6C65D660-DE00-4F7D-AD64-917E0B5E83B5}" type="pres">
      <dgm:prSet presAssocID="{F31EAF43-FE6C-4926-9332-DD30825B68CA}" presName="parentText" presStyleLbl="node1" presStyleIdx="0" presStyleCnt="2" custLinFactX="6192" custLinFactNeighborX="100000" custLinFactNeighborY="8466">
        <dgm:presLayoutVars>
          <dgm:chMax val="0"/>
          <dgm:bulletEnabled val="1"/>
        </dgm:presLayoutVars>
      </dgm:prSet>
      <dgm:spPr/>
    </dgm:pt>
    <dgm:pt modelId="{28AAE5AD-F9B5-4ADA-92CF-CA9621641CBA}" type="pres">
      <dgm:prSet presAssocID="{F31EAF43-FE6C-4926-9332-DD30825B68CA}" presName="negativeSpace" presStyleCnt="0"/>
      <dgm:spPr/>
    </dgm:pt>
    <dgm:pt modelId="{4E1D6A17-C76D-4A1F-98E5-0E5BB8535280}" type="pres">
      <dgm:prSet presAssocID="{F31EAF43-FE6C-4926-9332-DD30825B68CA}" presName="childText" presStyleLbl="conFgAcc1" presStyleIdx="0" presStyleCnt="2" custScaleY="112592">
        <dgm:presLayoutVars>
          <dgm:bulletEnabled val="1"/>
        </dgm:presLayoutVars>
      </dgm:prSet>
      <dgm:spPr/>
    </dgm:pt>
    <dgm:pt modelId="{70DF0C83-0EF1-480C-BD6A-1BE8D0EF207F}" type="pres">
      <dgm:prSet presAssocID="{E7E5D9E3-EFEC-4A29-9E4C-6B5CE1715DF9}" presName="spaceBetweenRectangles" presStyleCnt="0"/>
      <dgm:spPr/>
    </dgm:pt>
    <dgm:pt modelId="{D9FF65DE-EF57-485A-B73C-679E26F47FB5}" type="pres">
      <dgm:prSet presAssocID="{0D6E16FE-0B40-4DC5-98FC-8F85070BC8D2}" presName="parentLin" presStyleCnt="0"/>
      <dgm:spPr/>
    </dgm:pt>
    <dgm:pt modelId="{41A47597-4484-4661-9622-37D9819535A6}" type="pres">
      <dgm:prSet presAssocID="{0D6E16FE-0B40-4DC5-98FC-8F85070BC8D2}" presName="parentLeftMargin" presStyleLbl="node1" presStyleIdx="0" presStyleCnt="2"/>
      <dgm:spPr/>
    </dgm:pt>
    <dgm:pt modelId="{C315ADBE-8B73-49BF-8D62-B68822AB484A}" type="pres">
      <dgm:prSet presAssocID="{0D6E16FE-0B40-4DC5-98FC-8F85070BC8D2}" presName="parentText" presStyleLbl="node1" presStyleIdx="1" presStyleCnt="2" custLinFactX="8093" custLinFactNeighborX="100000" custLinFactNeighborY="42646">
        <dgm:presLayoutVars>
          <dgm:chMax val="0"/>
          <dgm:bulletEnabled val="1"/>
        </dgm:presLayoutVars>
      </dgm:prSet>
      <dgm:spPr/>
    </dgm:pt>
    <dgm:pt modelId="{E147276E-251C-4AB7-A885-4F0EA7808516}" type="pres">
      <dgm:prSet presAssocID="{0D6E16FE-0B40-4DC5-98FC-8F85070BC8D2}" presName="negativeSpace" presStyleCnt="0"/>
      <dgm:spPr/>
    </dgm:pt>
    <dgm:pt modelId="{FAA90457-1AFD-4E76-90B2-0106B4E3B33C}" type="pres">
      <dgm:prSet presAssocID="{0D6E16FE-0B40-4DC5-98FC-8F85070BC8D2}" presName="childText" presStyleLbl="conFgAcc1" presStyleIdx="1" presStyleCnt="2" custLinFactY="6050" custLinFactNeighborX="0" custLinFactNeighborY="100000">
        <dgm:presLayoutVars>
          <dgm:bulletEnabled val="1"/>
        </dgm:presLayoutVars>
      </dgm:prSet>
      <dgm:spPr/>
    </dgm:pt>
  </dgm:ptLst>
  <dgm:cxnLst>
    <dgm:cxn modelId="{26395303-2347-4496-B507-31081D0BE7C6}" srcId="{0D6E16FE-0B40-4DC5-98FC-8F85070BC8D2}" destId="{F0227E07-879C-460E-9719-F1307A193489}" srcOrd="7" destOrd="0" parTransId="{47DA13D4-3627-4083-8762-1F88641280DA}" sibTransId="{3C0CF498-5F86-4796-B021-8DA0C6AC1DC6}"/>
    <dgm:cxn modelId="{5A480005-D9DA-49FE-A5E2-CE7DB508BB44}" type="presOf" srcId="{752F43E2-84EA-450E-AD95-CF2C8003149F}" destId="{4E1D6A17-C76D-4A1F-98E5-0E5BB8535280}" srcOrd="0" destOrd="5" presId="urn:microsoft.com/office/officeart/2005/8/layout/list1"/>
    <dgm:cxn modelId="{BC00A706-4DC2-4A9F-8751-5004CF59B821}" type="presOf" srcId="{7260A20B-B185-482B-923D-C4C4C7F31BD4}" destId="{4E1D6A17-C76D-4A1F-98E5-0E5BB8535280}" srcOrd="0" destOrd="9" presId="urn:microsoft.com/office/officeart/2005/8/layout/list1"/>
    <dgm:cxn modelId="{C8A2D706-F312-4FBA-A9D4-5866FEEB05DC}" srcId="{0D6E16FE-0B40-4DC5-98FC-8F85070BC8D2}" destId="{F5984071-1924-4E5E-9BA1-77B619667C28}" srcOrd="12" destOrd="0" parTransId="{77124B54-FBF6-4EB3-8928-547AFDDEA1A5}" sibTransId="{9BFC3248-24B3-478F-BF49-5F0305721151}"/>
    <dgm:cxn modelId="{119D5B07-D7A0-4670-AC50-780D8C05280A}" type="presOf" srcId="{7A7F0A8F-DEC3-4F64-8179-E79F6B37119B}" destId="{4E1D6A17-C76D-4A1F-98E5-0E5BB8535280}" srcOrd="0" destOrd="12" presId="urn:microsoft.com/office/officeart/2005/8/layout/list1"/>
    <dgm:cxn modelId="{F2AD5D0A-52AC-4D75-9459-0BECE81BA4FB}" type="presOf" srcId="{83310691-D359-48D7-9010-1519FE1020ED}" destId="{4E1D6A17-C76D-4A1F-98E5-0E5BB8535280}" srcOrd="0" destOrd="13" presId="urn:microsoft.com/office/officeart/2005/8/layout/list1"/>
    <dgm:cxn modelId="{CC845C0F-2902-4A89-A35E-A3117C8A422F}" srcId="{F31EAF43-FE6C-4926-9332-DD30825B68CA}" destId="{93E502F1-5A8F-4922-91E5-2ED46ED9BDC3}" srcOrd="7" destOrd="0" parTransId="{2E9B2660-3ADF-4437-827B-4502B50D06E1}" sibTransId="{91ACCC7B-A6C5-4795-9A51-1F2E22254DC4}"/>
    <dgm:cxn modelId="{A1BC4510-A0D6-44F6-B9F1-BD6A319C17EC}" type="presOf" srcId="{AA82555C-5A60-4A23-AFC5-98BEAB728ACC}" destId="{FAA90457-1AFD-4E76-90B2-0106B4E3B33C}" srcOrd="0" destOrd="9" presId="urn:microsoft.com/office/officeart/2005/8/layout/list1"/>
    <dgm:cxn modelId="{4F6C0611-062B-4721-B6B6-A91165195FEB}" srcId="{0D6E16FE-0B40-4DC5-98FC-8F85070BC8D2}" destId="{E6576153-E5F4-485D-B767-42E86832C8D1}" srcOrd="2" destOrd="0" parTransId="{5600B4FA-C163-4480-B31A-DD1B6DF9AACE}" sibTransId="{B5953089-EB55-4326-B289-FF35B4F18CDC}"/>
    <dgm:cxn modelId="{42ABC211-465C-43CD-B29F-B25A90B9EAFA}" type="presOf" srcId="{DB60C9A1-F992-43C5-B26A-E3DDF5A9FBF6}" destId="{4E1D6A17-C76D-4A1F-98E5-0E5BB8535280}" srcOrd="0" destOrd="0" presId="urn:microsoft.com/office/officeart/2005/8/layout/list1"/>
    <dgm:cxn modelId="{7001F216-0235-4EB3-AB04-EACC8E85E4E5}" type="presOf" srcId="{F31EAF43-FE6C-4926-9332-DD30825B68CA}" destId="{BF125F04-FD34-4B43-AEF0-2D2F006A5E94}" srcOrd="0" destOrd="0" presId="urn:microsoft.com/office/officeart/2005/8/layout/list1"/>
    <dgm:cxn modelId="{C753B817-7E44-4AF6-8462-6C52ACF71ED5}" srcId="{F31EAF43-FE6C-4926-9332-DD30825B68CA}" destId="{00DA48CE-45BB-4589-8EF5-EC8A84207A11}" srcOrd="2" destOrd="0" parTransId="{399BAA64-F5B1-4021-8B28-B2F194FFD17C}" sibTransId="{F708DE0C-A309-496A-A360-8B1940618737}"/>
    <dgm:cxn modelId="{9B04562E-7D7A-41D6-91BD-3B5DD5E054EC}" type="presOf" srcId="{F31EAF43-FE6C-4926-9332-DD30825B68CA}" destId="{6C65D660-DE00-4F7D-AD64-917E0B5E83B5}" srcOrd="1" destOrd="0" presId="urn:microsoft.com/office/officeart/2005/8/layout/list1"/>
    <dgm:cxn modelId="{58A04E38-2C8A-4624-B801-610A44D40EA1}" type="presOf" srcId="{53AC3324-C126-4066-A4DD-FAC7F8FDC48D}" destId="{FAA90457-1AFD-4E76-90B2-0106B4E3B33C}" srcOrd="0" destOrd="10" presId="urn:microsoft.com/office/officeart/2005/8/layout/list1"/>
    <dgm:cxn modelId="{78C26439-3A73-445B-AF10-11F38B1DD386}" srcId="{0D6E16FE-0B40-4DC5-98FC-8F85070BC8D2}" destId="{C2045962-9E62-4749-864E-2EA304580EC3}" srcOrd="6" destOrd="0" parTransId="{3EEDEAEA-2CB1-44AA-A830-95F547704B8F}" sibTransId="{38D780A8-4A76-449C-BFED-CCAF987FE1B2}"/>
    <dgm:cxn modelId="{6312C25C-57FC-4ABE-A74E-251D6AE00F8C}" type="presOf" srcId="{AFBD1818-3E25-4580-9418-2E451465536B}" destId="{FAA90457-1AFD-4E76-90B2-0106B4E3B33C}" srcOrd="0" destOrd="3" presId="urn:microsoft.com/office/officeart/2005/8/layout/list1"/>
    <dgm:cxn modelId="{2CD27264-734B-494F-99AB-648D3C86EFE3}" srcId="{F31EAF43-FE6C-4926-9332-DD30825B68CA}" destId="{7A7F0A8F-DEC3-4F64-8179-E79F6B37119B}" srcOrd="12" destOrd="0" parTransId="{0103C83C-0D5F-4094-997D-C13AD93FE058}" sibTransId="{ABA28E30-C1B3-40DF-A247-5AFFEE7B860B}"/>
    <dgm:cxn modelId="{26408E44-5495-4E71-B568-3565749610DF}" type="presOf" srcId="{0D6E16FE-0B40-4DC5-98FC-8F85070BC8D2}" destId="{41A47597-4484-4661-9622-37D9819535A6}" srcOrd="0" destOrd="0" presId="urn:microsoft.com/office/officeart/2005/8/layout/list1"/>
    <dgm:cxn modelId="{397C3445-5119-4847-ADE4-191ACF170E5F}" srcId="{0D6E16FE-0B40-4DC5-98FC-8F85070BC8D2}" destId="{31ACC353-DD65-46E3-A040-DD04295914AA}" srcOrd="1" destOrd="0" parTransId="{C45B15A2-AF41-4A0F-AEF9-364262A034AF}" sibTransId="{94743FC2-CBCD-4FB6-9F66-8B94116A4368}"/>
    <dgm:cxn modelId="{24902047-8108-431F-B43E-F0768D52A996}" type="presOf" srcId="{DF6949E3-BB66-466C-B899-71983A7BFFF1}" destId="{4E1D6A17-C76D-4A1F-98E5-0E5BB8535280}" srcOrd="0" destOrd="8" presId="urn:microsoft.com/office/officeart/2005/8/layout/list1"/>
    <dgm:cxn modelId="{F67A2547-B777-44FC-8D9D-ED10F7B9E702}" srcId="{0D6E16FE-0B40-4DC5-98FC-8F85070BC8D2}" destId="{AA82555C-5A60-4A23-AFC5-98BEAB728ACC}" srcOrd="9" destOrd="0" parTransId="{D7CC4176-8F6F-4150-8727-ACACD067DD27}" sibTransId="{91A0D51E-5665-4B88-B2BF-90C98B393E1F}"/>
    <dgm:cxn modelId="{95B4404A-19C2-4C3C-A839-FB984C312D81}" type="presOf" srcId="{31ACC353-DD65-46E3-A040-DD04295914AA}" destId="{FAA90457-1AFD-4E76-90B2-0106B4E3B33C}" srcOrd="0" destOrd="1" presId="urn:microsoft.com/office/officeart/2005/8/layout/list1"/>
    <dgm:cxn modelId="{427C784B-5638-4AFC-8410-43EDADDA560A}" type="presOf" srcId="{74649223-8099-4C5C-BD71-5FFC5AE66BF1}" destId="{4E1D6A17-C76D-4A1F-98E5-0E5BB8535280}" srcOrd="0" destOrd="11" presId="urn:microsoft.com/office/officeart/2005/8/layout/list1"/>
    <dgm:cxn modelId="{6A83E76B-6F4A-4BD9-87FC-1EB5495C588C}" srcId="{F31EAF43-FE6C-4926-9332-DD30825B68CA}" destId="{0621EF55-2E1F-4A4A-A313-FB85FCAA46F7}" srcOrd="3" destOrd="0" parTransId="{0DB7B886-AEFD-4A98-A81F-FB619293A506}" sibTransId="{231F8E17-06FD-4A9C-BDDF-1717BEB62786}"/>
    <dgm:cxn modelId="{AB873F4C-6EC1-4E3C-A3D2-E5F7AED7C6BC}" type="presOf" srcId="{00DA48CE-45BB-4589-8EF5-EC8A84207A11}" destId="{4E1D6A17-C76D-4A1F-98E5-0E5BB8535280}" srcOrd="0" destOrd="2" presId="urn:microsoft.com/office/officeart/2005/8/layout/list1"/>
    <dgm:cxn modelId="{4518EA4D-E09F-49FE-A416-382986B48F9B}" srcId="{F31EAF43-FE6C-4926-9332-DD30825B68CA}" destId="{EE85BD18-E151-4CF7-9C12-8F09D4F0F478}" srcOrd="4" destOrd="0" parTransId="{236D130E-9E20-4E40-B38A-2A1F3A31BD6A}" sibTransId="{76048F6A-C25A-446D-95E8-9FBF4D4EFFDC}"/>
    <dgm:cxn modelId="{EA683A6F-B488-4DF9-8893-CFECF6C0ED58}" type="presOf" srcId="{C2045962-9E62-4749-864E-2EA304580EC3}" destId="{FAA90457-1AFD-4E76-90B2-0106B4E3B33C}" srcOrd="0" destOrd="6" presId="urn:microsoft.com/office/officeart/2005/8/layout/list1"/>
    <dgm:cxn modelId="{F79B4A70-B2DB-4DDE-9737-1882AF1F8728}" type="presOf" srcId="{EE85BD18-E151-4CF7-9C12-8F09D4F0F478}" destId="{4E1D6A17-C76D-4A1F-98E5-0E5BB8535280}" srcOrd="0" destOrd="4" presId="urn:microsoft.com/office/officeart/2005/8/layout/list1"/>
    <dgm:cxn modelId="{26919B51-7AB6-4C7C-A56D-38154E61E5FC}" type="presOf" srcId="{CA9DE553-9928-4F6D-B13A-543FC9669122}" destId="{4E1D6A17-C76D-4A1F-98E5-0E5BB8535280}" srcOrd="0" destOrd="10" presId="urn:microsoft.com/office/officeart/2005/8/layout/list1"/>
    <dgm:cxn modelId="{234E3D55-2F55-475F-86D4-3B6D6E7521F6}" srcId="{F31EAF43-FE6C-4926-9332-DD30825B68CA}" destId="{68EAAD56-9C92-4A1C-8D88-0BDC86A03D17}" srcOrd="1" destOrd="0" parTransId="{DEEFE00A-65C1-4E3F-9E80-49EE95F00FEC}" sibTransId="{BFC6FAB7-FBF0-4F39-97A4-C5CCEFFF1260}"/>
    <dgm:cxn modelId="{8F059B55-1AB2-4EDC-99B0-0A7DEE05F823}" srcId="{0D6E16FE-0B40-4DC5-98FC-8F85070BC8D2}" destId="{38BC8A2E-2EDC-48EC-BE2E-34ABDA321DA0}" srcOrd="0" destOrd="0" parTransId="{BE3E385B-0286-4EB3-8B1E-2AED071418C4}" sibTransId="{28810E5A-E05D-4E88-B78F-6615C47EC7B4}"/>
    <dgm:cxn modelId="{23D89077-0F36-4C7B-B9AD-02AA71F92973}" type="presOf" srcId="{93E502F1-5A8F-4922-91E5-2ED46ED9BDC3}" destId="{4E1D6A17-C76D-4A1F-98E5-0E5BB8535280}" srcOrd="0" destOrd="7" presId="urn:microsoft.com/office/officeart/2005/8/layout/list1"/>
    <dgm:cxn modelId="{B57E917D-8DD9-4817-94CA-EC6F3A388DCB}" type="presOf" srcId="{1126CD02-4EA7-4D82-8C14-461363B60598}" destId="{5D4F2A43-2588-40A0-96F4-C9DDF093DE7D}" srcOrd="0" destOrd="0" presId="urn:microsoft.com/office/officeart/2005/8/layout/list1"/>
    <dgm:cxn modelId="{B62E9B7E-5221-4ABE-89FD-9422CB2A048A}" type="presOf" srcId="{68EAAD56-9C92-4A1C-8D88-0BDC86A03D17}" destId="{4E1D6A17-C76D-4A1F-98E5-0E5BB8535280}" srcOrd="0" destOrd="1" presId="urn:microsoft.com/office/officeart/2005/8/layout/list1"/>
    <dgm:cxn modelId="{FAF0A380-633C-4F7E-8FD8-5FCB68A7CA0D}" srcId="{0D6E16FE-0B40-4DC5-98FC-8F85070BC8D2}" destId="{6AC0D3BE-F0DE-4A40-9DCD-6F21D22403AF}" srcOrd="5" destOrd="0" parTransId="{33881C61-3280-4392-ACDB-24409ACEDBDD}" sibTransId="{4B3740B1-6E34-4B9F-A4FE-E7F0EF57DA11}"/>
    <dgm:cxn modelId="{5853D886-AA70-4D47-AC09-1535955002BC}" srcId="{F31EAF43-FE6C-4926-9332-DD30825B68CA}" destId="{7260A20B-B185-482B-923D-C4C4C7F31BD4}" srcOrd="9" destOrd="0" parTransId="{A6F7FAFC-98EE-43F9-8245-930C5EDD2B7F}" sibTransId="{EE291F58-16FD-453D-8A49-3A5FFBCF4725}"/>
    <dgm:cxn modelId="{A85B7687-BB24-4FBC-9107-A7A460502B0C}" type="presOf" srcId="{0621EF55-2E1F-4A4A-A313-FB85FCAA46F7}" destId="{4E1D6A17-C76D-4A1F-98E5-0E5BB8535280}" srcOrd="0" destOrd="3" presId="urn:microsoft.com/office/officeart/2005/8/layout/list1"/>
    <dgm:cxn modelId="{8EAF268E-E11C-48BB-BFE7-C851571D89DD}" srcId="{F31EAF43-FE6C-4926-9332-DD30825B68CA}" destId="{83310691-D359-48D7-9010-1519FE1020ED}" srcOrd="13" destOrd="0" parTransId="{43BDB7D7-0D72-453F-80D3-23FA7BD08922}" sibTransId="{61042A10-6EEA-428F-94FE-FFE2F84EB04C}"/>
    <dgm:cxn modelId="{AA24F791-FC83-419F-82F8-1ABF6BA4BA6A}" srcId="{0D6E16FE-0B40-4DC5-98FC-8F85070BC8D2}" destId="{74C1B7CD-32F5-4F52-911E-E0C107F5517E}" srcOrd="8" destOrd="0" parTransId="{C539ECB0-364F-4C62-8254-BF3ACB0272DF}" sibTransId="{F012FBB5-EEB4-48E6-BD1B-6BB50E39FCB3}"/>
    <dgm:cxn modelId="{75199F94-4BD6-469C-82E1-5DA15718384B}" type="presOf" srcId="{F0227E07-879C-460E-9719-F1307A193489}" destId="{FAA90457-1AFD-4E76-90B2-0106B4E3B33C}" srcOrd="0" destOrd="7" presId="urn:microsoft.com/office/officeart/2005/8/layout/list1"/>
    <dgm:cxn modelId="{7CC3AA99-19DB-4678-AF09-8849D3ED9AA2}" type="presOf" srcId="{38BC8A2E-2EDC-48EC-BE2E-34ABDA321DA0}" destId="{FAA90457-1AFD-4E76-90B2-0106B4E3B33C}" srcOrd="0" destOrd="0" presId="urn:microsoft.com/office/officeart/2005/8/layout/list1"/>
    <dgm:cxn modelId="{6273DBA4-C9DF-4DA6-9DDB-F1B7C3134F03}" type="presOf" srcId="{F5984071-1924-4E5E-9BA1-77B619667C28}" destId="{FAA90457-1AFD-4E76-90B2-0106B4E3B33C}" srcOrd="0" destOrd="12" presId="urn:microsoft.com/office/officeart/2005/8/layout/list1"/>
    <dgm:cxn modelId="{A134B5A6-B271-4DA8-B082-29D6F04E4C15}" srcId="{0D6E16FE-0B40-4DC5-98FC-8F85070BC8D2}" destId="{94581796-94E3-4651-9A93-A53A4DF44A6E}" srcOrd="4" destOrd="0" parTransId="{2E142189-4BC3-4B31-B4EF-C42FD015E7D0}" sibTransId="{BD8798F8-2EAF-438F-977E-F25FD6072437}"/>
    <dgm:cxn modelId="{7C653BB5-E0FF-4C64-A60E-1B2A5E5D063C}" srcId="{F31EAF43-FE6C-4926-9332-DD30825B68CA}" destId="{AB296D74-6F7D-4380-A82C-388DB6E2A377}" srcOrd="6" destOrd="0" parTransId="{F50FD85B-DB60-4D57-A305-E5D82D3B11F9}" sibTransId="{47C8C3F7-84FA-494E-AEE4-86DAEB0AE4CB}"/>
    <dgm:cxn modelId="{EADCE5B6-A51C-4273-A378-4FDEFAED2FCD}" type="presOf" srcId="{6AC0D3BE-F0DE-4A40-9DCD-6F21D22403AF}" destId="{FAA90457-1AFD-4E76-90B2-0106B4E3B33C}" srcOrd="0" destOrd="5" presId="urn:microsoft.com/office/officeart/2005/8/layout/list1"/>
    <dgm:cxn modelId="{61F7B8C6-1197-4275-ACF7-1E5C4A3C152B}" srcId="{0D6E16FE-0B40-4DC5-98FC-8F85070BC8D2}" destId="{FFE50A04-0ED2-4B85-A2A7-2455606E0411}" srcOrd="11" destOrd="0" parTransId="{2ED408A0-1454-480A-BA16-2CFFD903A12D}" sibTransId="{5DD1EBF2-469A-42D7-B59E-007CA80D8D08}"/>
    <dgm:cxn modelId="{73CECCC6-9860-4BA1-8E1E-FBF3A2903C72}" type="presOf" srcId="{94581796-94E3-4651-9A93-A53A4DF44A6E}" destId="{FAA90457-1AFD-4E76-90B2-0106B4E3B33C}" srcOrd="0" destOrd="4" presId="urn:microsoft.com/office/officeart/2005/8/layout/list1"/>
    <dgm:cxn modelId="{F62243C9-104F-4289-A015-3CF22B237191}" type="presOf" srcId="{E6576153-E5F4-485D-B767-42E86832C8D1}" destId="{FAA90457-1AFD-4E76-90B2-0106B4E3B33C}" srcOrd="0" destOrd="2" presId="urn:microsoft.com/office/officeart/2005/8/layout/list1"/>
    <dgm:cxn modelId="{3D6C9FCB-6BE3-4006-8AC8-B47E6A9D5492}" type="presOf" srcId="{AB296D74-6F7D-4380-A82C-388DB6E2A377}" destId="{4E1D6A17-C76D-4A1F-98E5-0E5BB8535280}" srcOrd="0" destOrd="6" presId="urn:microsoft.com/office/officeart/2005/8/layout/list1"/>
    <dgm:cxn modelId="{ADF570DD-6954-47F9-A9C0-7C21B7279ED1}" srcId="{1126CD02-4EA7-4D82-8C14-461363B60598}" destId="{F31EAF43-FE6C-4926-9332-DD30825B68CA}" srcOrd="0" destOrd="0" parTransId="{924688E4-B9DB-41AD-A803-26AF06862C46}" sibTransId="{E7E5D9E3-EFEC-4A29-9E4C-6B5CE1715DF9}"/>
    <dgm:cxn modelId="{49B69BE4-39B8-4E63-864B-3FFFB877FB18}" srcId="{F31EAF43-FE6C-4926-9332-DD30825B68CA}" destId="{CA9DE553-9928-4F6D-B13A-543FC9669122}" srcOrd="10" destOrd="0" parTransId="{501E4BAA-7AA9-4B45-A204-026A2F490A9B}" sibTransId="{94BCD1A6-FA99-414B-B2D6-8458A96001E0}"/>
    <dgm:cxn modelId="{00291FF0-C1F9-4EC2-9CA8-7D3598D571B0}" type="presOf" srcId="{FFE50A04-0ED2-4B85-A2A7-2455606E0411}" destId="{FAA90457-1AFD-4E76-90B2-0106B4E3B33C}" srcOrd="0" destOrd="11" presId="urn:microsoft.com/office/officeart/2005/8/layout/list1"/>
    <dgm:cxn modelId="{ADED94F1-A685-433B-95F9-9C26AA80B221}" srcId="{F31EAF43-FE6C-4926-9332-DD30825B68CA}" destId="{DF6949E3-BB66-466C-B899-71983A7BFFF1}" srcOrd="8" destOrd="0" parTransId="{FC95677E-F81F-470A-87FF-9923A65B1BDD}" sibTransId="{FADE7980-BE2E-49D6-9942-F3F665A2427E}"/>
    <dgm:cxn modelId="{C7FEE0F1-1AB7-4599-BE62-364F572F5E4A}" srcId="{F31EAF43-FE6C-4926-9332-DD30825B68CA}" destId="{752F43E2-84EA-450E-AD95-CF2C8003149F}" srcOrd="5" destOrd="0" parTransId="{C30E9DF6-00BA-451F-98F3-D650353B05A2}" sibTransId="{6645342B-E418-4F70-A552-B4490377A025}"/>
    <dgm:cxn modelId="{94200DF6-7146-4F8C-9773-DB9041C03B12}" srcId="{0D6E16FE-0B40-4DC5-98FC-8F85070BC8D2}" destId="{AFBD1818-3E25-4580-9418-2E451465536B}" srcOrd="3" destOrd="0" parTransId="{8CE8F0F6-CA16-44E6-8E86-BCDDE009B1F2}" sibTransId="{3563DA98-8271-4139-8B9A-CC7450ACBBA5}"/>
    <dgm:cxn modelId="{2FCD63F8-4CDD-4F68-86E4-87AD80035A34}" type="presOf" srcId="{74C1B7CD-32F5-4F52-911E-E0C107F5517E}" destId="{FAA90457-1AFD-4E76-90B2-0106B4E3B33C}" srcOrd="0" destOrd="8" presId="urn:microsoft.com/office/officeart/2005/8/layout/list1"/>
    <dgm:cxn modelId="{36DEF0F8-F176-4334-A0E2-35753F05BE93}" type="presOf" srcId="{0D6E16FE-0B40-4DC5-98FC-8F85070BC8D2}" destId="{C315ADBE-8B73-49BF-8D62-B68822AB484A}" srcOrd="1" destOrd="0" presId="urn:microsoft.com/office/officeart/2005/8/layout/list1"/>
    <dgm:cxn modelId="{7F8001F9-5AC6-4D9E-A5BF-E34893CE097E}" srcId="{F31EAF43-FE6C-4926-9332-DD30825B68CA}" destId="{DB60C9A1-F992-43C5-B26A-E3DDF5A9FBF6}" srcOrd="0" destOrd="0" parTransId="{452634D4-0AAE-424D-80D0-91E9D0CD41D7}" sibTransId="{F9C22A25-7CC0-4841-808C-003BBB6C772F}"/>
    <dgm:cxn modelId="{BE9976F9-AF40-4FC1-815C-493A271BE739}" srcId="{1126CD02-4EA7-4D82-8C14-461363B60598}" destId="{0D6E16FE-0B40-4DC5-98FC-8F85070BC8D2}" srcOrd="1" destOrd="0" parTransId="{EACFFE7D-8B1A-442C-B530-C7F2CA838535}" sibTransId="{4B2373B1-BA4F-492B-B808-6E72AD025BDE}"/>
    <dgm:cxn modelId="{35F33EFA-CE1F-4B2D-8113-B91310F140C0}" srcId="{F31EAF43-FE6C-4926-9332-DD30825B68CA}" destId="{74649223-8099-4C5C-BD71-5FFC5AE66BF1}" srcOrd="11" destOrd="0" parTransId="{9B698B1F-FAA6-40C8-95FC-9E757C00AC22}" sibTransId="{25077C03-9C5B-4485-98A4-C241A9B9C2D8}"/>
    <dgm:cxn modelId="{A185DEFB-F9B6-42A8-8799-937704D10C56}" srcId="{0D6E16FE-0B40-4DC5-98FC-8F85070BC8D2}" destId="{53AC3324-C126-4066-A4DD-FAC7F8FDC48D}" srcOrd="10" destOrd="0" parTransId="{D433BB5D-2365-4AA3-B257-ADCDB1756CED}" sibTransId="{ADF0F2FE-445E-467A-B55F-BFA61115945A}"/>
    <dgm:cxn modelId="{F2F06F4B-3B11-4160-95C6-2018EAB3D602}" type="presParOf" srcId="{5D4F2A43-2588-40A0-96F4-C9DDF093DE7D}" destId="{456CF9A9-87FC-4337-8393-35E057D637FD}" srcOrd="0" destOrd="0" presId="urn:microsoft.com/office/officeart/2005/8/layout/list1"/>
    <dgm:cxn modelId="{14824BF0-C172-4A70-9F88-F86AF454E8DA}" type="presParOf" srcId="{456CF9A9-87FC-4337-8393-35E057D637FD}" destId="{BF125F04-FD34-4B43-AEF0-2D2F006A5E94}" srcOrd="0" destOrd="0" presId="urn:microsoft.com/office/officeart/2005/8/layout/list1"/>
    <dgm:cxn modelId="{3C546464-439A-47E9-9A07-A4784E07C7ED}" type="presParOf" srcId="{456CF9A9-87FC-4337-8393-35E057D637FD}" destId="{6C65D660-DE00-4F7D-AD64-917E0B5E83B5}" srcOrd="1" destOrd="0" presId="urn:microsoft.com/office/officeart/2005/8/layout/list1"/>
    <dgm:cxn modelId="{256E51AD-00AC-4F4B-B9A5-84D75FE6A005}" type="presParOf" srcId="{5D4F2A43-2588-40A0-96F4-C9DDF093DE7D}" destId="{28AAE5AD-F9B5-4ADA-92CF-CA9621641CBA}" srcOrd="1" destOrd="0" presId="urn:microsoft.com/office/officeart/2005/8/layout/list1"/>
    <dgm:cxn modelId="{6481605E-E4B1-4284-81B1-45DDC1472825}" type="presParOf" srcId="{5D4F2A43-2588-40A0-96F4-C9DDF093DE7D}" destId="{4E1D6A17-C76D-4A1F-98E5-0E5BB8535280}" srcOrd="2" destOrd="0" presId="urn:microsoft.com/office/officeart/2005/8/layout/list1"/>
    <dgm:cxn modelId="{CB01AE37-C71C-4032-A50B-2178DE106319}" type="presParOf" srcId="{5D4F2A43-2588-40A0-96F4-C9DDF093DE7D}" destId="{70DF0C83-0EF1-480C-BD6A-1BE8D0EF207F}" srcOrd="3" destOrd="0" presId="urn:microsoft.com/office/officeart/2005/8/layout/list1"/>
    <dgm:cxn modelId="{7DED6A4E-4810-43AB-BDCD-4EF40B35E299}" type="presParOf" srcId="{5D4F2A43-2588-40A0-96F4-C9DDF093DE7D}" destId="{D9FF65DE-EF57-485A-B73C-679E26F47FB5}" srcOrd="4" destOrd="0" presId="urn:microsoft.com/office/officeart/2005/8/layout/list1"/>
    <dgm:cxn modelId="{6C092DDA-492F-4D50-ADC2-E22E5080AB12}" type="presParOf" srcId="{D9FF65DE-EF57-485A-B73C-679E26F47FB5}" destId="{41A47597-4484-4661-9622-37D9819535A6}" srcOrd="0" destOrd="0" presId="urn:microsoft.com/office/officeart/2005/8/layout/list1"/>
    <dgm:cxn modelId="{28EE03AF-2B02-4383-A3DF-74029A0513B8}" type="presParOf" srcId="{D9FF65DE-EF57-485A-B73C-679E26F47FB5}" destId="{C315ADBE-8B73-49BF-8D62-B68822AB484A}" srcOrd="1" destOrd="0" presId="urn:microsoft.com/office/officeart/2005/8/layout/list1"/>
    <dgm:cxn modelId="{92E2F70E-D9A4-41F0-A669-229F27845A39}" type="presParOf" srcId="{5D4F2A43-2588-40A0-96F4-C9DDF093DE7D}" destId="{E147276E-251C-4AB7-A885-4F0EA7808516}" srcOrd="5" destOrd="0" presId="urn:microsoft.com/office/officeart/2005/8/layout/list1"/>
    <dgm:cxn modelId="{F28A7F2F-F241-4621-9DB3-05DE46D4A83B}" type="presParOf" srcId="{5D4F2A43-2588-40A0-96F4-C9DDF093DE7D}" destId="{FAA90457-1AFD-4E76-90B2-0106B4E3B3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26CD02-4EA7-4D82-8C14-461363B605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1EAF43-FE6C-4926-9332-DD30825B68CA}">
      <dgm:prSet/>
      <dgm:spPr/>
      <dgm:t>
        <a:bodyPr/>
        <a:lstStyle/>
        <a:p>
          <a:r>
            <a:rPr lang="en-IN"/>
            <a:t>INSERT ADMIN</a:t>
          </a:r>
          <a:endParaRPr lang="en-US"/>
        </a:p>
      </dgm:t>
    </dgm:pt>
    <dgm:pt modelId="{924688E4-B9DB-41AD-A803-26AF06862C46}" type="parTrans" cxnId="{ADF570DD-6954-47F9-A9C0-7C21B7279ED1}">
      <dgm:prSet/>
      <dgm:spPr/>
      <dgm:t>
        <a:bodyPr/>
        <a:lstStyle/>
        <a:p>
          <a:endParaRPr lang="en-US"/>
        </a:p>
      </dgm:t>
    </dgm:pt>
    <dgm:pt modelId="{E7E5D9E3-EFEC-4A29-9E4C-6B5CE1715DF9}" type="sibTrans" cxnId="{ADF570DD-6954-47F9-A9C0-7C21B7279ED1}">
      <dgm:prSet/>
      <dgm:spPr/>
      <dgm:t>
        <a:bodyPr/>
        <a:lstStyle/>
        <a:p>
          <a:endParaRPr lang="en-US"/>
        </a:p>
      </dgm:t>
    </dgm:pt>
    <dgm:pt modelId="{DB60C9A1-F992-43C5-B26A-E3DDF5A9FBF6}">
      <dgm:prSet/>
      <dgm:spPr/>
      <dgm:t>
        <a:bodyPr/>
        <a:lstStyle/>
        <a:p>
          <a:pPr>
            <a:buNone/>
          </a:pPr>
          <a:r>
            <a:rPr lang="en-GB"/>
            <a:t>CREATE OR REPLACE FUNCTION insertADMIN1(</a:t>
          </a:r>
          <a:endParaRPr lang="en-US"/>
        </a:p>
      </dgm:t>
    </dgm:pt>
    <dgm:pt modelId="{452634D4-0AAE-424D-80D0-91E9D0CD41D7}" type="parTrans" cxnId="{7F8001F9-5AC6-4D9E-A5BF-E34893CE097E}">
      <dgm:prSet/>
      <dgm:spPr/>
      <dgm:t>
        <a:bodyPr/>
        <a:lstStyle/>
        <a:p>
          <a:endParaRPr lang="en-US"/>
        </a:p>
      </dgm:t>
    </dgm:pt>
    <dgm:pt modelId="{F9C22A25-7CC0-4841-808C-003BBB6C772F}" type="sibTrans" cxnId="{7F8001F9-5AC6-4D9E-A5BF-E34893CE097E}">
      <dgm:prSet/>
      <dgm:spPr/>
      <dgm:t>
        <a:bodyPr/>
        <a:lstStyle/>
        <a:p>
          <a:endParaRPr lang="en-US"/>
        </a:p>
      </dgm:t>
    </dgm:pt>
    <dgm:pt modelId="{3FE09ECA-5852-4D12-9E11-28D6088521C0}">
      <dgm:prSet/>
      <dgm:spPr/>
      <dgm:t>
        <a:bodyPr/>
        <a:lstStyle/>
        <a:p>
          <a:pPr>
            <a:buNone/>
          </a:pPr>
          <a:r>
            <a:rPr lang="en-IN"/>
            <a:t> p_name IN ADMIN1.name%TYPE,</a:t>
          </a:r>
        </a:p>
      </dgm:t>
    </dgm:pt>
    <dgm:pt modelId="{9DC4366C-2B88-4F18-B555-36EB842272B2}" type="parTrans" cxnId="{81B0558E-550C-44B3-AF5A-F9BE172312F5}">
      <dgm:prSet/>
      <dgm:spPr/>
      <dgm:t>
        <a:bodyPr/>
        <a:lstStyle/>
        <a:p>
          <a:endParaRPr lang="en-IN"/>
        </a:p>
      </dgm:t>
    </dgm:pt>
    <dgm:pt modelId="{7B8C4C96-BAD4-4EBF-8BC2-F56F98E01BCD}" type="sibTrans" cxnId="{81B0558E-550C-44B3-AF5A-F9BE172312F5}">
      <dgm:prSet/>
      <dgm:spPr/>
      <dgm:t>
        <a:bodyPr/>
        <a:lstStyle/>
        <a:p>
          <a:endParaRPr lang="en-IN"/>
        </a:p>
      </dgm:t>
    </dgm:pt>
    <dgm:pt modelId="{099BC697-3AF9-407E-93D7-A45E7CF2A9F0}">
      <dgm:prSet/>
      <dgm:spPr/>
      <dgm:t>
        <a:bodyPr/>
        <a:lstStyle/>
        <a:p>
          <a:pPr>
            <a:buNone/>
          </a:pPr>
          <a:r>
            <a:rPr lang="en-GB"/>
            <a:t> p_email IN ADMIN1.email%TYPE,</a:t>
          </a:r>
          <a:endParaRPr lang="en-IN"/>
        </a:p>
      </dgm:t>
    </dgm:pt>
    <dgm:pt modelId="{0BE143DB-FAEA-4A11-895F-DED542018ADD}" type="parTrans" cxnId="{5F3F23E7-863C-4098-AB5D-02E410D7AC6A}">
      <dgm:prSet/>
      <dgm:spPr/>
      <dgm:t>
        <a:bodyPr/>
        <a:lstStyle/>
        <a:p>
          <a:endParaRPr lang="en-IN"/>
        </a:p>
      </dgm:t>
    </dgm:pt>
    <dgm:pt modelId="{549C0A9F-6902-424C-9A99-C9B9C1966672}" type="sibTrans" cxnId="{5F3F23E7-863C-4098-AB5D-02E410D7AC6A}">
      <dgm:prSet/>
      <dgm:spPr/>
      <dgm:t>
        <a:bodyPr/>
        <a:lstStyle/>
        <a:p>
          <a:endParaRPr lang="en-IN"/>
        </a:p>
      </dgm:t>
    </dgm:pt>
    <dgm:pt modelId="{37A0E9FC-763E-496A-863A-11116EB155AC}">
      <dgm:prSet/>
      <dgm:spPr/>
      <dgm:t>
        <a:bodyPr/>
        <a:lstStyle/>
        <a:p>
          <a:pPr>
            <a:buNone/>
          </a:pPr>
          <a:r>
            <a:rPr lang="en-IN"/>
            <a:t> p_password IN ADMIN1.password%TYPE)</a:t>
          </a:r>
        </a:p>
      </dgm:t>
    </dgm:pt>
    <dgm:pt modelId="{138C4966-2C0A-4B2E-A40E-EE4AD29823B5}" type="parTrans" cxnId="{CCBDDD3D-03D3-4AB6-937F-792E20F2D831}">
      <dgm:prSet/>
      <dgm:spPr/>
      <dgm:t>
        <a:bodyPr/>
        <a:lstStyle/>
        <a:p>
          <a:endParaRPr lang="en-IN"/>
        </a:p>
      </dgm:t>
    </dgm:pt>
    <dgm:pt modelId="{F0F65427-1762-45A3-9FE8-F7C617EEB3BB}" type="sibTrans" cxnId="{CCBDDD3D-03D3-4AB6-937F-792E20F2D831}">
      <dgm:prSet/>
      <dgm:spPr/>
      <dgm:t>
        <a:bodyPr/>
        <a:lstStyle/>
        <a:p>
          <a:endParaRPr lang="en-IN"/>
        </a:p>
      </dgm:t>
    </dgm:pt>
    <dgm:pt modelId="{4DC8BEF1-D202-4DB2-9146-C76F4B5723D3}">
      <dgm:prSet/>
      <dgm:spPr/>
      <dgm:t>
        <a:bodyPr/>
        <a:lstStyle/>
        <a:p>
          <a:pPr>
            <a:buNone/>
          </a:pPr>
          <a:r>
            <a:rPr lang="en-GB"/>
            <a:t>RETURN ADMIN1.ADMIN_ID%TYPE IS</a:t>
          </a:r>
          <a:endParaRPr lang="en-IN"/>
        </a:p>
      </dgm:t>
    </dgm:pt>
    <dgm:pt modelId="{CE07BA0A-5DE5-4C36-9C76-ECECAD431934}" type="parTrans" cxnId="{4BD311EF-AF2C-410C-A5A0-A8DC1D37C179}">
      <dgm:prSet/>
      <dgm:spPr/>
      <dgm:t>
        <a:bodyPr/>
        <a:lstStyle/>
        <a:p>
          <a:endParaRPr lang="en-IN"/>
        </a:p>
      </dgm:t>
    </dgm:pt>
    <dgm:pt modelId="{7E9ED865-5290-43D8-9A88-1ED3C7AFACC6}" type="sibTrans" cxnId="{4BD311EF-AF2C-410C-A5A0-A8DC1D37C179}">
      <dgm:prSet/>
      <dgm:spPr/>
      <dgm:t>
        <a:bodyPr/>
        <a:lstStyle/>
        <a:p>
          <a:endParaRPr lang="en-IN"/>
        </a:p>
      </dgm:t>
    </dgm:pt>
    <dgm:pt modelId="{CEE1C2E5-4897-464B-BC72-C916DBD8FA1E}">
      <dgm:prSet/>
      <dgm:spPr/>
      <dgm:t>
        <a:bodyPr/>
        <a:lstStyle/>
        <a:p>
          <a:pPr>
            <a:buNone/>
          </a:pPr>
          <a:r>
            <a:rPr lang="en-IN"/>
            <a:t> p_userid ADMIN1.ADMIN_ID%TYPE;</a:t>
          </a:r>
        </a:p>
      </dgm:t>
    </dgm:pt>
    <dgm:pt modelId="{7B8463B0-7228-47F6-A8BE-910313712215}" type="parTrans" cxnId="{CD7C3100-A9A5-4DF9-8EC6-BA3DE5886CCC}">
      <dgm:prSet/>
      <dgm:spPr/>
      <dgm:t>
        <a:bodyPr/>
        <a:lstStyle/>
        <a:p>
          <a:endParaRPr lang="en-IN"/>
        </a:p>
      </dgm:t>
    </dgm:pt>
    <dgm:pt modelId="{25FC0C84-36B6-4127-9B82-22F76A5674B1}" type="sibTrans" cxnId="{CD7C3100-A9A5-4DF9-8EC6-BA3DE5886CCC}">
      <dgm:prSet/>
      <dgm:spPr/>
      <dgm:t>
        <a:bodyPr/>
        <a:lstStyle/>
        <a:p>
          <a:endParaRPr lang="en-IN"/>
        </a:p>
      </dgm:t>
    </dgm:pt>
    <dgm:pt modelId="{044D9574-606A-45D2-9979-E6F9D9B5C41A}">
      <dgm:prSet/>
      <dgm:spPr/>
      <dgm:t>
        <a:bodyPr/>
        <a:lstStyle/>
        <a:p>
          <a:pPr>
            <a:buNone/>
          </a:pPr>
          <a:r>
            <a:rPr lang="en-IN"/>
            <a:t>BEGIN</a:t>
          </a:r>
        </a:p>
      </dgm:t>
    </dgm:pt>
    <dgm:pt modelId="{62D2C12B-3BC6-4FC4-8602-2B7EE0728EB4}" type="parTrans" cxnId="{DCC8C5FD-FBC8-4675-8AF2-3C85959364BE}">
      <dgm:prSet/>
      <dgm:spPr/>
      <dgm:t>
        <a:bodyPr/>
        <a:lstStyle/>
        <a:p>
          <a:endParaRPr lang="en-IN"/>
        </a:p>
      </dgm:t>
    </dgm:pt>
    <dgm:pt modelId="{43D3A6B6-0674-44EB-8D22-6B78CDE27A74}" type="sibTrans" cxnId="{DCC8C5FD-FBC8-4675-8AF2-3C85959364BE}">
      <dgm:prSet/>
      <dgm:spPr/>
      <dgm:t>
        <a:bodyPr/>
        <a:lstStyle/>
        <a:p>
          <a:endParaRPr lang="en-IN"/>
        </a:p>
      </dgm:t>
    </dgm:pt>
    <dgm:pt modelId="{A1087972-7AE2-42A3-A0D9-BB87D9F9A92E}">
      <dgm:prSet/>
      <dgm:spPr/>
      <dgm:t>
        <a:bodyPr/>
        <a:lstStyle/>
        <a:p>
          <a:pPr>
            <a:buNone/>
          </a:pPr>
          <a:r>
            <a:rPr lang="en-IN"/>
            <a:t> p_userid := userid.nextval; </a:t>
          </a:r>
        </a:p>
      </dgm:t>
    </dgm:pt>
    <dgm:pt modelId="{818443C0-39A6-4FD7-8152-ECFF5A320ECA}" type="parTrans" cxnId="{0E287B78-9A70-4DE7-918B-478BAE20F17B}">
      <dgm:prSet/>
      <dgm:spPr/>
      <dgm:t>
        <a:bodyPr/>
        <a:lstStyle/>
        <a:p>
          <a:endParaRPr lang="en-IN"/>
        </a:p>
      </dgm:t>
    </dgm:pt>
    <dgm:pt modelId="{CF4384B2-66E6-44DA-84AF-158E23F61202}" type="sibTrans" cxnId="{0E287B78-9A70-4DE7-918B-478BAE20F17B}">
      <dgm:prSet/>
      <dgm:spPr/>
      <dgm:t>
        <a:bodyPr/>
        <a:lstStyle/>
        <a:p>
          <a:endParaRPr lang="en-IN"/>
        </a:p>
      </dgm:t>
    </dgm:pt>
    <dgm:pt modelId="{09B25600-BC8B-4A08-B6B0-381EBDC301A4}">
      <dgm:prSet/>
      <dgm:spPr/>
      <dgm:t>
        <a:bodyPr/>
        <a:lstStyle/>
        <a:p>
          <a:pPr>
            <a:buNone/>
          </a:pPr>
          <a:r>
            <a:rPr lang="en-GB"/>
            <a:t> INSERT INTO ADMIN1 ("ADMIN_ID", "NAME","EMAIL", "PASSWORD") </a:t>
          </a:r>
          <a:endParaRPr lang="en-IN"/>
        </a:p>
      </dgm:t>
    </dgm:pt>
    <dgm:pt modelId="{9DE0A51A-C4C7-4633-98C9-24C30E15AFB7}" type="parTrans" cxnId="{842065E0-4AE7-4D6E-A046-CF61E7B383C6}">
      <dgm:prSet/>
      <dgm:spPr/>
      <dgm:t>
        <a:bodyPr/>
        <a:lstStyle/>
        <a:p>
          <a:endParaRPr lang="en-IN"/>
        </a:p>
      </dgm:t>
    </dgm:pt>
    <dgm:pt modelId="{753039EF-4E89-4844-87E1-042811CAC62C}" type="sibTrans" cxnId="{842065E0-4AE7-4D6E-A046-CF61E7B383C6}">
      <dgm:prSet/>
      <dgm:spPr/>
      <dgm:t>
        <a:bodyPr/>
        <a:lstStyle/>
        <a:p>
          <a:endParaRPr lang="en-IN"/>
        </a:p>
      </dgm:t>
    </dgm:pt>
    <dgm:pt modelId="{F821E085-F673-479C-8DD1-872DDFD11889}">
      <dgm:prSet/>
      <dgm:spPr/>
      <dgm:t>
        <a:bodyPr/>
        <a:lstStyle/>
        <a:p>
          <a:pPr>
            <a:buNone/>
          </a:pPr>
          <a:r>
            <a:rPr lang="en-IN"/>
            <a:t> VALUES (p_userid, p_name, p_email,p_password);</a:t>
          </a:r>
        </a:p>
      </dgm:t>
    </dgm:pt>
    <dgm:pt modelId="{A9D538DA-0C1A-4AB7-A325-D95AC52FF9A7}" type="parTrans" cxnId="{D75F2110-FB5E-4A85-BD66-8FA065474B75}">
      <dgm:prSet/>
      <dgm:spPr/>
      <dgm:t>
        <a:bodyPr/>
        <a:lstStyle/>
        <a:p>
          <a:endParaRPr lang="en-IN"/>
        </a:p>
      </dgm:t>
    </dgm:pt>
    <dgm:pt modelId="{626F6715-C7A3-47EE-A7F7-BF1CADC94C8E}" type="sibTrans" cxnId="{D75F2110-FB5E-4A85-BD66-8FA065474B75}">
      <dgm:prSet/>
      <dgm:spPr/>
      <dgm:t>
        <a:bodyPr/>
        <a:lstStyle/>
        <a:p>
          <a:endParaRPr lang="en-IN"/>
        </a:p>
      </dgm:t>
    </dgm:pt>
    <dgm:pt modelId="{9935A4B1-A948-4380-A860-D040E1D14AAF}">
      <dgm:prSet/>
      <dgm:spPr/>
      <dgm:t>
        <a:bodyPr/>
        <a:lstStyle/>
        <a:p>
          <a:pPr>
            <a:buNone/>
          </a:pPr>
          <a:r>
            <a:rPr lang="en-IN"/>
            <a:t> COMMIT;</a:t>
          </a:r>
        </a:p>
      </dgm:t>
    </dgm:pt>
    <dgm:pt modelId="{0276503E-F46D-4754-B9EB-7FD408EAB901}" type="parTrans" cxnId="{BAC86AD0-69F5-4FE4-A7A9-83691247299E}">
      <dgm:prSet/>
      <dgm:spPr/>
      <dgm:t>
        <a:bodyPr/>
        <a:lstStyle/>
        <a:p>
          <a:endParaRPr lang="en-IN"/>
        </a:p>
      </dgm:t>
    </dgm:pt>
    <dgm:pt modelId="{416CF521-FB89-40D3-BF6D-F6F05A6E4293}" type="sibTrans" cxnId="{BAC86AD0-69F5-4FE4-A7A9-83691247299E}">
      <dgm:prSet/>
      <dgm:spPr/>
      <dgm:t>
        <a:bodyPr/>
        <a:lstStyle/>
        <a:p>
          <a:endParaRPr lang="en-IN"/>
        </a:p>
      </dgm:t>
    </dgm:pt>
    <dgm:pt modelId="{57A10099-E38A-439B-B551-AFFE1FCA451D}">
      <dgm:prSet/>
      <dgm:spPr/>
      <dgm:t>
        <a:bodyPr/>
        <a:lstStyle/>
        <a:p>
          <a:pPr>
            <a:buNone/>
          </a:pPr>
          <a:r>
            <a:rPr lang="en-IN"/>
            <a:t> RETURN p_userid;</a:t>
          </a:r>
        </a:p>
      </dgm:t>
    </dgm:pt>
    <dgm:pt modelId="{2E1FF2E3-BEBB-4C9A-9570-D81537C1E7B8}" type="parTrans" cxnId="{19087DE2-DA7A-443B-B965-6C6AFEC79BFA}">
      <dgm:prSet/>
      <dgm:spPr/>
      <dgm:t>
        <a:bodyPr/>
        <a:lstStyle/>
        <a:p>
          <a:endParaRPr lang="en-IN"/>
        </a:p>
      </dgm:t>
    </dgm:pt>
    <dgm:pt modelId="{DD561C4B-9F05-42BC-9A2A-380F8DC90489}" type="sibTrans" cxnId="{19087DE2-DA7A-443B-B965-6C6AFEC79BFA}">
      <dgm:prSet/>
      <dgm:spPr/>
      <dgm:t>
        <a:bodyPr/>
        <a:lstStyle/>
        <a:p>
          <a:endParaRPr lang="en-IN"/>
        </a:p>
      </dgm:t>
    </dgm:pt>
    <dgm:pt modelId="{EDB211F1-CE1A-445A-B1C5-534189A18B83}">
      <dgm:prSet/>
      <dgm:spPr/>
      <dgm:t>
        <a:bodyPr/>
        <a:lstStyle/>
        <a:p>
          <a:pPr>
            <a:buNone/>
          </a:pPr>
          <a:r>
            <a:rPr lang="en-IN"/>
            <a:t>END;</a:t>
          </a:r>
        </a:p>
      </dgm:t>
    </dgm:pt>
    <dgm:pt modelId="{F49114D2-C196-4058-9EC8-89842011309D}" type="parTrans" cxnId="{198DA76C-F24C-4BAF-AE4B-966070E8F92F}">
      <dgm:prSet/>
      <dgm:spPr/>
      <dgm:t>
        <a:bodyPr/>
        <a:lstStyle/>
        <a:p>
          <a:endParaRPr lang="en-IN"/>
        </a:p>
      </dgm:t>
    </dgm:pt>
    <dgm:pt modelId="{7181E0E7-AAF2-4113-A2B5-05D0494172A4}" type="sibTrans" cxnId="{198DA76C-F24C-4BAF-AE4B-966070E8F92F}">
      <dgm:prSet/>
      <dgm:spPr/>
      <dgm:t>
        <a:bodyPr/>
        <a:lstStyle/>
        <a:p>
          <a:endParaRPr lang="en-IN"/>
        </a:p>
      </dgm:t>
    </dgm:pt>
    <dgm:pt modelId="{DD18E779-3304-4287-ACC1-5C164DF142F4}" type="pres">
      <dgm:prSet presAssocID="{1126CD02-4EA7-4D82-8C14-461363B60598}" presName="linear" presStyleCnt="0">
        <dgm:presLayoutVars>
          <dgm:animLvl val="lvl"/>
          <dgm:resizeHandles val="exact"/>
        </dgm:presLayoutVars>
      </dgm:prSet>
      <dgm:spPr/>
    </dgm:pt>
    <dgm:pt modelId="{6FB75057-5742-4240-8FB5-817FBED57740}" type="pres">
      <dgm:prSet presAssocID="{F31EAF43-FE6C-4926-9332-DD30825B68C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A6C35F-D085-4FA6-8D37-3FA031D9475D}" type="pres">
      <dgm:prSet presAssocID="{F31EAF43-FE6C-4926-9332-DD30825B68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D7C3100-A9A5-4DF9-8EC6-BA3DE5886CCC}" srcId="{F31EAF43-FE6C-4926-9332-DD30825B68CA}" destId="{CEE1C2E5-4897-464B-BC72-C916DBD8FA1E}" srcOrd="5" destOrd="0" parTransId="{7B8463B0-7228-47F6-A8BE-910313712215}" sibTransId="{25FC0C84-36B6-4127-9B82-22F76A5674B1}"/>
    <dgm:cxn modelId="{F3F20B07-7F84-4176-AE61-CB64CBEEE76A}" type="presOf" srcId="{F31EAF43-FE6C-4926-9332-DD30825B68CA}" destId="{6FB75057-5742-4240-8FB5-817FBED57740}" srcOrd="0" destOrd="0" presId="urn:microsoft.com/office/officeart/2005/8/layout/vList2"/>
    <dgm:cxn modelId="{D75F2110-FB5E-4A85-BD66-8FA065474B75}" srcId="{F31EAF43-FE6C-4926-9332-DD30825B68CA}" destId="{F821E085-F673-479C-8DD1-872DDFD11889}" srcOrd="9" destOrd="0" parTransId="{A9D538DA-0C1A-4AB7-A325-D95AC52FF9A7}" sibTransId="{626F6715-C7A3-47EE-A7F7-BF1CADC94C8E}"/>
    <dgm:cxn modelId="{8D529F21-9943-496C-B89B-E1602C705B1F}" type="presOf" srcId="{09B25600-BC8B-4A08-B6B0-381EBDC301A4}" destId="{DDA6C35F-D085-4FA6-8D37-3FA031D9475D}" srcOrd="0" destOrd="8" presId="urn:microsoft.com/office/officeart/2005/8/layout/vList2"/>
    <dgm:cxn modelId="{CCBDDD3D-03D3-4AB6-937F-792E20F2D831}" srcId="{F31EAF43-FE6C-4926-9332-DD30825B68CA}" destId="{37A0E9FC-763E-496A-863A-11116EB155AC}" srcOrd="3" destOrd="0" parTransId="{138C4966-2C0A-4B2E-A40E-EE4AD29823B5}" sibTransId="{F0F65427-1762-45A3-9FE8-F7C617EEB3BB}"/>
    <dgm:cxn modelId="{85555260-A0A2-45E1-BD15-E6A85C77FB3B}" type="presOf" srcId="{CEE1C2E5-4897-464B-BC72-C916DBD8FA1E}" destId="{DDA6C35F-D085-4FA6-8D37-3FA031D9475D}" srcOrd="0" destOrd="5" presId="urn:microsoft.com/office/officeart/2005/8/layout/vList2"/>
    <dgm:cxn modelId="{3AFE1B41-C0CE-46A9-AD46-B63A40CCA093}" type="presOf" srcId="{099BC697-3AF9-407E-93D7-A45E7CF2A9F0}" destId="{DDA6C35F-D085-4FA6-8D37-3FA031D9475D}" srcOrd="0" destOrd="2" presId="urn:microsoft.com/office/officeart/2005/8/layout/vList2"/>
    <dgm:cxn modelId="{198DA76C-F24C-4BAF-AE4B-966070E8F92F}" srcId="{F31EAF43-FE6C-4926-9332-DD30825B68CA}" destId="{EDB211F1-CE1A-445A-B1C5-534189A18B83}" srcOrd="12" destOrd="0" parTransId="{F49114D2-C196-4058-9EC8-89842011309D}" sibTransId="{7181E0E7-AAF2-4113-A2B5-05D0494172A4}"/>
    <dgm:cxn modelId="{B0184172-D5D6-44AE-AAF1-56009B8DE107}" type="presOf" srcId="{57A10099-E38A-439B-B551-AFFE1FCA451D}" destId="{DDA6C35F-D085-4FA6-8D37-3FA031D9475D}" srcOrd="0" destOrd="11" presId="urn:microsoft.com/office/officeart/2005/8/layout/vList2"/>
    <dgm:cxn modelId="{0E287B78-9A70-4DE7-918B-478BAE20F17B}" srcId="{F31EAF43-FE6C-4926-9332-DD30825B68CA}" destId="{A1087972-7AE2-42A3-A0D9-BB87D9F9A92E}" srcOrd="7" destOrd="0" parTransId="{818443C0-39A6-4FD7-8152-ECFF5A320ECA}" sibTransId="{CF4384B2-66E6-44DA-84AF-158E23F61202}"/>
    <dgm:cxn modelId="{F0EA6D7B-0509-4740-9D32-3C4D1F93FE27}" type="presOf" srcId="{F821E085-F673-479C-8DD1-872DDFD11889}" destId="{DDA6C35F-D085-4FA6-8D37-3FA031D9475D}" srcOrd="0" destOrd="9" presId="urn:microsoft.com/office/officeart/2005/8/layout/vList2"/>
    <dgm:cxn modelId="{AC9A4C88-E994-40FD-BA9B-8629BAD6EF8F}" type="presOf" srcId="{DB60C9A1-F992-43C5-B26A-E3DDF5A9FBF6}" destId="{DDA6C35F-D085-4FA6-8D37-3FA031D9475D}" srcOrd="0" destOrd="0" presId="urn:microsoft.com/office/officeart/2005/8/layout/vList2"/>
    <dgm:cxn modelId="{81B0558E-550C-44B3-AF5A-F9BE172312F5}" srcId="{F31EAF43-FE6C-4926-9332-DD30825B68CA}" destId="{3FE09ECA-5852-4D12-9E11-28D6088521C0}" srcOrd="1" destOrd="0" parTransId="{9DC4366C-2B88-4F18-B555-36EB842272B2}" sibTransId="{7B8C4C96-BAD4-4EBF-8BC2-F56F98E01BCD}"/>
    <dgm:cxn modelId="{CE2004A8-370D-4BD9-BAB5-D747B9512A8D}" type="presOf" srcId="{37A0E9FC-763E-496A-863A-11116EB155AC}" destId="{DDA6C35F-D085-4FA6-8D37-3FA031D9475D}" srcOrd="0" destOrd="3" presId="urn:microsoft.com/office/officeart/2005/8/layout/vList2"/>
    <dgm:cxn modelId="{4A0016B2-48E5-4B90-944F-D1E5038346BE}" type="presOf" srcId="{4DC8BEF1-D202-4DB2-9146-C76F4B5723D3}" destId="{DDA6C35F-D085-4FA6-8D37-3FA031D9475D}" srcOrd="0" destOrd="4" presId="urn:microsoft.com/office/officeart/2005/8/layout/vList2"/>
    <dgm:cxn modelId="{824E03B3-C210-4DB1-B63D-FCAEFEF16041}" type="presOf" srcId="{044D9574-606A-45D2-9979-E6F9D9B5C41A}" destId="{DDA6C35F-D085-4FA6-8D37-3FA031D9475D}" srcOrd="0" destOrd="6" presId="urn:microsoft.com/office/officeart/2005/8/layout/vList2"/>
    <dgm:cxn modelId="{BD37F3B5-77A7-43B6-BC70-A0D1F866D386}" type="presOf" srcId="{9935A4B1-A948-4380-A860-D040E1D14AAF}" destId="{DDA6C35F-D085-4FA6-8D37-3FA031D9475D}" srcOrd="0" destOrd="10" presId="urn:microsoft.com/office/officeart/2005/8/layout/vList2"/>
    <dgm:cxn modelId="{9D0DF5BD-A529-4A0C-BF98-729D09ADA94B}" type="presOf" srcId="{EDB211F1-CE1A-445A-B1C5-534189A18B83}" destId="{DDA6C35F-D085-4FA6-8D37-3FA031D9475D}" srcOrd="0" destOrd="12" presId="urn:microsoft.com/office/officeart/2005/8/layout/vList2"/>
    <dgm:cxn modelId="{D529D6C4-F68E-48B3-9B48-05744BC51076}" type="presOf" srcId="{1126CD02-4EA7-4D82-8C14-461363B60598}" destId="{DD18E779-3304-4287-ACC1-5C164DF142F4}" srcOrd="0" destOrd="0" presId="urn:microsoft.com/office/officeart/2005/8/layout/vList2"/>
    <dgm:cxn modelId="{BAC86AD0-69F5-4FE4-A7A9-83691247299E}" srcId="{F31EAF43-FE6C-4926-9332-DD30825B68CA}" destId="{9935A4B1-A948-4380-A860-D040E1D14AAF}" srcOrd="10" destOrd="0" parTransId="{0276503E-F46D-4754-B9EB-7FD408EAB901}" sibTransId="{416CF521-FB89-40D3-BF6D-F6F05A6E4293}"/>
    <dgm:cxn modelId="{ADF570DD-6954-47F9-A9C0-7C21B7279ED1}" srcId="{1126CD02-4EA7-4D82-8C14-461363B60598}" destId="{F31EAF43-FE6C-4926-9332-DD30825B68CA}" srcOrd="0" destOrd="0" parTransId="{924688E4-B9DB-41AD-A803-26AF06862C46}" sibTransId="{E7E5D9E3-EFEC-4A29-9E4C-6B5CE1715DF9}"/>
    <dgm:cxn modelId="{842065E0-4AE7-4D6E-A046-CF61E7B383C6}" srcId="{F31EAF43-FE6C-4926-9332-DD30825B68CA}" destId="{09B25600-BC8B-4A08-B6B0-381EBDC301A4}" srcOrd="8" destOrd="0" parTransId="{9DE0A51A-C4C7-4633-98C9-24C30E15AFB7}" sibTransId="{753039EF-4E89-4844-87E1-042811CAC62C}"/>
    <dgm:cxn modelId="{19087DE2-DA7A-443B-B965-6C6AFEC79BFA}" srcId="{F31EAF43-FE6C-4926-9332-DD30825B68CA}" destId="{57A10099-E38A-439B-B551-AFFE1FCA451D}" srcOrd="11" destOrd="0" parTransId="{2E1FF2E3-BEBB-4C9A-9570-D81537C1E7B8}" sibTransId="{DD561C4B-9F05-42BC-9A2A-380F8DC90489}"/>
    <dgm:cxn modelId="{718C62E3-9CAC-40EE-9EF6-50411C63D353}" type="presOf" srcId="{A1087972-7AE2-42A3-A0D9-BB87D9F9A92E}" destId="{DDA6C35F-D085-4FA6-8D37-3FA031D9475D}" srcOrd="0" destOrd="7" presId="urn:microsoft.com/office/officeart/2005/8/layout/vList2"/>
    <dgm:cxn modelId="{5F3F23E7-863C-4098-AB5D-02E410D7AC6A}" srcId="{F31EAF43-FE6C-4926-9332-DD30825B68CA}" destId="{099BC697-3AF9-407E-93D7-A45E7CF2A9F0}" srcOrd="2" destOrd="0" parTransId="{0BE143DB-FAEA-4A11-895F-DED542018ADD}" sibTransId="{549C0A9F-6902-424C-9A99-C9B9C1966672}"/>
    <dgm:cxn modelId="{4BD311EF-AF2C-410C-A5A0-A8DC1D37C179}" srcId="{F31EAF43-FE6C-4926-9332-DD30825B68CA}" destId="{4DC8BEF1-D202-4DB2-9146-C76F4B5723D3}" srcOrd="4" destOrd="0" parTransId="{CE07BA0A-5DE5-4C36-9C76-ECECAD431934}" sibTransId="{7E9ED865-5290-43D8-9A88-1ED3C7AFACC6}"/>
    <dgm:cxn modelId="{08220CF3-8C35-4E03-852F-52A212416E99}" type="presOf" srcId="{3FE09ECA-5852-4D12-9E11-28D6088521C0}" destId="{DDA6C35F-D085-4FA6-8D37-3FA031D9475D}" srcOrd="0" destOrd="1" presId="urn:microsoft.com/office/officeart/2005/8/layout/vList2"/>
    <dgm:cxn modelId="{7F8001F9-5AC6-4D9E-A5BF-E34893CE097E}" srcId="{F31EAF43-FE6C-4926-9332-DD30825B68CA}" destId="{DB60C9A1-F992-43C5-B26A-E3DDF5A9FBF6}" srcOrd="0" destOrd="0" parTransId="{452634D4-0AAE-424D-80D0-91E9D0CD41D7}" sibTransId="{F9C22A25-7CC0-4841-808C-003BBB6C772F}"/>
    <dgm:cxn modelId="{DCC8C5FD-FBC8-4675-8AF2-3C85959364BE}" srcId="{F31EAF43-FE6C-4926-9332-DD30825B68CA}" destId="{044D9574-606A-45D2-9979-E6F9D9B5C41A}" srcOrd="6" destOrd="0" parTransId="{62D2C12B-3BC6-4FC4-8602-2B7EE0728EB4}" sibTransId="{43D3A6B6-0674-44EB-8D22-6B78CDE27A74}"/>
    <dgm:cxn modelId="{FCD35A23-C4EA-467E-A0FD-9C28FBFA4618}" type="presParOf" srcId="{DD18E779-3304-4287-ACC1-5C164DF142F4}" destId="{6FB75057-5742-4240-8FB5-817FBED57740}" srcOrd="0" destOrd="0" presId="urn:microsoft.com/office/officeart/2005/8/layout/vList2"/>
    <dgm:cxn modelId="{3C3A6661-BE4D-473B-8C99-3134F07F0165}" type="presParOf" srcId="{DD18E779-3304-4287-ACC1-5C164DF142F4}" destId="{DDA6C35F-D085-4FA6-8D37-3FA031D9475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26CD02-4EA7-4D82-8C14-461363B605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1EAF43-FE6C-4926-9332-DD30825B68CA}">
      <dgm:prSet/>
      <dgm:spPr/>
      <dgm:t>
        <a:bodyPr/>
        <a:lstStyle/>
        <a:p>
          <a:r>
            <a:rPr lang="en-IN"/>
            <a:t>INSERT USER</a:t>
          </a:r>
          <a:endParaRPr lang="en-US"/>
        </a:p>
      </dgm:t>
    </dgm:pt>
    <dgm:pt modelId="{E7E5D9E3-EFEC-4A29-9E4C-6B5CE1715DF9}" type="sibTrans" cxnId="{ADF570DD-6954-47F9-A9C0-7C21B7279ED1}">
      <dgm:prSet/>
      <dgm:spPr/>
      <dgm:t>
        <a:bodyPr/>
        <a:lstStyle/>
        <a:p>
          <a:endParaRPr lang="en-US"/>
        </a:p>
      </dgm:t>
    </dgm:pt>
    <dgm:pt modelId="{924688E4-B9DB-41AD-A803-26AF06862C46}" type="parTrans" cxnId="{ADF570DD-6954-47F9-A9C0-7C21B7279ED1}">
      <dgm:prSet/>
      <dgm:spPr/>
      <dgm:t>
        <a:bodyPr/>
        <a:lstStyle/>
        <a:p>
          <a:endParaRPr lang="en-US"/>
        </a:p>
      </dgm:t>
    </dgm:pt>
    <dgm:pt modelId="{DB60C9A1-F992-43C5-B26A-E3DDF5A9FBF6}">
      <dgm:prSet/>
      <dgm:spPr/>
      <dgm:t>
        <a:bodyPr/>
        <a:lstStyle/>
        <a:p>
          <a:pPr>
            <a:buNone/>
          </a:pPr>
          <a:r>
            <a:rPr lang="en-GB"/>
            <a:t>CREATE OR REPLACE FUNCTION submitFeedback( </a:t>
          </a:r>
          <a:endParaRPr lang="en-US"/>
        </a:p>
      </dgm:t>
    </dgm:pt>
    <dgm:pt modelId="{F9C22A25-7CC0-4841-808C-003BBB6C772F}" type="sibTrans" cxnId="{7F8001F9-5AC6-4D9E-A5BF-E34893CE097E}">
      <dgm:prSet/>
      <dgm:spPr/>
      <dgm:t>
        <a:bodyPr/>
        <a:lstStyle/>
        <a:p>
          <a:endParaRPr lang="en-US"/>
        </a:p>
      </dgm:t>
    </dgm:pt>
    <dgm:pt modelId="{452634D4-0AAE-424D-80D0-91E9D0CD41D7}" type="parTrans" cxnId="{7F8001F9-5AC6-4D9E-A5BF-E34893CE097E}">
      <dgm:prSet/>
      <dgm:spPr/>
      <dgm:t>
        <a:bodyPr/>
        <a:lstStyle/>
        <a:p>
          <a:endParaRPr lang="en-US"/>
        </a:p>
      </dgm:t>
    </dgm:pt>
    <dgm:pt modelId="{9BD83253-E538-4F65-A07C-185ED0EA95ED}">
      <dgm:prSet/>
      <dgm:spPr/>
      <dgm:t>
        <a:bodyPr/>
        <a:lstStyle/>
        <a:p>
          <a:pPr>
            <a:buNone/>
          </a:pPr>
          <a:r>
            <a:rPr lang="en-IN"/>
            <a:t> </a:t>
          </a:r>
          <a:r>
            <a:rPr lang="en-IN" err="1"/>
            <a:t>p_user_id</a:t>
          </a:r>
          <a:r>
            <a:rPr lang="en-IN"/>
            <a:t> IN </a:t>
          </a:r>
          <a:r>
            <a:rPr lang="en-IN" err="1"/>
            <a:t>feedback.USER_ID%TYPE</a:t>
          </a:r>
          <a:r>
            <a:rPr lang="en-IN"/>
            <a:t>,</a:t>
          </a:r>
        </a:p>
      </dgm:t>
    </dgm:pt>
    <dgm:pt modelId="{C511B7B2-6487-4487-86A2-E8AE2D820AB3}" type="sibTrans" cxnId="{B9F811E3-EB65-4ED2-A294-67B7452C0B02}">
      <dgm:prSet/>
      <dgm:spPr/>
      <dgm:t>
        <a:bodyPr/>
        <a:lstStyle/>
        <a:p>
          <a:endParaRPr lang="en-IN"/>
        </a:p>
      </dgm:t>
    </dgm:pt>
    <dgm:pt modelId="{4445E2E8-D05C-43A9-93A4-848F2B638A36}" type="parTrans" cxnId="{B9F811E3-EB65-4ED2-A294-67B7452C0B02}">
      <dgm:prSet/>
      <dgm:spPr/>
      <dgm:t>
        <a:bodyPr/>
        <a:lstStyle/>
        <a:p>
          <a:endParaRPr lang="en-IN"/>
        </a:p>
      </dgm:t>
    </dgm:pt>
    <dgm:pt modelId="{665181C6-D581-4C3F-964B-CDCA4ACE8135}">
      <dgm:prSet/>
      <dgm:spPr/>
      <dgm:t>
        <a:bodyPr/>
        <a:lstStyle/>
        <a:p>
          <a:pPr>
            <a:buNone/>
          </a:pPr>
          <a:r>
            <a:rPr lang="en-GB"/>
            <a:t> p_feedback_message IN feedback.FEEDBACK_MESSAGE%TYPE)</a:t>
          </a:r>
          <a:endParaRPr lang="en-IN"/>
        </a:p>
      </dgm:t>
    </dgm:pt>
    <dgm:pt modelId="{B667A3D5-246A-42B4-BC52-B26D22A336EE}" type="sibTrans" cxnId="{4D6062B5-4572-47B6-B6DA-F8C4752BABAA}">
      <dgm:prSet/>
      <dgm:spPr/>
      <dgm:t>
        <a:bodyPr/>
        <a:lstStyle/>
        <a:p>
          <a:endParaRPr lang="en-IN"/>
        </a:p>
      </dgm:t>
    </dgm:pt>
    <dgm:pt modelId="{879BD47A-5662-4160-A7DC-9A9BF05A0DBE}" type="parTrans" cxnId="{4D6062B5-4572-47B6-B6DA-F8C4752BABAA}">
      <dgm:prSet/>
      <dgm:spPr/>
      <dgm:t>
        <a:bodyPr/>
        <a:lstStyle/>
        <a:p>
          <a:endParaRPr lang="en-IN"/>
        </a:p>
      </dgm:t>
    </dgm:pt>
    <dgm:pt modelId="{0A267F4E-46B6-45D9-8AD5-C93FDF2FF6EC}">
      <dgm:prSet/>
      <dgm:spPr/>
      <dgm:t>
        <a:bodyPr/>
        <a:lstStyle/>
        <a:p>
          <a:pPr>
            <a:buNone/>
          </a:pPr>
          <a:r>
            <a:rPr lang="en-GB"/>
            <a:t>RETURN FEEDBACK.F_ID%TYPE IS</a:t>
          </a:r>
          <a:endParaRPr lang="en-IN"/>
        </a:p>
      </dgm:t>
    </dgm:pt>
    <dgm:pt modelId="{145A3F7E-3ED0-453D-BA67-9401129018F7}" type="sibTrans" cxnId="{263B104C-12E1-47EF-BDC5-9F715BDB8E9D}">
      <dgm:prSet/>
      <dgm:spPr/>
      <dgm:t>
        <a:bodyPr/>
        <a:lstStyle/>
        <a:p>
          <a:endParaRPr lang="en-IN"/>
        </a:p>
      </dgm:t>
    </dgm:pt>
    <dgm:pt modelId="{D43B7047-C47A-4E89-88AB-0CBAB6A56A00}" type="parTrans" cxnId="{263B104C-12E1-47EF-BDC5-9F715BDB8E9D}">
      <dgm:prSet/>
      <dgm:spPr/>
      <dgm:t>
        <a:bodyPr/>
        <a:lstStyle/>
        <a:p>
          <a:endParaRPr lang="en-IN"/>
        </a:p>
      </dgm:t>
    </dgm:pt>
    <dgm:pt modelId="{2B9B663A-686D-41E2-9D74-579E786D2C61}">
      <dgm:prSet/>
      <dgm:spPr/>
      <dgm:t>
        <a:bodyPr/>
        <a:lstStyle/>
        <a:p>
          <a:pPr>
            <a:buNone/>
          </a:pPr>
          <a:r>
            <a:rPr lang="en-GB"/>
            <a:t> p_f_id FEEDBACK.F_ID%TYPE;</a:t>
          </a:r>
          <a:endParaRPr lang="en-IN"/>
        </a:p>
      </dgm:t>
    </dgm:pt>
    <dgm:pt modelId="{99CE5810-06F1-40A2-8D16-489DBB38FA08}" type="sibTrans" cxnId="{35C74B0A-E9C8-49F1-91AD-B8F7656C48D1}">
      <dgm:prSet/>
      <dgm:spPr/>
      <dgm:t>
        <a:bodyPr/>
        <a:lstStyle/>
        <a:p>
          <a:endParaRPr lang="en-IN"/>
        </a:p>
      </dgm:t>
    </dgm:pt>
    <dgm:pt modelId="{40491DC8-8E17-4B34-B876-F247D74134FA}" type="parTrans" cxnId="{35C74B0A-E9C8-49F1-91AD-B8F7656C48D1}">
      <dgm:prSet/>
      <dgm:spPr/>
      <dgm:t>
        <a:bodyPr/>
        <a:lstStyle/>
        <a:p>
          <a:endParaRPr lang="en-IN"/>
        </a:p>
      </dgm:t>
    </dgm:pt>
    <dgm:pt modelId="{C9805ADE-C8E6-4AC7-9E23-27505CBA2896}">
      <dgm:prSet/>
      <dgm:spPr/>
      <dgm:t>
        <a:bodyPr/>
        <a:lstStyle/>
        <a:p>
          <a:pPr>
            <a:buNone/>
          </a:pPr>
          <a:r>
            <a:rPr lang="en-IN"/>
            <a:t>BEGIN</a:t>
          </a:r>
        </a:p>
      </dgm:t>
    </dgm:pt>
    <dgm:pt modelId="{796905AB-4A06-4283-AFC6-CB1A77C9641C}" type="sibTrans" cxnId="{5EAF2E0F-8159-4136-BF21-46983D27BC34}">
      <dgm:prSet/>
      <dgm:spPr/>
      <dgm:t>
        <a:bodyPr/>
        <a:lstStyle/>
        <a:p>
          <a:endParaRPr lang="en-IN"/>
        </a:p>
      </dgm:t>
    </dgm:pt>
    <dgm:pt modelId="{8882EA38-62AE-41B4-A34D-CB48B6B5D847}" type="parTrans" cxnId="{5EAF2E0F-8159-4136-BF21-46983D27BC34}">
      <dgm:prSet/>
      <dgm:spPr/>
      <dgm:t>
        <a:bodyPr/>
        <a:lstStyle/>
        <a:p>
          <a:endParaRPr lang="en-IN"/>
        </a:p>
      </dgm:t>
    </dgm:pt>
    <dgm:pt modelId="{E7048C7F-2D72-42C8-8455-4B2D44C42797}">
      <dgm:prSet/>
      <dgm:spPr/>
      <dgm:t>
        <a:bodyPr/>
        <a:lstStyle/>
        <a:p>
          <a:pPr>
            <a:buNone/>
          </a:pPr>
          <a:r>
            <a:rPr lang="en-IN"/>
            <a:t> p_f_id := f_id.NEXTVAL;</a:t>
          </a:r>
        </a:p>
      </dgm:t>
    </dgm:pt>
    <dgm:pt modelId="{13A909AC-E876-4509-A833-CDB96E0858A4}" type="sibTrans" cxnId="{051FCB0B-65E3-4837-8730-D099A7650765}">
      <dgm:prSet/>
      <dgm:spPr/>
      <dgm:t>
        <a:bodyPr/>
        <a:lstStyle/>
        <a:p>
          <a:endParaRPr lang="en-IN"/>
        </a:p>
      </dgm:t>
    </dgm:pt>
    <dgm:pt modelId="{B391E4ED-5A46-4193-AECA-1B471EE862A3}" type="parTrans" cxnId="{051FCB0B-65E3-4837-8730-D099A7650765}">
      <dgm:prSet/>
      <dgm:spPr/>
      <dgm:t>
        <a:bodyPr/>
        <a:lstStyle/>
        <a:p>
          <a:endParaRPr lang="en-IN"/>
        </a:p>
      </dgm:t>
    </dgm:pt>
    <dgm:pt modelId="{BF11D2D9-DBE8-48FD-A943-B83D8C1F6928}">
      <dgm:prSet/>
      <dgm:spPr/>
      <dgm:t>
        <a:bodyPr/>
        <a:lstStyle/>
        <a:p>
          <a:pPr>
            <a:buNone/>
          </a:pPr>
          <a:r>
            <a:rPr lang="en-GB"/>
            <a:t> INSERT INTO feedback("USER_ID","F_ID","FEEDBACK_MESSAGE")</a:t>
          </a:r>
          <a:endParaRPr lang="en-IN"/>
        </a:p>
      </dgm:t>
    </dgm:pt>
    <dgm:pt modelId="{67141ABE-F56D-4E9A-B675-0AF4BD7329BD}" type="sibTrans" cxnId="{3057E831-9BCE-4FC9-A2B7-734EBE07680F}">
      <dgm:prSet/>
      <dgm:spPr/>
      <dgm:t>
        <a:bodyPr/>
        <a:lstStyle/>
        <a:p>
          <a:endParaRPr lang="en-IN"/>
        </a:p>
      </dgm:t>
    </dgm:pt>
    <dgm:pt modelId="{CEF7EC40-8C00-4D09-B667-4948B7090B1D}" type="parTrans" cxnId="{3057E831-9BCE-4FC9-A2B7-734EBE07680F}">
      <dgm:prSet/>
      <dgm:spPr/>
      <dgm:t>
        <a:bodyPr/>
        <a:lstStyle/>
        <a:p>
          <a:endParaRPr lang="en-IN"/>
        </a:p>
      </dgm:t>
    </dgm:pt>
    <dgm:pt modelId="{00F24A5A-C8A9-495F-BDA8-C15D68022C1E}">
      <dgm:prSet/>
      <dgm:spPr/>
      <dgm:t>
        <a:bodyPr/>
        <a:lstStyle/>
        <a:p>
          <a:pPr>
            <a:buNone/>
          </a:pPr>
          <a:r>
            <a:rPr lang="en-GB"/>
            <a:t> VALUES (p_user_id,p_f_id,p_feedback_message);</a:t>
          </a:r>
          <a:endParaRPr lang="en-IN"/>
        </a:p>
      </dgm:t>
    </dgm:pt>
    <dgm:pt modelId="{F7F9021C-BD3E-473A-91C5-37B2A0B3EAFA}" type="sibTrans" cxnId="{3DF5588D-2866-447A-A446-34CB056C8DF6}">
      <dgm:prSet/>
      <dgm:spPr/>
      <dgm:t>
        <a:bodyPr/>
        <a:lstStyle/>
        <a:p>
          <a:endParaRPr lang="en-IN"/>
        </a:p>
      </dgm:t>
    </dgm:pt>
    <dgm:pt modelId="{720A6BA0-C19F-4A92-BC35-9F7C95CA49E4}" type="parTrans" cxnId="{3DF5588D-2866-447A-A446-34CB056C8DF6}">
      <dgm:prSet/>
      <dgm:spPr/>
      <dgm:t>
        <a:bodyPr/>
        <a:lstStyle/>
        <a:p>
          <a:endParaRPr lang="en-IN"/>
        </a:p>
      </dgm:t>
    </dgm:pt>
    <dgm:pt modelId="{D02FB4B2-4420-4870-BAA6-929F57E3B441}">
      <dgm:prSet/>
      <dgm:spPr/>
      <dgm:t>
        <a:bodyPr/>
        <a:lstStyle/>
        <a:p>
          <a:pPr>
            <a:buNone/>
          </a:pPr>
          <a:r>
            <a:rPr lang="en-IN"/>
            <a:t> COMMIT;</a:t>
          </a:r>
        </a:p>
      </dgm:t>
    </dgm:pt>
    <dgm:pt modelId="{30B51B56-D7F3-40D6-A2B9-FA46AE8D4BBA}" type="sibTrans" cxnId="{7C106563-EC66-4EF1-AF37-34459D3E5AC3}">
      <dgm:prSet/>
      <dgm:spPr/>
      <dgm:t>
        <a:bodyPr/>
        <a:lstStyle/>
        <a:p>
          <a:endParaRPr lang="en-IN"/>
        </a:p>
      </dgm:t>
    </dgm:pt>
    <dgm:pt modelId="{9B99A043-416F-4D94-A468-C9837F0ABA2F}" type="parTrans" cxnId="{7C106563-EC66-4EF1-AF37-34459D3E5AC3}">
      <dgm:prSet/>
      <dgm:spPr/>
      <dgm:t>
        <a:bodyPr/>
        <a:lstStyle/>
        <a:p>
          <a:endParaRPr lang="en-IN"/>
        </a:p>
      </dgm:t>
    </dgm:pt>
    <dgm:pt modelId="{77BA1017-AD9E-464B-A542-756EB0A23B47}">
      <dgm:prSet/>
      <dgm:spPr/>
      <dgm:t>
        <a:bodyPr/>
        <a:lstStyle/>
        <a:p>
          <a:pPr>
            <a:buNone/>
          </a:pPr>
          <a:r>
            <a:rPr lang="en-IN"/>
            <a:t> RETURN p_f_id;</a:t>
          </a:r>
        </a:p>
      </dgm:t>
    </dgm:pt>
    <dgm:pt modelId="{B8363DCF-9282-4248-BD67-71820515AE2B}" type="sibTrans" cxnId="{247BC572-741F-4954-83D9-2404746692AE}">
      <dgm:prSet/>
      <dgm:spPr/>
      <dgm:t>
        <a:bodyPr/>
        <a:lstStyle/>
        <a:p>
          <a:endParaRPr lang="en-IN"/>
        </a:p>
      </dgm:t>
    </dgm:pt>
    <dgm:pt modelId="{9189B22E-6AD6-417F-A633-5BBBE68BC637}" type="parTrans" cxnId="{247BC572-741F-4954-83D9-2404746692AE}">
      <dgm:prSet/>
      <dgm:spPr/>
      <dgm:t>
        <a:bodyPr/>
        <a:lstStyle/>
        <a:p>
          <a:endParaRPr lang="en-IN"/>
        </a:p>
      </dgm:t>
    </dgm:pt>
    <dgm:pt modelId="{9A5B10A9-FF68-4192-B05B-44905FD230DD}">
      <dgm:prSet/>
      <dgm:spPr/>
      <dgm:t>
        <a:bodyPr/>
        <a:lstStyle/>
        <a:p>
          <a:pPr>
            <a:buNone/>
          </a:pPr>
          <a:r>
            <a:rPr lang="en-IN"/>
            <a:t>END;</a:t>
          </a:r>
        </a:p>
      </dgm:t>
    </dgm:pt>
    <dgm:pt modelId="{9F93423D-33BF-42F5-87DB-191AEA60CEDA}" type="sibTrans" cxnId="{66A73CBA-D6B7-46FF-B082-7C0C431D1DAC}">
      <dgm:prSet/>
      <dgm:spPr/>
      <dgm:t>
        <a:bodyPr/>
        <a:lstStyle/>
        <a:p>
          <a:endParaRPr lang="en-IN"/>
        </a:p>
      </dgm:t>
    </dgm:pt>
    <dgm:pt modelId="{5CAC6CE3-07A8-4FF1-8732-2DE7C618C78F}" type="parTrans" cxnId="{66A73CBA-D6B7-46FF-B082-7C0C431D1DAC}">
      <dgm:prSet/>
      <dgm:spPr/>
      <dgm:t>
        <a:bodyPr/>
        <a:lstStyle/>
        <a:p>
          <a:endParaRPr lang="en-IN"/>
        </a:p>
      </dgm:t>
    </dgm:pt>
    <dgm:pt modelId="{DD18E779-3304-4287-ACC1-5C164DF142F4}" type="pres">
      <dgm:prSet presAssocID="{1126CD02-4EA7-4D82-8C14-461363B60598}" presName="linear" presStyleCnt="0">
        <dgm:presLayoutVars>
          <dgm:animLvl val="lvl"/>
          <dgm:resizeHandles val="exact"/>
        </dgm:presLayoutVars>
      </dgm:prSet>
      <dgm:spPr/>
    </dgm:pt>
    <dgm:pt modelId="{6FB75057-5742-4240-8FB5-817FBED57740}" type="pres">
      <dgm:prSet presAssocID="{F31EAF43-FE6C-4926-9332-DD30825B68C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A6C35F-D085-4FA6-8D37-3FA031D9475D}" type="pres">
      <dgm:prSet presAssocID="{F31EAF43-FE6C-4926-9332-DD30825B68CA}" presName="childText" presStyleLbl="revTx" presStyleIdx="0" presStyleCnt="1" custLinFactNeighborX="-2068" custLinFactNeighborY="54841">
        <dgm:presLayoutVars>
          <dgm:bulletEnabled val="1"/>
        </dgm:presLayoutVars>
      </dgm:prSet>
      <dgm:spPr/>
    </dgm:pt>
  </dgm:ptLst>
  <dgm:cxnLst>
    <dgm:cxn modelId="{F3F20B07-7F84-4176-AE61-CB64CBEEE76A}" type="presOf" srcId="{F31EAF43-FE6C-4926-9332-DD30825B68CA}" destId="{6FB75057-5742-4240-8FB5-817FBED57740}" srcOrd="0" destOrd="0" presId="urn:microsoft.com/office/officeart/2005/8/layout/vList2"/>
    <dgm:cxn modelId="{35C74B0A-E9C8-49F1-91AD-B8F7656C48D1}" srcId="{F31EAF43-FE6C-4926-9332-DD30825B68CA}" destId="{2B9B663A-686D-41E2-9D74-579E786D2C61}" srcOrd="4" destOrd="0" parTransId="{40491DC8-8E17-4B34-B876-F247D74134FA}" sibTransId="{99CE5810-06F1-40A2-8D16-489DBB38FA08}"/>
    <dgm:cxn modelId="{051FCB0B-65E3-4837-8730-D099A7650765}" srcId="{F31EAF43-FE6C-4926-9332-DD30825B68CA}" destId="{E7048C7F-2D72-42C8-8455-4B2D44C42797}" srcOrd="6" destOrd="0" parTransId="{B391E4ED-5A46-4193-AECA-1B471EE862A3}" sibTransId="{13A909AC-E876-4509-A833-CDB96E0858A4}"/>
    <dgm:cxn modelId="{5EAF2E0F-8159-4136-BF21-46983D27BC34}" srcId="{F31EAF43-FE6C-4926-9332-DD30825B68CA}" destId="{C9805ADE-C8E6-4AC7-9E23-27505CBA2896}" srcOrd="5" destOrd="0" parTransId="{8882EA38-62AE-41B4-A34D-CB48B6B5D847}" sibTransId="{796905AB-4A06-4283-AFC6-CB1A77C9641C}"/>
    <dgm:cxn modelId="{3CB2B510-4FD8-47C8-9D9B-9D258B9CF3FD}" type="presOf" srcId="{77BA1017-AD9E-464B-A542-756EB0A23B47}" destId="{DDA6C35F-D085-4FA6-8D37-3FA031D9475D}" srcOrd="0" destOrd="10" presId="urn:microsoft.com/office/officeart/2005/8/layout/vList2"/>
    <dgm:cxn modelId="{27B3F630-8DB4-48BA-BA07-21C3E4AD7367}" type="presOf" srcId="{665181C6-D581-4C3F-964B-CDCA4ACE8135}" destId="{DDA6C35F-D085-4FA6-8D37-3FA031D9475D}" srcOrd="0" destOrd="2" presId="urn:microsoft.com/office/officeart/2005/8/layout/vList2"/>
    <dgm:cxn modelId="{3057E831-9BCE-4FC9-A2B7-734EBE07680F}" srcId="{F31EAF43-FE6C-4926-9332-DD30825B68CA}" destId="{BF11D2D9-DBE8-48FD-A943-B83D8C1F6928}" srcOrd="7" destOrd="0" parTransId="{CEF7EC40-8C00-4D09-B667-4948B7090B1D}" sibTransId="{67141ABE-F56D-4E9A-B675-0AF4BD7329BD}"/>
    <dgm:cxn modelId="{46B8F65E-F6C7-4568-BDD7-6980DBB736B1}" type="presOf" srcId="{0A267F4E-46B6-45D9-8AD5-C93FDF2FF6EC}" destId="{DDA6C35F-D085-4FA6-8D37-3FA031D9475D}" srcOrd="0" destOrd="3" presId="urn:microsoft.com/office/officeart/2005/8/layout/vList2"/>
    <dgm:cxn modelId="{7C106563-EC66-4EF1-AF37-34459D3E5AC3}" srcId="{F31EAF43-FE6C-4926-9332-DD30825B68CA}" destId="{D02FB4B2-4420-4870-BAA6-929F57E3B441}" srcOrd="9" destOrd="0" parTransId="{9B99A043-416F-4D94-A468-C9837F0ABA2F}" sibTransId="{30B51B56-D7F3-40D6-A2B9-FA46AE8D4BBA}"/>
    <dgm:cxn modelId="{263B104C-12E1-47EF-BDC5-9F715BDB8E9D}" srcId="{F31EAF43-FE6C-4926-9332-DD30825B68CA}" destId="{0A267F4E-46B6-45D9-8AD5-C93FDF2FF6EC}" srcOrd="3" destOrd="0" parTransId="{D43B7047-C47A-4E89-88AB-0CBAB6A56A00}" sibTransId="{145A3F7E-3ED0-453D-BA67-9401129018F7}"/>
    <dgm:cxn modelId="{BCDF986D-73AB-4905-878C-0EEF5C8053D4}" type="presOf" srcId="{9BD83253-E538-4F65-A07C-185ED0EA95ED}" destId="{DDA6C35F-D085-4FA6-8D37-3FA031D9475D}" srcOrd="0" destOrd="1" presId="urn:microsoft.com/office/officeart/2005/8/layout/vList2"/>
    <dgm:cxn modelId="{D15FA371-E0C8-45D0-83D6-248DFC1B8A1C}" type="presOf" srcId="{2B9B663A-686D-41E2-9D74-579E786D2C61}" destId="{DDA6C35F-D085-4FA6-8D37-3FA031D9475D}" srcOrd="0" destOrd="4" presId="urn:microsoft.com/office/officeart/2005/8/layout/vList2"/>
    <dgm:cxn modelId="{247BC572-741F-4954-83D9-2404746692AE}" srcId="{F31EAF43-FE6C-4926-9332-DD30825B68CA}" destId="{77BA1017-AD9E-464B-A542-756EB0A23B47}" srcOrd="10" destOrd="0" parTransId="{9189B22E-6AD6-417F-A633-5BBBE68BC637}" sibTransId="{B8363DCF-9282-4248-BD67-71820515AE2B}"/>
    <dgm:cxn modelId="{1950C37A-4184-4BDB-A7B3-A4FB182EF4FF}" type="presOf" srcId="{C9805ADE-C8E6-4AC7-9E23-27505CBA2896}" destId="{DDA6C35F-D085-4FA6-8D37-3FA031D9475D}" srcOrd="0" destOrd="5" presId="urn:microsoft.com/office/officeart/2005/8/layout/vList2"/>
    <dgm:cxn modelId="{AC9A4C88-E994-40FD-BA9B-8629BAD6EF8F}" type="presOf" srcId="{DB60C9A1-F992-43C5-B26A-E3DDF5A9FBF6}" destId="{DDA6C35F-D085-4FA6-8D37-3FA031D9475D}" srcOrd="0" destOrd="0" presId="urn:microsoft.com/office/officeart/2005/8/layout/vList2"/>
    <dgm:cxn modelId="{3DF5588D-2866-447A-A446-34CB056C8DF6}" srcId="{F31EAF43-FE6C-4926-9332-DD30825B68CA}" destId="{00F24A5A-C8A9-495F-BDA8-C15D68022C1E}" srcOrd="8" destOrd="0" parTransId="{720A6BA0-C19F-4A92-BC35-9F7C95CA49E4}" sibTransId="{F7F9021C-BD3E-473A-91C5-37B2A0B3EAFA}"/>
    <dgm:cxn modelId="{1CECA198-9A5B-4F8B-8058-53A7387133C0}" type="presOf" srcId="{9A5B10A9-FF68-4192-B05B-44905FD230DD}" destId="{DDA6C35F-D085-4FA6-8D37-3FA031D9475D}" srcOrd="0" destOrd="11" presId="urn:microsoft.com/office/officeart/2005/8/layout/vList2"/>
    <dgm:cxn modelId="{39A5C99E-5D0C-4BC0-AF02-97728FB85436}" type="presOf" srcId="{D02FB4B2-4420-4870-BAA6-929F57E3B441}" destId="{DDA6C35F-D085-4FA6-8D37-3FA031D9475D}" srcOrd="0" destOrd="9" presId="urn:microsoft.com/office/officeart/2005/8/layout/vList2"/>
    <dgm:cxn modelId="{4D6062B5-4572-47B6-B6DA-F8C4752BABAA}" srcId="{F31EAF43-FE6C-4926-9332-DD30825B68CA}" destId="{665181C6-D581-4C3F-964B-CDCA4ACE8135}" srcOrd="2" destOrd="0" parTransId="{879BD47A-5662-4160-A7DC-9A9BF05A0DBE}" sibTransId="{B667A3D5-246A-42B4-BC52-B26D22A336EE}"/>
    <dgm:cxn modelId="{66A73CBA-D6B7-46FF-B082-7C0C431D1DAC}" srcId="{F31EAF43-FE6C-4926-9332-DD30825B68CA}" destId="{9A5B10A9-FF68-4192-B05B-44905FD230DD}" srcOrd="11" destOrd="0" parTransId="{5CAC6CE3-07A8-4FF1-8732-2DE7C618C78F}" sibTransId="{9F93423D-33BF-42F5-87DB-191AEA60CEDA}"/>
    <dgm:cxn modelId="{D529D6C4-F68E-48B3-9B48-05744BC51076}" type="presOf" srcId="{1126CD02-4EA7-4D82-8C14-461363B60598}" destId="{DD18E779-3304-4287-ACC1-5C164DF142F4}" srcOrd="0" destOrd="0" presId="urn:microsoft.com/office/officeart/2005/8/layout/vList2"/>
    <dgm:cxn modelId="{ADF570DD-6954-47F9-A9C0-7C21B7279ED1}" srcId="{1126CD02-4EA7-4D82-8C14-461363B60598}" destId="{F31EAF43-FE6C-4926-9332-DD30825B68CA}" srcOrd="0" destOrd="0" parTransId="{924688E4-B9DB-41AD-A803-26AF06862C46}" sibTransId="{E7E5D9E3-EFEC-4A29-9E4C-6B5CE1715DF9}"/>
    <dgm:cxn modelId="{B9F811E3-EB65-4ED2-A294-67B7452C0B02}" srcId="{F31EAF43-FE6C-4926-9332-DD30825B68CA}" destId="{9BD83253-E538-4F65-A07C-185ED0EA95ED}" srcOrd="1" destOrd="0" parTransId="{4445E2E8-D05C-43A9-93A4-848F2B638A36}" sibTransId="{C511B7B2-6487-4487-86A2-E8AE2D820AB3}"/>
    <dgm:cxn modelId="{A10BB0ED-64D0-458D-9F69-B74876C09346}" type="presOf" srcId="{E7048C7F-2D72-42C8-8455-4B2D44C42797}" destId="{DDA6C35F-D085-4FA6-8D37-3FA031D9475D}" srcOrd="0" destOrd="6" presId="urn:microsoft.com/office/officeart/2005/8/layout/vList2"/>
    <dgm:cxn modelId="{853AF9F5-48BC-4454-A944-B58136F9AD4D}" type="presOf" srcId="{00F24A5A-C8A9-495F-BDA8-C15D68022C1E}" destId="{DDA6C35F-D085-4FA6-8D37-3FA031D9475D}" srcOrd="0" destOrd="8" presId="urn:microsoft.com/office/officeart/2005/8/layout/vList2"/>
    <dgm:cxn modelId="{7F8001F9-5AC6-4D9E-A5BF-E34893CE097E}" srcId="{F31EAF43-FE6C-4926-9332-DD30825B68CA}" destId="{DB60C9A1-F992-43C5-B26A-E3DDF5A9FBF6}" srcOrd="0" destOrd="0" parTransId="{452634D4-0AAE-424D-80D0-91E9D0CD41D7}" sibTransId="{F9C22A25-7CC0-4841-808C-003BBB6C772F}"/>
    <dgm:cxn modelId="{5DDB66F9-4194-412C-ADF8-B7065AD35631}" type="presOf" srcId="{BF11D2D9-DBE8-48FD-A943-B83D8C1F6928}" destId="{DDA6C35F-D085-4FA6-8D37-3FA031D9475D}" srcOrd="0" destOrd="7" presId="urn:microsoft.com/office/officeart/2005/8/layout/vList2"/>
    <dgm:cxn modelId="{FCD35A23-C4EA-467E-A0FD-9C28FBFA4618}" type="presParOf" srcId="{DD18E779-3304-4287-ACC1-5C164DF142F4}" destId="{6FB75057-5742-4240-8FB5-817FBED57740}" srcOrd="0" destOrd="0" presId="urn:microsoft.com/office/officeart/2005/8/layout/vList2"/>
    <dgm:cxn modelId="{3C3A6661-BE4D-473B-8C99-3134F07F0165}" type="presParOf" srcId="{DD18E779-3304-4287-ACC1-5C164DF142F4}" destId="{DDA6C35F-D085-4FA6-8D37-3FA031D9475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25F8-652E-43C9-A92C-2580C5FDDC5E}">
      <dsp:nvSpPr>
        <dsp:cNvPr id="0" name=""/>
        <dsp:cNvSpPr/>
      </dsp:nvSpPr>
      <dsp:spPr>
        <a:xfrm>
          <a:off x="0" y="30569"/>
          <a:ext cx="562379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New User Registration</a:t>
          </a:r>
          <a:endParaRPr lang="en-US" sz="3300" kern="1200"/>
        </a:p>
      </dsp:txBody>
      <dsp:txXfrm>
        <a:off x="38638" y="69207"/>
        <a:ext cx="5546519" cy="714229"/>
      </dsp:txXfrm>
    </dsp:sp>
    <dsp:sp modelId="{A53BB5A1-2DAF-4D58-90FB-A578717F7135}">
      <dsp:nvSpPr>
        <dsp:cNvPr id="0" name=""/>
        <dsp:cNvSpPr/>
      </dsp:nvSpPr>
      <dsp:spPr>
        <a:xfrm>
          <a:off x="0" y="917114"/>
          <a:ext cx="562379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User</a:t>
          </a:r>
          <a:endParaRPr lang="en-US" sz="3300" kern="1200"/>
        </a:p>
      </dsp:txBody>
      <dsp:txXfrm>
        <a:off x="38638" y="955752"/>
        <a:ext cx="5546519" cy="714229"/>
      </dsp:txXfrm>
    </dsp:sp>
    <dsp:sp modelId="{983333A5-7F35-4AA3-8699-E81B051E0909}">
      <dsp:nvSpPr>
        <dsp:cNvPr id="0" name=""/>
        <dsp:cNvSpPr/>
      </dsp:nvSpPr>
      <dsp:spPr>
        <a:xfrm>
          <a:off x="0" y="1708619"/>
          <a:ext cx="5623795" cy="1332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55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/>
            <a:t>View and Enroll Course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/>
            <a:t>Give Feedback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/>
            <a:t>View Admin</a:t>
          </a:r>
          <a:endParaRPr lang="en-US" sz="2600" kern="1200"/>
        </a:p>
      </dsp:txBody>
      <dsp:txXfrm>
        <a:off x="0" y="1708619"/>
        <a:ext cx="5623795" cy="1332045"/>
      </dsp:txXfrm>
    </dsp:sp>
    <dsp:sp modelId="{40007786-1E7A-44FC-BAF5-6097FA2B92A9}">
      <dsp:nvSpPr>
        <dsp:cNvPr id="0" name=""/>
        <dsp:cNvSpPr/>
      </dsp:nvSpPr>
      <dsp:spPr>
        <a:xfrm>
          <a:off x="0" y="3040664"/>
          <a:ext cx="562379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Admin</a:t>
          </a:r>
          <a:endParaRPr lang="en-US" sz="3300" kern="1200"/>
        </a:p>
      </dsp:txBody>
      <dsp:txXfrm>
        <a:off x="38638" y="3079302"/>
        <a:ext cx="5546519" cy="714229"/>
      </dsp:txXfrm>
    </dsp:sp>
    <dsp:sp modelId="{F7A3FCB6-26D2-4826-AFCE-3B751145A2B6}">
      <dsp:nvSpPr>
        <dsp:cNvPr id="0" name=""/>
        <dsp:cNvSpPr/>
      </dsp:nvSpPr>
      <dsp:spPr>
        <a:xfrm>
          <a:off x="0" y="3832169"/>
          <a:ext cx="5623795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55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/>
            <a:t>Add and View Course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/>
            <a:t>View Feedback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View Admin and User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Add New Admin </a:t>
          </a:r>
          <a:endParaRPr lang="en-US" sz="2600" kern="1200" dirty="0"/>
        </a:p>
      </dsp:txBody>
      <dsp:txXfrm>
        <a:off x="0" y="3832169"/>
        <a:ext cx="5623795" cy="1776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BD51F-DC20-4802-8DD9-0E8BEF43AE3A}">
      <dsp:nvSpPr>
        <dsp:cNvPr id="0" name=""/>
        <dsp:cNvSpPr/>
      </dsp:nvSpPr>
      <dsp:spPr>
        <a:xfrm>
          <a:off x="2020" y="62958"/>
          <a:ext cx="2321892" cy="11609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Server</a:t>
          </a:r>
          <a:endParaRPr lang="en-US" sz="3800" kern="1200"/>
        </a:p>
      </dsp:txBody>
      <dsp:txXfrm>
        <a:off x="36023" y="96961"/>
        <a:ext cx="2253886" cy="1092940"/>
      </dsp:txXfrm>
    </dsp:sp>
    <dsp:sp modelId="{5D53963B-358F-4A07-90B5-19BA671067C0}">
      <dsp:nvSpPr>
        <dsp:cNvPr id="0" name=""/>
        <dsp:cNvSpPr/>
      </dsp:nvSpPr>
      <dsp:spPr>
        <a:xfrm>
          <a:off x="234209" y="1223904"/>
          <a:ext cx="232189" cy="87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709"/>
              </a:lnTo>
              <a:lnTo>
                <a:pt x="232189" y="8707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34D3-5D32-4990-B941-0C968F8A95E3}">
      <dsp:nvSpPr>
        <dsp:cNvPr id="0" name=""/>
        <dsp:cNvSpPr/>
      </dsp:nvSpPr>
      <dsp:spPr>
        <a:xfrm>
          <a:off x="466398" y="1514141"/>
          <a:ext cx="1857513" cy="116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Apache Tomcat 9</a:t>
          </a:r>
          <a:endParaRPr lang="en-US" sz="2700" kern="1200"/>
        </a:p>
      </dsp:txBody>
      <dsp:txXfrm>
        <a:off x="500401" y="1548144"/>
        <a:ext cx="1789507" cy="1092940"/>
      </dsp:txXfrm>
    </dsp:sp>
    <dsp:sp modelId="{BC08304C-1884-4C2E-8869-293D9E239DB8}">
      <dsp:nvSpPr>
        <dsp:cNvPr id="0" name=""/>
        <dsp:cNvSpPr/>
      </dsp:nvSpPr>
      <dsp:spPr>
        <a:xfrm>
          <a:off x="2904385" y="62958"/>
          <a:ext cx="2321892" cy="11609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Backend</a:t>
          </a:r>
          <a:endParaRPr lang="en-US" sz="3800" kern="1200"/>
        </a:p>
      </dsp:txBody>
      <dsp:txXfrm>
        <a:off x="2938388" y="96961"/>
        <a:ext cx="2253886" cy="1092940"/>
      </dsp:txXfrm>
    </dsp:sp>
    <dsp:sp modelId="{82C914E0-FB1B-4117-971A-C98D33131C20}">
      <dsp:nvSpPr>
        <dsp:cNvPr id="0" name=""/>
        <dsp:cNvSpPr/>
      </dsp:nvSpPr>
      <dsp:spPr>
        <a:xfrm>
          <a:off x="3136574" y="1223904"/>
          <a:ext cx="232189" cy="87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709"/>
              </a:lnTo>
              <a:lnTo>
                <a:pt x="232189" y="8707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15E1B-1571-4961-81CC-DAEEA5361AA1}">
      <dsp:nvSpPr>
        <dsp:cNvPr id="0" name=""/>
        <dsp:cNvSpPr/>
      </dsp:nvSpPr>
      <dsp:spPr>
        <a:xfrm>
          <a:off x="3368764" y="1514141"/>
          <a:ext cx="1857513" cy="116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Java Servlet</a:t>
          </a:r>
          <a:endParaRPr lang="en-US" sz="2700" kern="1200"/>
        </a:p>
      </dsp:txBody>
      <dsp:txXfrm>
        <a:off x="3402767" y="1548144"/>
        <a:ext cx="1789507" cy="1092940"/>
      </dsp:txXfrm>
    </dsp:sp>
    <dsp:sp modelId="{DF399A0F-D606-4560-8BDC-BB2F6E9C03B7}">
      <dsp:nvSpPr>
        <dsp:cNvPr id="0" name=""/>
        <dsp:cNvSpPr/>
      </dsp:nvSpPr>
      <dsp:spPr>
        <a:xfrm>
          <a:off x="5806751" y="62958"/>
          <a:ext cx="2321892" cy="11609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Frontend</a:t>
          </a:r>
          <a:endParaRPr lang="en-US" sz="3800" kern="1200"/>
        </a:p>
      </dsp:txBody>
      <dsp:txXfrm>
        <a:off x="5840754" y="96961"/>
        <a:ext cx="2253886" cy="1092940"/>
      </dsp:txXfrm>
    </dsp:sp>
    <dsp:sp modelId="{0E733854-4C33-4044-8B31-20ED7B99BD42}">
      <dsp:nvSpPr>
        <dsp:cNvPr id="0" name=""/>
        <dsp:cNvSpPr/>
      </dsp:nvSpPr>
      <dsp:spPr>
        <a:xfrm>
          <a:off x="6038940" y="1223904"/>
          <a:ext cx="232189" cy="87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709"/>
              </a:lnTo>
              <a:lnTo>
                <a:pt x="232189" y="8707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01BA-A9AB-4E6B-AE2A-57F186D49383}">
      <dsp:nvSpPr>
        <dsp:cNvPr id="0" name=""/>
        <dsp:cNvSpPr/>
      </dsp:nvSpPr>
      <dsp:spPr>
        <a:xfrm>
          <a:off x="6271129" y="1514141"/>
          <a:ext cx="1857513" cy="116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JSP</a:t>
          </a:r>
          <a:endParaRPr lang="en-US" sz="2700" kern="1200"/>
        </a:p>
      </dsp:txBody>
      <dsp:txXfrm>
        <a:off x="6305132" y="1548144"/>
        <a:ext cx="1789507" cy="1092940"/>
      </dsp:txXfrm>
    </dsp:sp>
    <dsp:sp modelId="{F9D091FA-2313-4154-B212-D8C07443908C}">
      <dsp:nvSpPr>
        <dsp:cNvPr id="0" name=""/>
        <dsp:cNvSpPr/>
      </dsp:nvSpPr>
      <dsp:spPr>
        <a:xfrm>
          <a:off x="6038940" y="1223904"/>
          <a:ext cx="232189" cy="2321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892"/>
              </a:lnTo>
              <a:lnTo>
                <a:pt x="232189" y="232189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BC89-2B42-4BE7-8744-BC7517B66C8C}">
      <dsp:nvSpPr>
        <dsp:cNvPr id="0" name=""/>
        <dsp:cNvSpPr/>
      </dsp:nvSpPr>
      <dsp:spPr>
        <a:xfrm>
          <a:off x="6271129" y="2965324"/>
          <a:ext cx="1857513" cy="116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HTML/CSS</a:t>
          </a:r>
          <a:endParaRPr lang="en-US" sz="2700" kern="1200"/>
        </a:p>
      </dsp:txBody>
      <dsp:txXfrm>
        <a:off x="6305132" y="2999327"/>
        <a:ext cx="1789507" cy="1092940"/>
      </dsp:txXfrm>
    </dsp:sp>
    <dsp:sp modelId="{61A0D08A-4C33-4B38-92F0-3E530C4D6A8B}">
      <dsp:nvSpPr>
        <dsp:cNvPr id="0" name=""/>
        <dsp:cNvSpPr/>
      </dsp:nvSpPr>
      <dsp:spPr>
        <a:xfrm>
          <a:off x="8709116" y="62958"/>
          <a:ext cx="2321892" cy="11609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Database</a:t>
          </a:r>
          <a:endParaRPr lang="en-US" sz="3800" kern="1200"/>
        </a:p>
      </dsp:txBody>
      <dsp:txXfrm>
        <a:off x="8743119" y="96961"/>
        <a:ext cx="2253886" cy="1092940"/>
      </dsp:txXfrm>
    </dsp:sp>
    <dsp:sp modelId="{C5B55EE6-025C-4715-8A28-EB895366CBAE}">
      <dsp:nvSpPr>
        <dsp:cNvPr id="0" name=""/>
        <dsp:cNvSpPr/>
      </dsp:nvSpPr>
      <dsp:spPr>
        <a:xfrm>
          <a:off x="8941305" y="1223904"/>
          <a:ext cx="232189" cy="87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709"/>
              </a:lnTo>
              <a:lnTo>
                <a:pt x="232189" y="8707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9E139-1C52-4824-A816-A3F52FFBF403}">
      <dsp:nvSpPr>
        <dsp:cNvPr id="0" name=""/>
        <dsp:cNvSpPr/>
      </dsp:nvSpPr>
      <dsp:spPr>
        <a:xfrm>
          <a:off x="9173494" y="1514141"/>
          <a:ext cx="1857513" cy="116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Oracle</a:t>
          </a:r>
          <a:endParaRPr lang="en-US" sz="2700" kern="1200"/>
        </a:p>
      </dsp:txBody>
      <dsp:txXfrm>
        <a:off x="9207497" y="1548144"/>
        <a:ext cx="1789507" cy="1092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A8085-2409-4176-822C-763633ED280D}">
      <dsp:nvSpPr>
        <dsp:cNvPr id="0" name=""/>
        <dsp:cNvSpPr/>
      </dsp:nvSpPr>
      <dsp:spPr>
        <a:xfrm>
          <a:off x="4148" y="823505"/>
          <a:ext cx="2494283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com.Amdocs.main</a:t>
          </a:r>
          <a:endParaRPr lang="en-US" sz="1500" kern="1200"/>
        </a:p>
      </dsp:txBody>
      <dsp:txXfrm>
        <a:off x="4148" y="823505"/>
        <a:ext cx="2494283" cy="432000"/>
      </dsp:txXfrm>
    </dsp:sp>
    <dsp:sp modelId="{9C3F062F-EAF8-44F7-AB27-362413C01CE0}">
      <dsp:nvSpPr>
        <dsp:cNvPr id="0" name=""/>
        <dsp:cNvSpPr/>
      </dsp:nvSpPr>
      <dsp:spPr>
        <a:xfrm>
          <a:off x="4148" y="1255505"/>
          <a:ext cx="2494283" cy="21102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LoginServlet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Login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LogOut</a:t>
          </a:r>
          <a:r>
            <a:rPr lang="en-IN" sz="1500" kern="1200"/>
            <a:t> 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DBConnect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Course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Feedback</a:t>
          </a:r>
        </a:p>
      </dsp:txBody>
      <dsp:txXfrm>
        <a:off x="4148" y="1255505"/>
        <a:ext cx="2494283" cy="2110218"/>
      </dsp:txXfrm>
    </dsp:sp>
    <dsp:sp modelId="{06E51C0C-942A-4902-974C-2F947030885C}">
      <dsp:nvSpPr>
        <dsp:cNvPr id="0" name=""/>
        <dsp:cNvSpPr/>
      </dsp:nvSpPr>
      <dsp:spPr>
        <a:xfrm>
          <a:off x="2847631" y="823505"/>
          <a:ext cx="2494283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err="1"/>
            <a:t>com.Amdocs.user</a:t>
          </a:r>
          <a:endParaRPr lang="en-US" sz="1500" kern="1200"/>
        </a:p>
      </dsp:txBody>
      <dsp:txXfrm>
        <a:off x="2847631" y="823505"/>
        <a:ext cx="2494283" cy="432000"/>
      </dsp:txXfrm>
    </dsp:sp>
    <dsp:sp modelId="{8B554A0F-05F1-43DA-840A-8B6ECD4F56C8}">
      <dsp:nvSpPr>
        <dsp:cNvPr id="0" name=""/>
        <dsp:cNvSpPr/>
      </dsp:nvSpPr>
      <dsp:spPr>
        <a:xfrm>
          <a:off x="2847631" y="1255505"/>
          <a:ext cx="2494283" cy="21102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UserServlet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UserRegisterServlet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MyCourseServlet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err="1"/>
            <a:t>EnrollCourseServlet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err="1"/>
            <a:t>FeedbackServleet</a:t>
          </a:r>
          <a:endParaRPr lang="en-US" sz="1500" kern="1200"/>
        </a:p>
      </dsp:txBody>
      <dsp:txXfrm>
        <a:off x="2847631" y="1255505"/>
        <a:ext cx="2494283" cy="2110218"/>
      </dsp:txXfrm>
    </dsp:sp>
    <dsp:sp modelId="{43F453A6-46CE-469A-B8AE-517543B099A3}">
      <dsp:nvSpPr>
        <dsp:cNvPr id="0" name=""/>
        <dsp:cNvSpPr/>
      </dsp:nvSpPr>
      <dsp:spPr>
        <a:xfrm>
          <a:off x="5719698" y="807629"/>
          <a:ext cx="2494283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err="1"/>
            <a:t>com.Amdocs.admin</a:t>
          </a:r>
          <a:endParaRPr lang="en-US" sz="1500" kern="1200"/>
        </a:p>
      </dsp:txBody>
      <dsp:txXfrm>
        <a:off x="5719698" y="807629"/>
        <a:ext cx="2494283" cy="432000"/>
      </dsp:txXfrm>
    </dsp:sp>
    <dsp:sp modelId="{F315F949-48D8-45D1-A423-313530DBEF88}">
      <dsp:nvSpPr>
        <dsp:cNvPr id="0" name=""/>
        <dsp:cNvSpPr/>
      </dsp:nvSpPr>
      <dsp:spPr>
        <a:xfrm>
          <a:off x="5691114" y="1255505"/>
          <a:ext cx="2494283" cy="21102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AdminServlet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Admin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AdminRegisterServlet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AddCourseServlet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err="1"/>
            <a:t>ViewCourseServlet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ViewAdminServlet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ViewFeedbackServlet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ViewUserServlet</a:t>
          </a:r>
          <a:endParaRPr lang="en-US" sz="1500" kern="1200"/>
        </a:p>
      </dsp:txBody>
      <dsp:txXfrm>
        <a:off x="5691114" y="1255505"/>
        <a:ext cx="2494283" cy="2110218"/>
      </dsp:txXfrm>
    </dsp:sp>
    <dsp:sp modelId="{A85A6F7A-8F5A-4ED7-8FD4-E7AACA6FC4D2}">
      <dsp:nvSpPr>
        <dsp:cNvPr id="0" name=""/>
        <dsp:cNvSpPr/>
      </dsp:nvSpPr>
      <dsp:spPr>
        <a:xfrm>
          <a:off x="8534597" y="823505"/>
          <a:ext cx="2494283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err="1"/>
            <a:t>com.Amdocs</a:t>
          </a:r>
          <a:r>
            <a:rPr lang="en-IN" sz="1500" kern="1200"/>
            <a:t>.Test</a:t>
          </a:r>
          <a:endParaRPr lang="en-US" sz="1500" kern="1200"/>
        </a:p>
      </dsp:txBody>
      <dsp:txXfrm>
        <a:off x="8534597" y="823505"/>
        <a:ext cx="2494283" cy="432000"/>
      </dsp:txXfrm>
    </dsp:sp>
    <dsp:sp modelId="{A98616C7-7E0A-47A9-A6A2-B0B45BE51F1C}">
      <dsp:nvSpPr>
        <dsp:cNvPr id="0" name=""/>
        <dsp:cNvSpPr/>
      </dsp:nvSpPr>
      <dsp:spPr>
        <a:xfrm>
          <a:off x="8534597" y="1255505"/>
          <a:ext cx="2494283" cy="21102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err="1"/>
            <a:t>UserTypeDetectionTest</a:t>
          </a:r>
          <a:endParaRPr lang="en-US" sz="1500" kern="1200"/>
        </a:p>
      </dsp:txBody>
      <dsp:txXfrm>
        <a:off x="8534597" y="1255505"/>
        <a:ext cx="2494283" cy="2110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D688-2418-4424-AB23-2E6C12A80F7C}">
      <dsp:nvSpPr>
        <dsp:cNvPr id="0" name=""/>
        <dsp:cNvSpPr/>
      </dsp:nvSpPr>
      <dsp:spPr>
        <a:xfrm>
          <a:off x="0" y="239759"/>
          <a:ext cx="724014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33248" rIns="5619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request.getSession().invalidate();</a:t>
          </a:r>
          <a:endParaRPr lang="en-US" sz="1600" kern="1200"/>
        </a:p>
      </dsp:txBody>
      <dsp:txXfrm>
        <a:off x="0" y="239759"/>
        <a:ext cx="7240146" cy="680400"/>
      </dsp:txXfrm>
    </dsp:sp>
    <dsp:sp modelId="{4C9559EC-004F-4794-AB60-A368B8B9A8C1}">
      <dsp:nvSpPr>
        <dsp:cNvPr id="0" name=""/>
        <dsp:cNvSpPr/>
      </dsp:nvSpPr>
      <dsp:spPr>
        <a:xfrm>
          <a:off x="362007" y="3599"/>
          <a:ext cx="50681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Log Out</a:t>
          </a:r>
          <a:endParaRPr lang="en-US" sz="1600" kern="1200"/>
        </a:p>
      </dsp:txBody>
      <dsp:txXfrm>
        <a:off x="385064" y="26656"/>
        <a:ext cx="5021988" cy="426206"/>
      </dsp:txXfrm>
    </dsp:sp>
    <dsp:sp modelId="{A1367EE5-0089-4BF0-80FF-520EA9A360F1}">
      <dsp:nvSpPr>
        <dsp:cNvPr id="0" name=""/>
        <dsp:cNvSpPr/>
      </dsp:nvSpPr>
      <dsp:spPr>
        <a:xfrm>
          <a:off x="0" y="1242719"/>
          <a:ext cx="724014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33248" rIns="5619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ViewFeedback Servlet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Select * from feedback;</a:t>
          </a:r>
          <a:endParaRPr lang="en-US" sz="1600" kern="1200"/>
        </a:p>
      </dsp:txBody>
      <dsp:txXfrm>
        <a:off x="0" y="1242719"/>
        <a:ext cx="7240146" cy="932400"/>
      </dsp:txXfrm>
    </dsp:sp>
    <dsp:sp modelId="{0274A4DE-36D6-4311-B973-D84384D4AA7F}">
      <dsp:nvSpPr>
        <dsp:cNvPr id="0" name=""/>
        <dsp:cNvSpPr/>
      </dsp:nvSpPr>
      <dsp:spPr>
        <a:xfrm>
          <a:off x="362007" y="1006559"/>
          <a:ext cx="50681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View FeedBack</a:t>
          </a:r>
          <a:endParaRPr lang="en-US" sz="1600" kern="1200"/>
        </a:p>
      </dsp:txBody>
      <dsp:txXfrm>
        <a:off x="385064" y="1029616"/>
        <a:ext cx="5021988" cy="426206"/>
      </dsp:txXfrm>
    </dsp:sp>
    <dsp:sp modelId="{BD2CF844-22E8-459D-9DD4-63D8998D8230}">
      <dsp:nvSpPr>
        <dsp:cNvPr id="0" name=""/>
        <dsp:cNvSpPr/>
      </dsp:nvSpPr>
      <dsp:spPr>
        <a:xfrm>
          <a:off x="0" y="2497679"/>
          <a:ext cx="724014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33248" rIns="5619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ViewUserServlet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Select * from user1;</a:t>
          </a:r>
          <a:endParaRPr lang="en-US" sz="1600" kern="1200"/>
        </a:p>
      </dsp:txBody>
      <dsp:txXfrm>
        <a:off x="0" y="2497679"/>
        <a:ext cx="7240146" cy="932400"/>
      </dsp:txXfrm>
    </dsp:sp>
    <dsp:sp modelId="{FFA29766-4AB0-4737-8FCD-AA2C07184457}">
      <dsp:nvSpPr>
        <dsp:cNvPr id="0" name=""/>
        <dsp:cNvSpPr/>
      </dsp:nvSpPr>
      <dsp:spPr>
        <a:xfrm>
          <a:off x="362007" y="2261519"/>
          <a:ext cx="50681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View User</a:t>
          </a:r>
          <a:endParaRPr lang="en-US" sz="1600" kern="1200"/>
        </a:p>
      </dsp:txBody>
      <dsp:txXfrm>
        <a:off x="385064" y="2284576"/>
        <a:ext cx="5021988" cy="426206"/>
      </dsp:txXfrm>
    </dsp:sp>
    <dsp:sp modelId="{F004224D-0DEF-4706-A9E0-FB39D055B253}">
      <dsp:nvSpPr>
        <dsp:cNvPr id="0" name=""/>
        <dsp:cNvSpPr/>
      </dsp:nvSpPr>
      <dsp:spPr>
        <a:xfrm>
          <a:off x="0" y="3752640"/>
          <a:ext cx="724014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33248" rIns="5619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ViewAdminServlet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Select * from admin1;</a:t>
          </a:r>
          <a:endParaRPr lang="en-US" sz="1600" kern="1200"/>
        </a:p>
      </dsp:txBody>
      <dsp:txXfrm>
        <a:off x="0" y="3752640"/>
        <a:ext cx="7240146" cy="932400"/>
      </dsp:txXfrm>
    </dsp:sp>
    <dsp:sp modelId="{E00F0003-F2DC-4F78-982E-28348AB190E0}">
      <dsp:nvSpPr>
        <dsp:cNvPr id="0" name=""/>
        <dsp:cNvSpPr/>
      </dsp:nvSpPr>
      <dsp:spPr>
        <a:xfrm>
          <a:off x="362007" y="3516480"/>
          <a:ext cx="50681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View Admin</a:t>
          </a:r>
          <a:endParaRPr lang="en-US" sz="1600" kern="1200"/>
        </a:p>
      </dsp:txBody>
      <dsp:txXfrm>
        <a:off x="385064" y="3539537"/>
        <a:ext cx="5021988" cy="426206"/>
      </dsp:txXfrm>
    </dsp:sp>
    <dsp:sp modelId="{D77358B4-003B-4710-A3B1-B5DA27326874}">
      <dsp:nvSpPr>
        <dsp:cNvPr id="0" name=""/>
        <dsp:cNvSpPr/>
      </dsp:nvSpPr>
      <dsp:spPr>
        <a:xfrm>
          <a:off x="0" y="5007600"/>
          <a:ext cx="724014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33248" rIns="5619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ViewCourseServlet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Select * from course;</a:t>
          </a:r>
          <a:endParaRPr lang="en-US" sz="1600" kern="1200"/>
        </a:p>
      </dsp:txBody>
      <dsp:txXfrm>
        <a:off x="0" y="5007600"/>
        <a:ext cx="7240146" cy="932400"/>
      </dsp:txXfrm>
    </dsp:sp>
    <dsp:sp modelId="{1EA44A78-2B75-46BA-8E47-190856BE9B16}">
      <dsp:nvSpPr>
        <dsp:cNvPr id="0" name=""/>
        <dsp:cNvSpPr/>
      </dsp:nvSpPr>
      <dsp:spPr>
        <a:xfrm>
          <a:off x="362007" y="4771440"/>
          <a:ext cx="50681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View Course</a:t>
          </a:r>
          <a:endParaRPr lang="en-US" sz="1600" kern="1200"/>
        </a:p>
      </dsp:txBody>
      <dsp:txXfrm>
        <a:off x="385064" y="4794497"/>
        <a:ext cx="5021988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1F00F-9EBF-4078-B913-023AA9474B07}">
      <dsp:nvSpPr>
        <dsp:cNvPr id="0" name=""/>
        <dsp:cNvSpPr/>
      </dsp:nvSpPr>
      <dsp:spPr>
        <a:xfrm>
          <a:off x="46" y="420310"/>
          <a:ext cx="4415283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ENVIRONMENT</a:t>
          </a:r>
          <a:endParaRPr lang="en-US" sz="2300" kern="1200"/>
        </a:p>
      </dsp:txBody>
      <dsp:txXfrm>
        <a:off x="46" y="420310"/>
        <a:ext cx="4415283" cy="662400"/>
      </dsp:txXfrm>
    </dsp:sp>
    <dsp:sp modelId="{1B600099-04F1-45AF-A56C-FE05CC991831}">
      <dsp:nvSpPr>
        <dsp:cNvPr id="0" name=""/>
        <dsp:cNvSpPr/>
      </dsp:nvSpPr>
      <dsp:spPr>
        <a:xfrm>
          <a:off x="46" y="1082710"/>
          <a:ext cx="4415283" cy="23991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IDE – Eclipse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Git – For Version Control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err="1"/>
            <a:t>Github</a:t>
          </a:r>
          <a:r>
            <a:rPr lang="en-IN" sz="2300" kern="1200"/>
            <a:t> – Source Code Repo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300" kern="1200">
              <a:hlinkClick xmlns:r="http://schemas.openxmlformats.org/officeDocument/2006/relationships" r:id="rId1"/>
            </a:rPr>
            <a:t>https://github.com/abhishek-singh-IN/Amdocs-Training-Project</a:t>
          </a:r>
          <a:endParaRPr lang="en-US" sz="2300" kern="1200"/>
        </a:p>
      </dsp:txBody>
      <dsp:txXfrm>
        <a:off x="46" y="1082710"/>
        <a:ext cx="4415283" cy="2399129"/>
      </dsp:txXfrm>
    </dsp:sp>
    <dsp:sp modelId="{FB285546-5FCB-4F89-BD7D-C043C1E91606}">
      <dsp:nvSpPr>
        <dsp:cNvPr id="0" name=""/>
        <dsp:cNvSpPr/>
      </dsp:nvSpPr>
      <dsp:spPr>
        <a:xfrm>
          <a:off x="5033469" y="420310"/>
          <a:ext cx="4415283" cy="662400"/>
        </a:xfrm>
        <a:prstGeom prst="rect">
          <a:avLst/>
        </a:prstGeom>
        <a:solidFill>
          <a:schemeClr val="accent5">
            <a:hueOff val="-20228348"/>
            <a:satOff val="0"/>
            <a:lumOff val="31177"/>
            <a:alphaOff val="0"/>
          </a:schemeClr>
        </a:solidFill>
        <a:ln w="12700" cap="flat" cmpd="sng" algn="ctr">
          <a:solidFill>
            <a:schemeClr val="accent5">
              <a:hueOff val="-20228348"/>
              <a:satOff val="0"/>
              <a:lumOff val="3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SOURCE CODE</a:t>
          </a:r>
          <a:endParaRPr lang="en-US" sz="2300" kern="1200"/>
        </a:p>
      </dsp:txBody>
      <dsp:txXfrm>
        <a:off x="5033469" y="420310"/>
        <a:ext cx="4415283" cy="662400"/>
      </dsp:txXfrm>
    </dsp:sp>
    <dsp:sp modelId="{1FA79EFE-6D68-4168-95F3-214A0738BDD5}">
      <dsp:nvSpPr>
        <dsp:cNvPr id="0" name=""/>
        <dsp:cNvSpPr/>
      </dsp:nvSpPr>
      <dsp:spPr>
        <a:xfrm>
          <a:off x="5033469" y="1082710"/>
          <a:ext cx="4415283" cy="2399129"/>
        </a:xfrm>
        <a:prstGeom prst="rect">
          <a:avLst/>
        </a:prstGeom>
        <a:solidFill>
          <a:schemeClr val="accent5">
            <a:tint val="40000"/>
            <a:alpha val="90000"/>
            <a:hueOff val="-21018693"/>
            <a:satOff val="42461"/>
            <a:lumOff val="49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018693"/>
              <a:satOff val="42461"/>
              <a:lumOff val="49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Session – For Storing logged in User Details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Junit 5 – Testing </a:t>
          </a:r>
        </a:p>
      </dsp:txBody>
      <dsp:txXfrm>
        <a:off x="5033469" y="1082710"/>
        <a:ext cx="4415283" cy="23991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D6A17-C76D-4A1F-98E5-0E5BB8535280}">
      <dsp:nvSpPr>
        <dsp:cNvPr id="0" name=""/>
        <dsp:cNvSpPr/>
      </dsp:nvSpPr>
      <dsp:spPr>
        <a:xfrm>
          <a:off x="0" y="238986"/>
          <a:ext cx="5623795" cy="26174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469" tIns="187452" rIns="436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CREATE OR REPLACE FUNCTION </a:t>
          </a:r>
          <a:r>
            <a:rPr lang="en-IN" sz="900" kern="1200" err="1"/>
            <a:t>addCOURSE</a:t>
          </a:r>
          <a:r>
            <a:rPr lang="en-IN" sz="900" kern="1200"/>
            <a:t>(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 err="1"/>
            <a:t>p_course_name</a:t>
          </a:r>
          <a:r>
            <a:rPr lang="en-IN" sz="900" kern="1200"/>
            <a:t> IN COURSE.C_NAME%TYPE,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 err="1"/>
            <a:t>p_course_desp</a:t>
          </a:r>
          <a:r>
            <a:rPr lang="en-IN" sz="900" kern="1200"/>
            <a:t> IN COURSE.C_DESP%TYPE,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 err="1"/>
            <a:t>p_course_fees</a:t>
          </a:r>
          <a:r>
            <a:rPr lang="en-IN" sz="900" kern="1200"/>
            <a:t> IN COURSE.C_FEES%TYPE,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 err="1"/>
            <a:t>p_course_resource</a:t>
          </a:r>
          <a:r>
            <a:rPr lang="en-IN" sz="900" kern="1200"/>
            <a:t> IN COURSE.C_RESOURCE%TYPE)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RETURN </a:t>
          </a:r>
          <a:r>
            <a:rPr lang="en-IN" sz="900" kern="1200" err="1"/>
            <a:t>COURSE.course_id%TYPE</a:t>
          </a:r>
          <a:r>
            <a:rPr lang="en-IN" sz="900" kern="1200"/>
            <a:t> IS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 err="1"/>
            <a:t>p_course_id</a:t>
          </a:r>
          <a:r>
            <a:rPr lang="en-IN" sz="900" kern="1200"/>
            <a:t> </a:t>
          </a:r>
          <a:r>
            <a:rPr lang="en-IN" sz="900" kern="1200" err="1"/>
            <a:t>COURSE.course_id%TYPE</a:t>
          </a:r>
          <a:r>
            <a:rPr lang="en-IN" sz="900" kern="1200"/>
            <a:t>;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BEGIN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p_course_id := course_id.nextval; 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INSERT INTO COURSE ("COURSE_ID","C_NAME","C_DESP","C_FEES","C_RESOURCE")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VALUES (p_course_id,p_course_name,p_course_desp,p_course_fees,p_course_resource);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COMMIT;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RETURN </a:t>
          </a:r>
          <a:r>
            <a:rPr lang="en-IN" sz="900" kern="1200" err="1"/>
            <a:t>p_course_id</a:t>
          </a:r>
          <a:r>
            <a:rPr lang="en-IN" sz="900" kern="1200"/>
            <a:t>;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/>
            <a:t>END;</a:t>
          </a:r>
          <a:endParaRPr lang="en-US" sz="900" kern="1200"/>
        </a:p>
      </dsp:txBody>
      <dsp:txXfrm>
        <a:off x="0" y="238986"/>
        <a:ext cx="5623795" cy="2617426"/>
      </dsp:txXfrm>
    </dsp:sp>
    <dsp:sp modelId="{6C65D660-DE00-4F7D-AD64-917E0B5E83B5}">
      <dsp:nvSpPr>
        <dsp:cNvPr id="0" name=""/>
        <dsp:cNvSpPr/>
      </dsp:nvSpPr>
      <dsp:spPr>
        <a:xfrm>
          <a:off x="806137" y="128638"/>
          <a:ext cx="393665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ADD COURSE</a:t>
          </a:r>
          <a:endParaRPr lang="en-US" sz="900" kern="1200"/>
        </a:p>
      </dsp:txBody>
      <dsp:txXfrm>
        <a:off x="819106" y="141607"/>
        <a:ext cx="3910719" cy="239742"/>
      </dsp:txXfrm>
    </dsp:sp>
    <dsp:sp modelId="{FAA90457-1AFD-4E76-90B2-0106B4E3B33C}">
      <dsp:nvSpPr>
        <dsp:cNvPr id="0" name=""/>
        <dsp:cNvSpPr/>
      </dsp:nvSpPr>
      <dsp:spPr>
        <a:xfrm>
          <a:off x="0" y="3143999"/>
          <a:ext cx="5623795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469" tIns="187452" rIns="436469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CREATE OR REPLACE FUNCTION </a:t>
          </a:r>
          <a:r>
            <a:rPr lang="en-IN" sz="1050" kern="1200" err="1"/>
            <a:t>enrollCOURSE</a:t>
          </a:r>
          <a:r>
            <a:rPr lang="en-IN" sz="1050" kern="1200"/>
            <a:t>(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p_user_id IN ENROLL.enroll_id%TYPE,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 err="1"/>
            <a:t>p_course_id</a:t>
          </a:r>
          <a:r>
            <a:rPr lang="en-IN" sz="1050" kern="1200"/>
            <a:t> IN </a:t>
          </a:r>
          <a:r>
            <a:rPr lang="en-IN" sz="1050" kern="1200" err="1"/>
            <a:t>ENROLL.course_id%TYPE</a:t>
          </a:r>
          <a:r>
            <a:rPr lang="en-IN" sz="1050" kern="1200"/>
            <a:t>)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RETURN ENROLL.ENROLL_ID%TYPE IS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p_enroll_id ENROLL.ENROLL_ID%TYPE;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BEGIN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p_enroll_id := enroll_id.nextval;  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INSERT INTO ENROLL ("ENROLL_ID", "USER_ID","COURSE_ID") 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VALUES (p_enroll_id, p_user_id, p_course_id);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COMMIT;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RETURN </a:t>
          </a:r>
          <a:r>
            <a:rPr lang="en-IN" sz="1050" kern="1200" err="1"/>
            <a:t>p_enroll_id</a:t>
          </a:r>
          <a:r>
            <a:rPr lang="en-IN" sz="1050" kern="1200"/>
            <a:t>;</a:t>
          </a:r>
          <a:endParaRPr lang="en-US" sz="105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/>
            <a:t>END;</a:t>
          </a:r>
          <a:endParaRPr lang="en-US" sz="1050" kern="1200"/>
        </a:p>
      </dsp:txBody>
      <dsp:txXfrm>
        <a:off x="0" y="3143999"/>
        <a:ext cx="5623795" cy="2494800"/>
      </dsp:txXfrm>
    </dsp:sp>
    <dsp:sp modelId="{C315ADBE-8B73-49BF-8D62-B68822AB484A}">
      <dsp:nvSpPr>
        <dsp:cNvPr id="0" name=""/>
        <dsp:cNvSpPr/>
      </dsp:nvSpPr>
      <dsp:spPr>
        <a:xfrm>
          <a:off x="880973" y="3018314"/>
          <a:ext cx="3936657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ENROLL COURSE</a:t>
          </a:r>
          <a:endParaRPr lang="en-US" sz="900" kern="1200"/>
        </a:p>
      </dsp:txBody>
      <dsp:txXfrm>
        <a:off x="893942" y="3031283"/>
        <a:ext cx="3910719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75057-5742-4240-8FB5-817FBED57740}">
      <dsp:nvSpPr>
        <dsp:cNvPr id="0" name=""/>
        <dsp:cNvSpPr/>
      </dsp:nvSpPr>
      <dsp:spPr>
        <a:xfrm>
          <a:off x="0" y="401121"/>
          <a:ext cx="562379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INSERT ADMIN</a:t>
          </a:r>
          <a:endParaRPr lang="en-US" sz="2300" kern="1200"/>
        </a:p>
      </dsp:txBody>
      <dsp:txXfrm>
        <a:off x="26930" y="428051"/>
        <a:ext cx="5569935" cy="497795"/>
      </dsp:txXfrm>
    </dsp:sp>
    <dsp:sp modelId="{DDA6C35F-D085-4FA6-8D37-3FA031D9475D}">
      <dsp:nvSpPr>
        <dsp:cNvPr id="0" name=""/>
        <dsp:cNvSpPr/>
      </dsp:nvSpPr>
      <dsp:spPr>
        <a:xfrm>
          <a:off x="0" y="952776"/>
          <a:ext cx="5623795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55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CREATE OR REPLACE FUNCTION insertADMIN1(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p_name IN ADMIN1.name%TYPE,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 p_email IN ADMIN1.email%TYPE,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p_password IN ADMIN1.password%TYPE)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RETURN ADMIN1.ADMIN_ID%TYPE IS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p_userid ADMIN1.ADMIN_ID%TYPE;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BEGIN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p_userid := userid.nextval;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 INSERT INTO ADMIN1 ("ADMIN_ID", "NAME","EMAIL", "PASSWORD")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VALUES (p_userid, p_name, p_email,p_password);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COMMIT;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 RETURN p_userid;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/>
            <a:t>END;</a:t>
          </a:r>
        </a:p>
      </dsp:txBody>
      <dsp:txXfrm>
        <a:off x="0" y="952776"/>
        <a:ext cx="5623795" cy="4284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75057-5742-4240-8FB5-817FBED57740}">
      <dsp:nvSpPr>
        <dsp:cNvPr id="0" name=""/>
        <dsp:cNvSpPr/>
      </dsp:nvSpPr>
      <dsp:spPr>
        <a:xfrm>
          <a:off x="0" y="698346"/>
          <a:ext cx="5623795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INSERT USER</a:t>
          </a:r>
          <a:endParaRPr lang="en-US" sz="2100" kern="1200"/>
        </a:p>
      </dsp:txBody>
      <dsp:txXfrm>
        <a:off x="24588" y="722934"/>
        <a:ext cx="5574619" cy="454509"/>
      </dsp:txXfrm>
    </dsp:sp>
    <dsp:sp modelId="{DDA6C35F-D085-4FA6-8D37-3FA031D9475D}">
      <dsp:nvSpPr>
        <dsp:cNvPr id="0" name=""/>
        <dsp:cNvSpPr/>
      </dsp:nvSpPr>
      <dsp:spPr>
        <a:xfrm>
          <a:off x="0" y="1478257"/>
          <a:ext cx="5623795" cy="373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55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kern="1200"/>
            <a:t>CREATE OR REPLACE FUNCTION submitFeedback(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600" kern="1200"/>
            <a:t> </a:t>
          </a:r>
          <a:r>
            <a:rPr lang="en-IN" sz="1600" kern="1200" err="1"/>
            <a:t>p_user_id</a:t>
          </a:r>
          <a:r>
            <a:rPr lang="en-IN" sz="1600" kern="1200"/>
            <a:t> IN </a:t>
          </a:r>
          <a:r>
            <a:rPr lang="en-IN" sz="1600" kern="1200" err="1"/>
            <a:t>feedback.USER_ID%TYPE</a:t>
          </a:r>
          <a:r>
            <a:rPr lang="en-IN" sz="1600" kern="1200"/>
            <a:t>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kern="1200"/>
            <a:t> p_feedback_message IN feedback.FEEDBACK_MESSAGE%TYPE)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kern="1200"/>
            <a:t>RETURN FEEDBACK.F_ID%TYPE IS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kern="1200"/>
            <a:t> p_f_id FEEDBACK.F_ID%TYPE;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600" kern="1200"/>
            <a:t>BEGIN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600" kern="1200"/>
            <a:t> p_f_id := f_id.NEXTVAL;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kern="1200"/>
            <a:t> INSERT INTO feedback("USER_ID","F_ID","FEEDBACK_MESSAGE")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kern="1200"/>
            <a:t> VALUES (p_user_id,p_f_id,p_feedback_message);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600" kern="1200"/>
            <a:t> COMMIT;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600" kern="1200"/>
            <a:t> RETURN p_f_id;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600" kern="1200"/>
            <a:t>END;</a:t>
          </a:r>
        </a:p>
      </dsp:txBody>
      <dsp:txXfrm>
        <a:off x="0" y="1478257"/>
        <a:ext cx="5623795" cy="3738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0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29,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09161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1" r:id="rId6"/>
    <p:sldLayoutId id="2147483877" r:id="rId7"/>
    <p:sldLayoutId id="2147483878" r:id="rId8"/>
    <p:sldLayoutId id="2147483879" r:id="rId9"/>
    <p:sldLayoutId id="2147483880" r:id="rId10"/>
    <p:sldLayoutId id="21474838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2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AEE46-6E9A-4CED-B14A-DCD2B82E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/>
            <a:r>
              <a:rPr lang="en-IN"/>
              <a:t>Amdocs Training Project</a:t>
            </a:r>
          </a:p>
        </p:txBody>
      </p:sp>
      <p:sp>
        <p:nvSpPr>
          <p:cNvPr id="81" name="Rectangle 74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6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6A57-CC7C-47BD-88D4-565D0173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endParaRPr lang="en-IN" sz="1400">
              <a:solidFill>
                <a:schemeClr val="bg1"/>
              </a:solidFill>
            </a:endParaRPr>
          </a:p>
          <a:p>
            <a:pPr algn="l"/>
            <a:r>
              <a:rPr lang="en-IN" sz="1400">
                <a:solidFill>
                  <a:schemeClr val="bg1"/>
                </a:solidFill>
              </a:rPr>
              <a:t>Abhishek Singh</a:t>
            </a:r>
          </a:p>
          <a:p>
            <a:pPr algn="l"/>
            <a:r>
              <a:rPr lang="en-IN" sz="1400">
                <a:solidFill>
                  <a:schemeClr val="bg1"/>
                </a:solidFill>
              </a:rPr>
              <a:t>180949</a:t>
            </a:r>
          </a:p>
        </p:txBody>
      </p:sp>
      <p:pic>
        <p:nvPicPr>
          <p:cNvPr id="24" name="Picture 3" descr="Logo&#10;&#10;Description automatically generated">
            <a:extLst>
              <a:ext uri="{FF2B5EF4-FFF2-40B4-BE49-F238E27FC236}">
                <a16:creationId xmlns:a16="http://schemas.microsoft.com/office/drawing/2014/main" id="{3C010A55-D0E6-475A-970F-3BCDB80D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r="352"/>
          <a:stretch/>
        </p:blipFill>
        <p:spPr>
          <a:xfrm>
            <a:off x="6543690" y="1028700"/>
            <a:ext cx="4607791" cy="4617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97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83E0968-E53E-4D8B-B3B2-33ACA0E9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58" y="262867"/>
            <a:ext cx="10241280" cy="1234440"/>
          </a:xfrm>
        </p:spPr>
        <p:txBody>
          <a:bodyPr/>
          <a:lstStyle/>
          <a:p>
            <a:r>
              <a:rPr lang="en-IN"/>
              <a:t>ADD ADMIN</a:t>
            </a:r>
          </a:p>
        </p:txBody>
      </p:sp>
      <p:pic>
        <p:nvPicPr>
          <p:cNvPr id="31" name="Content Placeholder 28">
            <a:extLst>
              <a:ext uri="{FF2B5EF4-FFF2-40B4-BE49-F238E27FC236}">
                <a16:creationId xmlns:a16="http://schemas.microsoft.com/office/drawing/2014/main" id="{5050506C-8952-4E71-89A9-097EBE5D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218" y="3330049"/>
            <a:ext cx="8172319" cy="2514997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43FF0B-EDEC-4267-AC1A-DF03FBD31E64}"/>
              </a:ext>
            </a:extLst>
          </p:cNvPr>
          <p:cNvSpPr/>
          <p:nvPr/>
        </p:nvSpPr>
        <p:spPr>
          <a:xfrm>
            <a:off x="1509204" y="2050741"/>
            <a:ext cx="2489149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AdminRegisterServlet</a:t>
            </a:r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6105E-F1E9-408A-8243-0DCE436B4C4D}"/>
              </a:ext>
            </a:extLst>
          </p:cNvPr>
          <p:cNvSpPr/>
          <p:nvPr/>
        </p:nvSpPr>
        <p:spPr>
          <a:xfrm>
            <a:off x="6322973" y="2051050"/>
            <a:ext cx="1518082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Admin</a:t>
            </a:r>
          </a:p>
          <a:p>
            <a:pPr algn="ctr"/>
            <a:r>
              <a:rPr lang="en-IN"/>
              <a:t>//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79EB4-8B33-4564-8A83-AB08E1227CE8}"/>
              </a:ext>
            </a:extLst>
          </p:cNvPr>
          <p:cNvSpPr/>
          <p:nvPr/>
        </p:nvSpPr>
        <p:spPr>
          <a:xfrm>
            <a:off x="10079114" y="2006353"/>
            <a:ext cx="17755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AdminServlet</a:t>
            </a:r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6AE029-0458-410B-A6FC-657E3E76B6F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104011" y="2406157"/>
            <a:ext cx="2218962" cy="1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2B083D-8CF1-4791-BF93-7DBEAB578797}"/>
              </a:ext>
            </a:extLst>
          </p:cNvPr>
          <p:cNvSpPr txBox="1"/>
          <p:nvPr/>
        </p:nvSpPr>
        <p:spPr>
          <a:xfrm>
            <a:off x="4228275" y="2070393"/>
            <a:ext cx="226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User Object Creation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A339E8-EF7F-4E83-A48D-E87D9FB906CB}"/>
              </a:ext>
            </a:extLst>
          </p:cNvPr>
          <p:cNvSpPr txBox="1"/>
          <p:nvPr/>
        </p:nvSpPr>
        <p:spPr>
          <a:xfrm>
            <a:off x="4192776" y="2422710"/>
            <a:ext cx="208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Insert Into Database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5DDCCA-CA75-4A1D-B2E6-F70BDCF267DE}"/>
              </a:ext>
            </a:extLst>
          </p:cNvPr>
          <p:cNvCxnSpPr>
            <a:cxnSpLocks/>
          </p:cNvCxnSpPr>
          <p:nvPr/>
        </p:nvCxnSpPr>
        <p:spPr>
          <a:xfrm flipV="1">
            <a:off x="7841055" y="2361460"/>
            <a:ext cx="2238059" cy="1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22BC9E-4786-4C79-94C3-F0BD8D489446}"/>
              </a:ext>
            </a:extLst>
          </p:cNvPr>
          <p:cNvSpPr txBox="1"/>
          <p:nvPr/>
        </p:nvSpPr>
        <p:spPr>
          <a:xfrm>
            <a:off x="7753165" y="2066401"/>
            <a:ext cx="232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Successful Registration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35280B-A575-428B-A293-4357C63C32AF}"/>
              </a:ext>
            </a:extLst>
          </p:cNvPr>
          <p:cNvSpPr txBox="1"/>
          <p:nvPr/>
        </p:nvSpPr>
        <p:spPr>
          <a:xfrm>
            <a:off x="7841055" y="2396178"/>
            <a:ext cx="243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Create New Session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C07F8-ED09-4182-AD34-5853104F13B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8777" y="2405848"/>
            <a:ext cx="1420427" cy="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645AC2-2EE8-4130-AB6A-25B463227F45}"/>
              </a:ext>
            </a:extLst>
          </p:cNvPr>
          <p:cNvSpPr txBox="1"/>
          <p:nvPr/>
        </p:nvSpPr>
        <p:spPr>
          <a:xfrm>
            <a:off x="272988" y="2020234"/>
            <a:ext cx="95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/>
              <a:t>Admin Add new Admin</a:t>
            </a:r>
          </a:p>
        </p:txBody>
      </p:sp>
    </p:spTree>
    <p:extLst>
      <p:ext uri="{BB962C8B-B14F-4D97-AF65-F5344CB8AC3E}">
        <p14:creationId xmlns:p14="http://schemas.microsoft.com/office/powerpoint/2010/main" val="186863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3215-F91C-45E3-988C-46ED4A07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bg1"/>
                </a:solidFill>
              </a:rPr>
              <a:t>OTHER FUNCTIONS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9B50CF3-E832-495D-AB5E-3AD71F7DA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3874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89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D27EA-92C1-4075-B83C-10C076C7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IN" err="1"/>
              <a:t>MISCEllanous</a:t>
            </a:r>
            <a:endParaRPr lang="en-IN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FCF340D-1BDD-426D-98CC-FBB6C1373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03009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93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46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BA47-FD6C-4DA3-B6DA-F5E28895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96" y="989660"/>
            <a:ext cx="4590410" cy="1389382"/>
          </a:xfrm>
        </p:spPr>
        <p:txBody>
          <a:bodyPr anchor="t">
            <a:normAutofit/>
          </a:bodyPr>
          <a:lstStyle/>
          <a:p>
            <a:pPr algn="ctr"/>
            <a:r>
              <a:rPr lang="en-IN"/>
              <a:t>PL/SQL Functions</a:t>
            </a:r>
          </a:p>
        </p:txBody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0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1CE2C5-90B4-45F7-9B2A-CA612310D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65646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93574ADB-552D-48AA-BB15-80AA012EADC7}"/>
              </a:ext>
            </a:extLst>
          </p:cNvPr>
          <p:cNvGrpSpPr/>
          <p:nvPr/>
        </p:nvGrpSpPr>
        <p:grpSpPr>
          <a:xfrm>
            <a:off x="236103" y="3132349"/>
            <a:ext cx="5623795" cy="2963650"/>
            <a:chOff x="0" y="640499"/>
            <a:chExt cx="5623795" cy="24204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7E11D2-F575-42BC-9AEB-EF0ED22869CB}"/>
                </a:ext>
              </a:extLst>
            </p:cNvPr>
            <p:cNvSpPr/>
            <p:nvPr/>
          </p:nvSpPr>
          <p:spPr>
            <a:xfrm>
              <a:off x="0" y="640499"/>
              <a:ext cx="5623795" cy="23247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EA4F72-46EB-4B2E-926F-14A48987D000}"/>
                </a:ext>
              </a:extLst>
            </p:cNvPr>
            <p:cNvSpPr txBox="1"/>
            <p:nvPr/>
          </p:nvSpPr>
          <p:spPr>
            <a:xfrm>
              <a:off x="0" y="736244"/>
              <a:ext cx="5623795" cy="2324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469" tIns="187452" rIns="436469" bIns="64008" numCol="1" spcCol="1270" anchor="t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100" kern="120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CREATE OR REPLACE FUNCTION </a:t>
              </a:r>
              <a:r>
                <a:rPr lang="en-IN" sz="1100" kern="1200" err="1"/>
                <a:t>submitFeedback</a:t>
              </a:r>
              <a:r>
                <a:rPr lang="en-IN" sz="1100" kern="1200"/>
                <a:t>(     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    </a:t>
              </a:r>
              <a:r>
                <a:rPr lang="en-IN" sz="1100" kern="1200" err="1"/>
                <a:t>p_user_id</a:t>
              </a:r>
              <a:r>
                <a:rPr lang="en-IN" sz="1100" kern="1200"/>
                <a:t> IN </a:t>
              </a:r>
              <a:r>
                <a:rPr lang="en-IN" sz="1100" kern="1200" err="1"/>
                <a:t>feedback.USER_ID%TYPE</a:t>
              </a:r>
              <a:r>
                <a:rPr lang="en-IN" sz="1100" kern="1200"/>
                <a:t>,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    </a:t>
              </a:r>
              <a:r>
                <a:rPr lang="en-IN" sz="1100" kern="1200" err="1"/>
                <a:t>p_feedback_message</a:t>
              </a:r>
              <a:r>
                <a:rPr lang="en-IN" sz="1100" kern="1200"/>
                <a:t> IN </a:t>
              </a:r>
              <a:r>
                <a:rPr lang="en-IN" sz="1100" kern="1200" err="1"/>
                <a:t>feedback.FEEDBACK_MESSAGE%TYPE</a:t>
              </a:r>
              <a:r>
                <a:rPr lang="en-IN" sz="1100" kern="1200"/>
                <a:t>)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RETURN FEEDBACK.F_ID%TYPE IS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</a:t>
              </a:r>
              <a:r>
                <a:rPr lang="en-IN" sz="1100" kern="1200" err="1"/>
                <a:t>p_f_id</a:t>
              </a:r>
              <a:r>
                <a:rPr lang="en-IN" sz="1100" kern="1200"/>
                <a:t> FEEDBACK.F_ID%TYPE;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BEGIN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</a:t>
              </a:r>
              <a:r>
                <a:rPr lang="en-IN" sz="1100" kern="1200" err="1"/>
                <a:t>p_f_id</a:t>
              </a:r>
              <a:r>
                <a:rPr lang="en-IN" sz="1100" kern="1200"/>
                <a:t> := </a:t>
              </a:r>
              <a:r>
                <a:rPr lang="en-IN" sz="1100" kern="1200" err="1"/>
                <a:t>f_id.NEXTVAL</a:t>
              </a:r>
              <a:r>
                <a:rPr lang="en-IN" sz="1100" kern="1200"/>
                <a:t>;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INSERT INTO feedback("USER_ID","F_ID","FEEDBACK_MESSAGE")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VALUES (</a:t>
              </a:r>
              <a:r>
                <a:rPr lang="en-IN" sz="1100" kern="1200" err="1"/>
                <a:t>p_user_id,p_f_id,p_feedback_message</a:t>
              </a:r>
              <a:r>
                <a:rPr lang="en-IN" sz="1100" kern="1200"/>
                <a:t>);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COMMIT;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    RETURN </a:t>
              </a:r>
              <a:r>
                <a:rPr lang="en-IN" sz="1100" kern="1200" err="1"/>
                <a:t>p_f_id</a:t>
              </a:r>
              <a:r>
                <a:rPr lang="en-IN" sz="1100" kern="1200"/>
                <a:t>;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IN" sz="1100" kern="1200"/>
                <a:t>END;</a:t>
              </a:r>
              <a:endParaRPr lang="en-US" sz="1100" kern="12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7198FA-1427-413B-A5D4-E055A24D6BFE}"/>
              </a:ext>
            </a:extLst>
          </p:cNvPr>
          <p:cNvGrpSpPr/>
          <p:nvPr/>
        </p:nvGrpSpPr>
        <p:grpSpPr>
          <a:xfrm>
            <a:off x="880987" y="2983689"/>
            <a:ext cx="4581541" cy="265680"/>
            <a:chOff x="281189" y="507659"/>
            <a:chExt cx="4581541" cy="26568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12EFB43-483E-40CE-AF17-65208EC28026}"/>
                </a:ext>
              </a:extLst>
            </p:cNvPr>
            <p:cNvSpPr/>
            <p:nvPr/>
          </p:nvSpPr>
          <p:spPr>
            <a:xfrm>
              <a:off x="281189" y="507659"/>
              <a:ext cx="3936657" cy="2656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C0079CEC-C672-4284-9CFF-7B68B3EF955C}"/>
                </a:ext>
              </a:extLst>
            </p:cNvPr>
            <p:cNvSpPr txBox="1"/>
            <p:nvPr/>
          </p:nvSpPr>
          <p:spPr>
            <a:xfrm>
              <a:off x="952011" y="520628"/>
              <a:ext cx="3910719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796" tIns="0" rIns="148796" bIns="0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kern="1200"/>
                <a:t>SUBMIT FEEDBACK</a:t>
              </a:r>
              <a:endParaRPr 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2958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3208EED-20E2-4E8B-A744-D6309E4F6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547406"/>
              </p:ext>
            </p:extLst>
          </p:nvPr>
        </p:nvGraphicFramePr>
        <p:xfrm>
          <a:off x="6096000" y="773954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E01A7B2-27F2-4788-931C-FCA04D474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791966"/>
              </p:ext>
            </p:extLst>
          </p:nvPr>
        </p:nvGraphicFramePr>
        <p:xfrm>
          <a:off x="352426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461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77E63-4348-48E2-96B3-B8ECCBD4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69" y="221942"/>
            <a:ext cx="9125199" cy="3011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DF0D6-B89A-477D-AD8F-D6892B7CA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12" y="3429000"/>
            <a:ext cx="9019712" cy="2977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7F8572-BA14-49F8-B120-215BFD03C90A}"/>
              </a:ext>
            </a:extLst>
          </p:cNvPr>
          <p:cNvSpPr/>
          <p:nvPr/>
        </p:nvSpPr>
        <p:spPr>
          <a:xfrm rot="16200000">
            <a:off x="-713150" y="2436429"/>
            <a:ext cx="42119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 AND </a:t>
            </a:r>
          </a:p>
          <a:p>
            <a:pPr algn="ctr"/>
            <a:r>
              <a:rPr lang="en-I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 LIST</a:t>
            </a:r>
          </a:p>
        </p:txBody>
      </p:sp>
    </p:spTree>
    <p:extLst>
      <p:ext uri="{BB962C8B-B14F-4D97-AF65-F5344CB8AC3E}">
        <p14:creationId xmlns:p14="http://schemas.microsoft.com/office/powerpoint/2010/main" val="230303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5482E-0217-4936-BB4F-D312B20E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5369" y="231409"/>
            <a:ext cx="9125199" cy="2993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BEC83-676A-4B44-B844-70593AD94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8112" y="3445598"/>
            <a:ext cx="9019712" cy="2943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24119-F5EB-4B20-A41A-3947EF6F9673}"/>
              </a:ext>
            </a:extLst>
          </p:cNvPr>
          <p:cNvSpPr/>
          <p:nvPr/>
        </p:nvSpPr>
        <p:spPr>
          <a:xfrm rot="19504670">
            <a:off x="-128426" y="1612314"/>
            <a:ext cx="27298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5D0A9-3E69-470C-88EA-FE82FB63B79A}"/>
              </a:ext>
            </a:extLst>
          </p:cNvPr>
          <p:cNvSpPr/>
          <p:nvPr/>
        </p:nvSpPr>
        <p:spPr>
          <a:xfrm rot="19500418">
            <a:off x="564341" y="4380831"/>
            <a:ext cx="1983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98861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372ADE-A4E2-4C0E-9654-F4FB1B78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61" y="145742"/>
            <a:ext cx="9004718" cy="3371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C8126D-F9C8-4CC8-91C6-128B80C45582}"/>
              </a:ext>
            </a:extLst>
          </p:cNvPr>
          <p:cNvSpPr/>
          <p:nvPr/>
        </p:nvSpPr>
        <p:spPr>
          <a:xfrm rot="19526039">
            <a:off x="-41211" y="1773459"/>
            <a:ext cx="321237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FEEDBACK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B04852D-B832-4240-8433-985DF90BD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8" y="3647792"/>
            <a:ext cx="9153951" cy="3042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DC3F2B-33F8-4AF5-84B2-A0A734315754}"/>
              </a:ext>
            </a:extLst>
          </p:cNvPr>
          <p:cNvSpPr/>
          <p:nvPr/>
        </p:nvSpPr>
        <p:spPr>
          <a:xfrm rot="19257873">
            <a:off x="-41351" y="4576778"/>
            <a:ext cx="32126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>
                <a:ln/>
                <a:solidFill>
                  <a:schemeClr val="accent4"/>
                </a:solidFill>
                <a:effectLst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01046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12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14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22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11499-C16D-4151-B717-D923E72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25" y="2578386"/>
            <a:ext cx="4724399" cy="2548275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sz="8800" spc="75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66" name="Graphic 5" descr="Handshake">
            <a:extLst>
              <a:ext uri="{FF2B5EF4-FFF2-40B4-BE49-F238E27FC236}">
                <a16:creationId xmlns:a16="http://schemas.microsoft.com/office/drawing/2014/main" id="{BECF7B28-451C-4E06-8E4D-37613BC8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4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963B1-E012-439B-BB94-92024A9B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IN"/>
              <a:t>PROJECT FEATURES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ED9F52E-84C2-43AF-B35E-F18BCC54C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13428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1620BF3-042C-40E5-9A1E-C5B8FC4D2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4" y="2640278"/>
            <a:ext cx="5623796" cy="3611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0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E692A-CEE8-4124-A297-EF7015DF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Technology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19E72-8052-459B-AC57-49C6FC92C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9618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9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0381-B588-4DC8-8C9C-9788CCD4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PROJECT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F43549-81A9-4A59-889E-58CB5FFDC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12316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1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F072-410C-4E9C-A363-CECC1F93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95" y="564183"/>
            <a:ext cx="10241280" cy="1234440"/>
          </a:xfrm>
        </p:spPr>
        <p:txBody>
          <a:bodyPr/>
          <a:lstStyle/>
          <a:p>
            <a:r>
              <a:rPr lang="en-IN"/>
              <a:t>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00233-A908-4785-85C8-97513A0CF468}"/>
              </a:ext>
            </a:extLst>
          </p:cNvPr>
          <p:cNvSpPr/>
          <p:nvPr/>
        </p:nvSpPr>
        <p:spPr>
          <a:xfrm>
            <a:off x="3160747" y="2268243"/>
            <a:ext cx="1713390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LoginServlet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30130-6B19-4F21-A3DA-FE429D35DB34}"/>
              </a:ext>
            </a:extLst>
          </p:cNvPr>
          <p:cNvSpPr/>
          <p:nvPr/>
        </p:nvSpPr>
        <p:spPr>
          <a:xfrm>
            <a:off x="9031254" y="2201662"/>
            <a:ext cx="1340528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Login Class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6DB72F0-9C06-431A-9543-5E63325EA38E}"/>
              </a:ext>
            </a:extLst>
          </p:cNvPr>
          <p:cNvSpPr/>
          <p:nvPr/>
        </p:nvSpPr>
        <p:spPr>
          <a:xfrm>
            <a:off x="6338656" y="2210539"/>
            <a:ext cx="1411550" cy="8700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Call Login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6DBFE3-71BE-4A6B-8941-EEA0FC62686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874137" y="2645544"/>
            <a:ext cx="1464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E7920-F922-4509-BE99-A58C162F461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750206" y="2645545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14C6CF-3CD1-4D70-8AAA-6F56AAE0A07A}"/>
              </a:ext>
            </a:extLst>
          </p:cNvPr>
          <p:cNvCxnSpPr/>
          <p:nvPr/>
        </p:nvCxnSpPr>
        <p:spPr>
          <a:xfrm>
            <a:off x="1482867" y="2610035"/>
            <a:ext cx="167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263720C-E690-44C2-8FB7-5829E1349D1D}"/>
              </a:ext>
            </a:extLst>
          </p:cNvPr>
          <p:cNvSpPr/>
          <p:nvPr/>
        </p:nvSpPr>
        <p:spPr>
          <a:xfrm>
            <a:off x="6454066" y="558495"/>
            <a:ext cx="1225118" cy="8700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/>
              <a:t>Return User Type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9A88DD-C91F-4619-BEDE-9A2F633F6A8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701518" y="993501"/>
            <a:ext cx="0" cy="120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99D92-0A55-419E-AA14-488B8F0B6B2B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679184" y="993501"/>
            <a:ext cx="2022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C21F04-0C2C-444F-B096-C0A949747983}"/>
              </a:ext>
            </a:extLst>
          </p:cNvPr>
          <p:cNvCxnSpPr>
            <a:cxnSpLocks/>
          </p:cNvCxnSpPr>
          <p:nvPr/>
        </p:nvCxnSpPr>
        <p:spPr>
          <a:xfrm>
            <a:off x="3968318" y="993500"/>
            <a:ext cx="1334" cy="127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872D77-F845-43ED-8F31-B5175F5449EE}"/>
              </a:ext>
            </a:extLst>
          </p:cNvPr>
          <p:cNvCxnSpPr>
            <a:stCxn id="17" idx="1"/>
          </p:cNvCxnSpPr>
          <p:nvPr/>
        </p:nvCxnSpPr>
        <p:spPr>
          <a:xfrm flipH="1">
            <a:off x="3968319" y="993501"/>
            <a:ext cx="248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7C05825-2214-424D-98AB-08B8E0680C48}"/>
              </a:ext>
            </a:extLst>
          </p:cNvPr>
          <p:cNvSpPr/>
          <p:nvPr/>
        </p:nvSpPr>
        <p:spPr>
          <a:xfrm>
            <a:off x="843378" y="5060268"/>
            <a:ext cx="1615736" cy="6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Admin Servlet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FA3144-CE29-42A9-A993-9D865026A29C}"/>
              </a:ext>
            </a:extLst>
          </p:cNvPr>
          <p:cNvSpPr/>
          <p:nvPr/>
        </p:nvSpPr>
        <p:spPr>
          <a:xfrm>
            <a:off x="5504155" y="5060268"/>
            <a:ext cx="1411550" cy="6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Servlet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484B20-922F-4072-B3F4-4E5996509501}"/>
              </a:ext>
            </a:extLst>
          </p:cNvPr>
          <p:cNvSpPr/>
          <p:nvPr/>
        </p:nvSpPr>
        <p:spPr>
          <a:xfrm>
            <a:off x="9189867" y="5060268"/>
            <a:ext cx="1615736" cy="69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Register </a:t>
            </a:r>
            <a:r>
              <a:rPr lang="en-IN" dirty="0"/>
              <a:t>Servlet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7D03E37-2101-4585-8ECA-ED22F907C744}"/>
              </a:ext>
            </a:extLst>
          </p:cNvPr>
          <p:cNvSpPr/>
          <p:nvPr/>
        </p:nvSpPr>
        <p:spPr>
          <a:xfrm>
            <a:off x="5504155" y="3676770"/>
            <a:ext cx="1411550" cy="7546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/>
              <a:t>User Type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0896A6-DB5E-42FE-AA99-3BCFE0FEAFC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915705" y="4054071"/>
            <a:ext cx="3082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C2228C-6C2D-44FF-AA5D-EF0E619EA37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997735" y="4054071"/>
            <a:ext cx="0" cy="10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7F39EF-A679-4E78-9A52-25460DCF3FD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51246" y="4054071"/>
            <a:ext cx="3852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A2A821-276A-43C6-B634-F8D2282641A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651246" y="4054071"/>
            <a:ext cx="0" cy="10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22DABC-4FE9-4951-A905-6B00EED1DF02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>
            <a:off x="6209930" y="4431372"/>
            <a:ext cx="0" cy="62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CBAD93-C12A-460F-AF24-F02FEB2B74CB}"/>
              </a:ext>
            </a:extLst>
          </p:cNvPr>
          <p:cNvSpPr txBox="1"/>
          <p:nvPr/>
        </p:nvSpPr>
        <p:spPr>
          <a:xfrm>
            <a:off x="3968318" y="3196701"/>
            <a:ext cx="342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1- Admin | 0 – User | 5- User Not Found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9BDB2D-1AFE-42DE-BC25-0A147BA38744}"/>
              </a:ext>
            </a:extLst>
          </p:cNvPr>
          <p:cNvSpPr txBox="1"/>
          <p:nvPr/>
        </p:nvSpPr>
        <p:spPr>
          <a:xfrm rot="1783846">
            <a:off x="2151842" y="3307626"/>
            <a:ext cx="200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Wrong password </a:t>
            </a:r>
          </a:p>
          <a:p>
            <a:r>
              <a:rPr lang="en-IN" sz="1200"/>
              <a:t>2- User  |3 - Admin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2E10F8-CFB0-484A-835F-244648D3F72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209930" y="3429000"/>
            <a:ext cx="0" cy="24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949BA68-165F-4EA5-A813-5406FC8BA2DE}"/>
              </a:ext>
            </a:extLst>
          </p:cNvPr>
          <p:cNvCxnSpPr>
            <a:stCxn id="4" idx="2"/>
          </p:cNvCxnSpPr>
          <p:nvPr/>
        </p:nvCxnSpPr>
        <p:spPr>
          <a:xfrm>
            <a:off x="4017442" y="3022845"/>
            <a:ext cx="0" cy="40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909185-8F0B-43A6-A324-36DF8F366007}"/>
              </a:ext>
            </a:extLst>
          </p:cNvPr>
          <p:cNvCxnSpPr>
            <a:cxnSpLocks/>
          </p:cNvCxnSpPr>
          <p:nvPr/>
        </p:nvCxnSpPr>
        <p:spPr>
          <a:xfrm>
            <a:off x="4017442" y="3429001"/>
            <a:ext cx="2192488" cy="1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A807921C-4331-4A06-B63F-7242D47E4FC6}"/>
              </a:ext>
            </a:extLst>
          </p:cNvPr>
          <p:cNvSpPr/>
          <p:nvPr/>
        </p:nvSpPr>
        <p:spPr>
          <a:xfrm rot="6676246">
            <a:off x="2648037" y="2739162"/>
            <a:ext cx="817720" cy="973519"/>
          </a:xfrm>
          <a:prstGeom prst="arc">
            <a:avLst>
              <a:gd name="adj1" fmla="val 13006110"/>
              <a:gd name="adj2" fmla="val 11242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9B041B-77CB-448A-ACA8-6330BB35487D}"/>
              </a:ext>
            </a:extLst>
          </p:cNvPr>
          <p:cNvSpPr txBox="1"/>
          <p:nvPr/>
        </p:nvSpPr>
        <p:spPr>
          <a:xfrm>
            <a:off x="516796" y="2348988"/>
            <a:ext cx="257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/>
              <a:t>Call From Login Button</a:t>
            </a:r>
          </a:p>
        </p:txBody>
      </p:sp>
    </p:spTree>
    <p:extLst>
      <p:ext uri="{BB962C8B-B14F-4D97-AF65-F5344CB8AC3E}">
        <p14:creationId xmlns:p14="http://schemas.microsoft.com/office/powerpoint/2010/main" val="20704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3B8E-9655-4738-9F5A-3DDA9AC5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58" y="262867"/>
            <a:ext cx="10241280" cy="1234440"/>
          </a:xfrm>
        </p:spPr>
        <p:txBody>
          <a:bodyPr/>
          <a:lstStyle/>
          <a:p>
            <a:r>
              <a:rPr lang="en-IN"/>
              <a:t>ADD USER</a:t>
            </a:r>
          </a:p>
        </p:txBody>
      </p:sp>
      <p:pic>
        <p:nvPicPr>
          <p:cNvPr id="29" name="Content Placeholder 2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E788A85-67A5-411E-B1D9-B18C1B8D4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06" y="3429000"/>
            <a:ext cx="6708551" cy="264318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85E25D-95FB-4A10-BA22-E20F8833214F}"/>
              </a:ext>
            </a:extLst>
          </p:cNvPr>
          <p:cNvSpPr/>
          <p:nvPr/>
        </p:nvSpPr>
        <p:spPr>
          <a:xfrm>
            <a:off x="579121" y="2006353"/>
            <a:ext cx="2263806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UserRegisterServlet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45A32-E14D-48FC-9AE9-0AB2847A59B5}"/>
              </a:ext>
            </a:extLst>
          </p:cNvPr>
          <p:cNvSpPr/>
          <p:nvPr/>
        </p:nvSpPr>
        <p:spPr>
          <a:xfrm>
            <a:off x="5479595" y="2006353"/>
            <a:ext cx="1518082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</a:t>
            </a:r>
          </a:p>
          <a:p>
            <a:pPr algn="ctr"/>
            <a:r>
              <a:rPr lang="en-IN"/>
              <a:t>//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EEEC4-7089-4523-B0DB-0E017B20E2B9}"/>
              </a:ext>
            </a:extLst>
          </p:cNvPr>
          <p:cNvSpPr/>
          <p:nvPr/>
        </p:nvSpPr>
        <p:spPr>
          <a:xfrm>
            <a:off x="10079114" y="2006353"/>
            <a:ext cx="1775535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UserServlet</a:t>
            </a:r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016340-562E-44CD-A2B2-B54F6C55673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42927" y="2361460"/>
            <a:ext cx="2636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DF2A22-8941-4BF7-9654-58A9F7E7814D}"/>
              </a:ext>
            </a:extLst>
          </p:cNvPr>
          <p:cNvSpPr txBox="1"/>
          <p:nvPr/>
        </p:nvSpPr>
        <p:spPr>
          <a:xfrm>
            <a:off x="3091502" y="2040463"/>
            <a:ext cx="226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User Object Creation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2F234-CB2D-4707-A2B7-8E25B0304AC8}"/>
              </a:ext>
            </a:extLst>
          </p:cNvPr>
          <p:cNvSpPr txBox="1"/>
          <p:nvPr/>
        </p:nvSpPr>
        <p:spPr>
          <a:xfrm>
            <a:off x="3118135" y="2404955"/>
            <a:ext cx="208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Insert Into 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B5D2B0-CFF2-4B37-A98E-0018DBCC3354}"/>
              </a:ext>
            </a:extLst>
          </p:cNvPr>
          <p:cNvCxnSpPr>
            <a:cxnSpLocks/>
          </p:cNvCxnSpPr>
          <p:nvPr/>
        </p:nvCxnSpPr>
        <p:spPr>
          <a:xfrm>
            <a:off x="7068698" y="2361460"/>
            <a:ext cx="301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3F7824-BAAE-489A-994D-8ED56205857F}"/>
              </a:ext>
            </a:extLst>
          </p:cNvPr>
          <p:cNvSpPr txBox="1"/>
          <p:nvPr/>
        </p:nvSpPr>
        <p:spPr>
          <a:xfrm>
            <a:off x="7308395" y="2040463"/>
            <a:ext cx="232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Successful Registration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CD258-619F-4C1F-AAB7-293BCA12490F}"/>
              </a:ext>
            </a:extLst>
          </p:cNvPr>
          <p:cNvSpPr txBox="1"/>
          <p:nvPr/>
        </p:nvSpPr>
        <p:spPr>
          <a:xfrm>
            <a:off x="7357665" y="2415235"/>
            <a:ext cx="243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Create New Session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FC96B4-71A0-4284-8D34-7733AFEB9307}"/>
              </a:ext>
            </a:extLst>
          </p:cNvPr>
          <p:cNvCxnSpPr>
            <a:endCxn id="5" idx="1"/>
          </p:cNvCxnSpPr>
          <p:nvPr/>
        </p:nvCxnSpPr>
        <p:spPr>
          <a:xfrm>
            <a:off x="241769" y="2361460"/>
            <a:ext cx="33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9499-9AA4-475D-A274-BA112AD6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55" y="360521"/>
            <a:ext cx="4074852" cy="1234440"/>
          </a:xfrm>
        </p:spPr>
        <p:txBody>
          <a:bodyPr/>
          <a:lstStyle/>
          <a:p>
            <a:r>
              <a:rPr lang="en-IN"/>
              <a:t>ADD </a:t>
            </a:r>
            <a:r>
              <a:rPr lang="en-IN" err="1"/>
              <a:t>CoURSE</a:t>
            </a:r>
            <a:r>
              <a:rPr lang="en-IN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83842-3F60-4DD8-8368-2A0E6448E4B0}"/>
              </a:ext>
            </a:extLst>
          </p:cNvPr>
          <p:cNvSpPr/>
          <p:nvPr/>
        </p:nvSpPr>
        <p:spPr>
          <a:xfrm>
            <a:off x="457200" y="1415988"/>
            <a:ext cx="2157274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AddCourseServlet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00ACA-2092-4589-AAF5-AC087628497E}"/>
              </a:ext>
            </a:extLst>
          </p:cNvPr>
          <p:cNvSpPr/>
          <p:nvPr/>
        </p:nvSpPr>
        <p:spPr>
          <a:xfrm>
            <a:off x="457200" y="3364637"/>
            <a:ext cx="2157274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 (Class)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0757E-9319-4074-9F6E-3A50E9071AB6}"/>
              </a:ext>
            </a:extLst>
          </p:cNvPr>
          <p:cNvSpPr/>
          <p:nvPr/>
        </p:nvSpPr>
        <p:spPr>
          <a:xfrm>
            <a:off x="488274" y="5539666"/>
            <a:ext cx="2157274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ViewCourseServlet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67076-9A75-431A-B591-A940E8F17536}"/>
              </a:ext>
            </a:extLst>
          </p:cNvPr>
          <p:cNvCxnSpPr>
            <a:cxnSpLocks/>
          </p:cNvCxnSpPr>
          <p:nvPr/>
        </p:nvCxnSpPr>
        <p:spPr>
          <a:xfrm>
            <a:off x="1535837" y="4163627"/>
            <a:ext cx="0" cy="1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BF8087-1FD9-495A-9209-EACF2257C672}"/>
              </a:ext>
            </a:extLst>
          </p:cNvPr>
          <p:cNvSpPr txBox="1"/>
          <p:nvPr/>
        </p:nvSpPr>
        <p:spPr>
          <a:xfrm>
            <a:off x="1535837" y="4264210"/>
            <a:ext cx="1029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View Course After Addition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4BA50-6256-4715-8DD9-5DE49C1536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35837" y="2117324"/>
            <a:ext cx="0" cy="124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28B5C-6C18-407A-9CFB-50B71C594948}"/>
              </a:ext>
            </a:extLst>
          </p:cNvPr>
          <p:cNvSpPr txBox="1"/>
          <p:nvPr/>
        </p:nvSpPr>
        <p:spPr>
          <a:xfrm>
            <a:off x="1520302" y="2403161"/>
            <a:ext cx="110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ADD course in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E3D4E-4CC4-42A1-B30C-81ED2F8805A9}"/>
              </a:ext>
            </a:extLst>
          </p:cNvPr>
          <p:cNvSpPr txBox="1"/>
          <p:nvPr/>
        </p:nvSpPr>
        <p:spPr>
          <a:xfrm>
            <a:off x="408373" y="2545484"/>
            <a:ext cx="1198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/>
              <a:t>Call Course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A47A2-820F-4DCC-B414-59EE76FE8A37}"/>
              </a:ext>
            </a:extLst>
          </p:cNvPr>
          <p:cNvSpPr txBox="1"/>
          <p:nvPr/>
        </p:nvSpPr>
        <p:spPr>
          <a:xfrm>
            <a:off x="554854" y="4541209"/>
            <a:ext cx="905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Success Addition</a:t>
            </a:r>
          </a:p>
        </p:txBody>
      </p:sp>
      <p:pic>
        <p:nvPicPr>
          <p:cNvPr id="17" name="Picture 1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CDC2F29-5269-4AD3-BD81-E72B38A5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5" y="2084499"/>
            <a:ext cx="7057748" cy="36880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C72811-F77C-4986-9D32-2030093BF347}"/>
              </a:ext>
            </a:extLst>
          </p:cNvPr>
          <p:cNvCxnSpPr>
            <a:cxnSpLocks/>
          </p:cNvCxnSpPr>
          <p:nvPr/>
        </p:nvCxnSpPr>
        <p:spPr>
          <a:xfrm>
            <a:off x="1509204" y="740288"/>
            <a:ext cx="0" cy="6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0F64-4F3B-4FBC-8684-AF03F851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975" y="169164"/>
            <a:ext cx="5073588" cy="1234440"/>
          </a:xfrm>
        </p:spPr>
        <p:txBody>
          <a:bodyPr/>
          <a:lstStyle/>
          <a:p>
            <a:r>
              <a:rPr lang="en-IN"/>
              <a:t>ENROLL COURSE</a:t>
            </a:r>
          </a:p>
        </p:txBody>
      </p:sp>
      <p:pic>
        <p:nvPicPr>
          <p:cNvPr id="27" name="Content Placeholder 26" descr="Table&#10;&#10;Description automatically generated">
            <a:extLst>
              <a:ext uri="{FF2B5EF4-FFF2-40B4-BE49-F238E27FC236}">
                <a16:creationId xmlns:a16="http://schemas.microsoft.com/office/drawing/2014/main" id="{C05677C0-ADD7-4D7C-A057-E094E6BF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5" y="2985490"/>
            <a:ext cx="5685555" cy="3170361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C94848-53FC-4520-81FB-BB0C17549904}"/>
              </a:ext>
            </a:extLst>
          </p:cNvPr>
          <p:cNvSpPr/>
          <p:nvPr/>
        </p:nvSpPr>
        <p:spPr>
          <a:xfrm>
            <a:off x="579121" y="2006353"/>
            <a:ext cx="2263806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enrollCourseServlet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3035-F945-4D1A-8F41-6F924E0E93BA}"/>
              </a:ext>
            </a:extLst>
          </p:cNvPr>
          <p:cNvSpPr/>
          <p:nvPr/>
        </p:nvSpPr>
        <p:spPr>
          <a:xfrm>
            <a:off x="4620826" y="2023910"/>
            <a:ext cx="2514454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Course.enrollCourse</a:t>
            </a:r>
            <a:r>
              <a:rPr lang="en-IN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83D5B-6778-4C36-8149-CE332B7CBC2D}"/>
              </a:ext>
            </a:extLst>
          </p:cNvPr>
          <p:cNvSpPr/>
          <p:nvPr/>
        </p:nvSpPr>
        <p:spPr>
          <a:xfrm>
            <a:off x="9890609" y="2006353"/>
            <a:ext cx="2165267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ViewCourseServlet</a:t>
            </a:r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8949C4-5C13-4383-93B4-551203742A5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842927" y="2361460"/>
            <a:ext cx="1777899" cy="1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780B6-BCDE-46B2-9F94-0F9C4B8C83DE}"/>
              </a:ext>
            </a:extLst>
          </p:cNvPr>
          <p:cNvSpPr txBox="1"/>
          <p:nvPr/>
        </p:nvSpPr>
        <p:spPr>
          <a:xfrm>
            <a:off x="3028913" y="2096975"/>
            <a:ext cx="141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err="1"/>
              <a:t>Enroll</a:t>
            </a:r>
            <a:r>
              <a:rPr lang="en-IN" sz="1400"/>
              <a:t> Course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10823-AAEA-4AC2-8636-98678AF6EF01}"/>
              </a:ext>
            </a:extLst>
          </p:cNvPr>
          <p:cNvSpPr txBox="1"/>
          <p:nvPr/>
        </p:nvSpPr>
        <p:spPr>
          <a:xfrm>
            <a:off x="2893753" y="2392979"/>
            <a:ext cx="164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/>
              <a:t>Insert Into </a:t>
            </a:r>
            <a:r>
              <a:rPr lang="en-IN" sz="1400" err="1"/>
              <a:t>Enroll</a:t>
            </a:r>
            <a:r>
              <a:rPr lang="en-IN" sz="1400"/>
              <a:t> Table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0D5C2-03CF-4306-B364-42E57E92C1B1}"/>
              </a:ext>
            </a:extLst>
          </p:cNvPr>
          <p:cNvCxnSpPr>
            <a:cxnSpLocks/>
          </p:cNvCxnSpPr>
          <p:nvPr/>
        </p:nvCxnSpPr>
        <p:spPr>
          <a:xfrm>
            <a:off x="7068698" y="2361460"/>
            <a:ext cx="272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5BB4B9-FEEC-4F67-A442-DCDE44C1F819}"/>
              </a:ext>
            </a:extLst>
          </p:cNvPr>
          <p:cNvSpPr txBox="1"/>
          <p:nvPr/>
        </p:nvSpPr>
        <p:spPr>
          <a:xfrm>
            <a:off x="7564660" y="2049794"/>
            <a:ext cx="232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Successful Entry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77E024-6CB0-4FB2-8283-896EA68DFAD5}"/>
              </a:ext>
            </a:extLst>
          </p:cNvPr>
          <p:cNvSpPr txBox="1"/>
          <p:nvPr/>
        </p:nvSpPr>
        <p:spPr>
          <a:xfrm>
            <a:off x="7357665" y="2415235"/>
            <a:ext cx="243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View List of Courses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AF602F-D42E-4E6B-9EC5-677832452F62}"/>
              </a:ext>
            </a:extLst>
          </p:cNvPr>
          <p:cNvCxnSpPr>
            <a:endCxn id="11" idx="1"/>
          </p:cNvCxnSpPr>
          <p:nvPr/>
        </p:nvCxnSpPr>
        <p:spPr>
          <a:xfrm>
            <a:off x="241769" y="2361460"/>
            <a:ext cx="33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61EF8C91-DA96-405F-8DD9-5A1AEF406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21" y="2979207"/>
            <a:ext cx="5421890" cy="319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E71D-DD78-43F4-BA25-735E489F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738" y="186431"/>
            <a:ext cx="4860524" cy="795972"/>
          </a:xfrm>
        </p:spPr>
        <p:txBody>
          <a:bodyPr/>
          <a:lstStyle/>
          <a:p>
            <a:r>
              <a:rPr lang="en-IN"/>
              <a:t>ADD FEEDBACK</a:t>
            </a:r>
          </a:p>
        </p:txBody>
      </p:sp>
      <p:pic>
        <p:nvPicPr>
          <p:cNvPr id="16" name="Content Placeholder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293833-5FEB-45B5-B8AF-BC3A3E93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34" y="2991282"/>
            <a:ext cx="8427944" cy="277018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1F07D7-3E2C-4D40-800D-4ECD165A2ECB}"/>
              </a:ext>
            </a:extLst>
          </p:cNvPr>
          <p:cNvSpPr/>
          <p:nvPr/>
        </p:nvSpPr>
        <p:spPr>
          <a:xfrm>
            <a:off x="1991113" y="1413523"/>
            <a:ext cx="1979281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submitFeedbackServlet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D3116-1A29-48D8-8BB6-7934F6F24E5D}"/>
              </a:ext>
            </a:extLst>
          </p:cNvPr>
          <p:cNvSpPr/>
          <p:nvPr/>
        </p:nvSpPr>
        <p:spPr>
          <a:xfrm>
            <a:off x="5748294" y="1431080"/>
            <a:ext cx="2514454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Feedback.submitFeedback</a:t>
            </a:r>
            <a:r>
              <a:rPr lang="en-IN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CE9EF0-3209-4527-955A-386D9AD8CE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0394" y="1768630"/>
            <a:ext cx="1777900" cy="1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13F626-3ED4-4EFC-B7E4-07010A6EE7E7}"/>
              </a:ext>
            </a:extLst>
          </p:cNvPr>
          <p:cNvSpPr txBox="1"/>
          <p:nvPr/>
        </p:nvSpPr>
        <p:spPr>
          <a:xfrm>
            <a:off x="4070856" y="1487741"/>
            <a:ext cx="157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err="1"/>
              <a:t>SubmitFeedback</a:t>
            </a:r>
            <a:endParaRPr lang="en-IN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128F0-C559-43CA-926B-CF63DB4662FB}"/>
              </a:ext>
            </a:extLst>
          </p:cNvPr>
          <p:cNvCxnSpPr>
            <a:cxnSpLocks/>
          </p:cNvCxnSpPr>
          <p:nvPr/>
        </p:nvCxnSpPr>
        <p:spPr>
          <a:xfrm>
            <a:off x="8196166" y="1768630"/>
            <a:ext cx="272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653F66-8DD0-4D59-8C1B-8C3E33A064B7}"/>
              </a:ext>
            </a:extLst>
          </p:cNvPr>
          <p:cNvSpPr txBox="1"/>
          <p:nvPr/>
        </p:nvSpPr>
        <p:spPr>
          <a:xfrm>
            <a:off x="8692128" y="1456964"/>
            <a:ext cx="232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Successful 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EE89F-F361-4003-A3A4-87D16436FB68}"/>
              </a:ext>
            </a:extLst>
          </p:cNvPr>
          <p:cNvSpPr txBox="1"/>
          <p:nvPr/>
        </p:nvSpPr>
        <p:spPr>
          <a:xfrm>
            <a:off x="8485133" y="1822405"/>
            <a:ext cx="243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View Feedback 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1D88A5-679D-4960-A057-7792703EB4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9237" y="1768630"/>
            <a:ext cx="62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31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982</Words>
  <Application>Microsoft Office PowerPoint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Avenir Next LT Pro</vt:lpstr>
      <vt:lpstr>GradientRiseVTI</vt:lpstr>
      <vt:lpstr>Amdocs Training Project</vt:lpstr>
      <vt:lpstr>PROJECT FEATURES</vt:lpstr>
      <vt:lpstr>Technology Used</vt:lpstr>
      <vt:lpstr>PROJECT STRUCTURE</vt:lpstr>
      <vt:lpstr>Log in</vt:lpstr>
      <vt:lpstr>ADD USER</vt:lpstr>
      <vt:lpstr>ADD CoURSE </vt:lpstr>
      <vt:lpstr>ENROLL COURSE</vt:lpstr>
      <vt:lpstr>ADD FEEDBACK</vt:lpstr>
      <vt:lpstr>ADD ADMIN</vt:lpstr>
      <vt:lpstr>OTHER FUNCTIONS</vt:lpstr>
      <vt:lpstr>MISCEllanous</vt:lpstr>
      <vt:lpstr>PL/SQL Functions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SINGH</dc:creator>
  <cp:lastModifiedBy>ABHISHEK SINGH</cp:lastModifiedBy>
  <cp:revision>2</cp:revision>
  <dcterms:created xsi:type="dcterms:W3CDTF">2021-07-27T14:23:46Z</dcterms:created>
  <dcterms:modified xsi:type="dcterms:W3CDTF">2021-07-29T02:55:19Z</dcterms:modified>
</cp:coreProperties>
</file>