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66" r:id="rId6"/>
    <p:sldId id="265" r:id="rId7"/>
    <p:sldId id="274" r:id="rId8"/>
    <p:sldId id="273" r:id="rId9"/>
    <p:sldId id="272" r:id="rId10"/>
    <p:sldId id="271" r:id="rId11"/>
    <p:sldId id="270" r:id="rId12"/>
    <p:sldId id="26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341363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1302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712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20496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8C3791-3C00-44FE-A24C-4263EC93382B}" type="datetimeFigureOut">
              <a:rPr lang="en-US" smtClean="0"/>
              <a:t>8/1/2024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22675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C3791-3C00-44FE-A24C-4263EC93382B}"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71433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C3791-3C00-44FE-A24C-4263EC93382B}"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24358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C3791-3C00-44FE-A24C-4263EC93382B}"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88993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C3791-3C00-44FE-A24C-4263EC93382B}"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3734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1745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8/1/2024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204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8C3791-3C00-44FE-A24C-4263EC93382B}" type="datetimeFigureOut">
              <a:rPr lang="en-US" smtClean="0"/>
              <a:t>8/1/2024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F27CBF0-8E00-4859-8EB0-81DD5EA8D094}" type="slidenum">
              <a:rPr lang="en-US" smtClean="0"/>
              <a:t>‹#›</a:t>
            </a:fld>
            <a:endParaRPr lang="en-US"/>
          </a:p>
        </p:txBody>
      </p:sp>
    </p:spTree>
    <p:extLst>
      <p:ext uri="{BB962C8B-B14F-4D97-AF65-F5344CB8AC3E}">
        <p14:creationId xmlns:p14="http://schemas.microsoft.com/office/powerpoint/2010/main" val="2729838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wicket-png/"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0364-idea-bulb-transparent-imag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fmcc-principlesmanagement/chapter/6-4-characteristics-of-effective-goals-and-objective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2049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2F4E-98C9-9D7C-2C52-7ACD6191C2A3}"/>
              </a:ext>
            </a:extLst>
          </p:cNvPr>
          <p:cNvSpPr>
            <a:spLocks noGrp="1"/>
          </p:cNvSpPr>
          <p:nvPr>
            <p:ph type="ctrTitle"/>
          </p:nvPr>
        </p:nvSpPr>
        <p:spPr>
          <a:xfrm>
            <a:off x="5237018" y="1614056"/>
            <a:ext cx="4821382" cy="1634835"/>
          </a:xfrm>
        </p:spPr>
        <p:txBody>
          <a:bodyPr>
            <a:normAutofit/>
          </a:bodyPr>
          <a:lstStyle/>
          <a:p>
            <a:r>
              <a:rPr lang="en-US" sz="5400" dirty="0"/>
              <a:t>T20 World Cup Data Analysis:</a:t>
            </a:r>
          </a:p>
        </p:txBody>
      </p:sp>
      <p:sp>
        <p:nvSpPr>
          <p:cNvPr id="3" name="Subtitle 2">
            <a:extLst>
              <a:ext uri="{FF2B5EF4-FFF2-40B4-BE49-F238E27FC236}">
                <a16:creationId xmlns:a16="http://schemas.microsoft.com/office/drawing/2014/main" id="{6451AFDD-7E34-5937-B059-460C16BFD754}"/>
              </a:ext>
            </a:extLst>
          </p:cNvPr>
          <p:cNvSpPr>
            <a:spLocks noGrp="1"/>
          </p:cNvSpPr>
          <p:nvPr>
            <p:ph type="subTitle" idx="1"/>
          </p:nvPr>
        </p:nvSpPr>
        <p:spPr>
          <a:xfrm>
            <a:off x="5237018" y="3248891"/>
            <a:ext cx="4973781" cy="685800"/>
          </a:xfrm>
        </p:spPr>
        <p:txBody>
          <a:bodyPr/>
          <a:lstStyle/>
          <a:p>
            <a:r>
              <a:rPr lang="en-US" dirty="0"/>
              <a:t>Building the Best XI</a:t>
            </a:r>
          </a:p>
        </p:txBody>
      </p:sp>
      <p:pic>
        <p:nvPicPr>
          <p:cNvPr id="8" name="Picture 7">
            <a:extLst>
              <a:ext uri="{FF2B5EF4-FFF2-40B4-BE49-F238E27FC236}">
                <a16:creationId xmlns:a16="http://schemas.microsoft.com/office/drawing/2014/main" id="{E8C4081B-B30A-8785-5CAF-AD95AFEFBA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6595823" cy="6283037"/>
          </a:xfrm>
          <a:prstGeom prst="rect">
            <a:avLst/>
          </a:prstGeom>
        </p:spPr>
      </p:pic>
    </p:spTree>
    <p:extLst>
      <p:ext uri="{BB962C8B-B14F-4D97-AF65-F5344CB8AC3E}">
        <p14:creationId xmlns:p14="http://schemas.microsoft.com/office/powerpoint/2010/main" val="3626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7D5E2-CA69-3037-B799-A9B05F77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9156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76AAB-9E8E-AEBF-95C6-358938128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10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8E1-4DBC-BEBE-1D51-4D1145C4997D}"/>
              </a:ext>
            </a:extLst>
          </p:cNvPr>
          <p:cNvSpPr>
            <a:spLocks noGrp="1"/>
          </p:cNvSpPr>
          <p:nvPr>
            <p:ph type="title"/>
          </p:nvPr>
        </p:nvSpPr>
        <p:spPr>
          <a:xfrm>
            <a:off x="2760103" y="193964"/>
            <a:ext cx="6203787" cy="1292514"/>
          </a:xfrm>
        </p:spPr>
        <p:txBody>
          <a:bodyPr>
            <a:normAutofit fontScale="90000"/>
          </a:bodyPr>
          <a:lstStyle/>
          <a:p>
            <a:pPr algn="ctr"/>
            <a:r>
              <a:rPr lang="en-US" dirty="0"/>
              <a:t>Methodology and overview:</a:t>
            </a:r>
          </a:p>
        </p:txBody>
      </p:sp>
      <p:sp>
        <p:nvSpPr>
          <p:cNvPr id="4" name="Content Placeholder 3">
            <a:extLst>
              <a:ext uri="{FF2B5EF4-FFF2-40B4-BE49-F238E27FC236}">
                <a16:creationId xmlns:a16="http://schemas.microsoft.com/office/drawing/2014/main" id="{621F56F9-3FDB-2A06-DD93-58C315CA81FC}"/>
              </a:ext>
            </a:extLst>
          </p:cNvPr>
          <p:cNvSpPr>
            <a:spLocks noGrp="1"/>
          </p:cNvSpPr>
          <p:nvPr>
            <p:ph idx="1"/>
          </p:nvPr>
        </p:nvSpPr>
        <p:spPr>
          <a:xfrm>
            <a:off x="2521528" y="1854488"/>
            <a:ext cx="7245928" cy="4463185"/>
          </a:xfrm>
        </p:spPr>
        <p:txBody>
          <a:bodyPr>
            <a:noAutofit/>
          </a:bodyPr>
          <a:lstStyle/>
          <a:p>
            <a:pPr marL="0" indent="0" algn="ctr">
              <a:buNone/>
            </a:pPr>
            <a:r>
              <a:rPr lang="en-US" sz="2400" dirty="0"/>
              <a:t>This exploratory project aimed to analyze T20 World Cup player statistics to aid in team selection. The methodology involved collecting detailed performance data from the tournament and preprocessing it using Pandas to clean and enhance the dataset. Transformed data was then imported into Power BI, where a six-page interactive dashboard was developed. This dashboard utilized advanced DAX queries to calculate key performance metrics and included interactive features such as filters and tooltips to facilitate comprehensive data exploration and visualization.</a:t>
            </a:r>
          </a:p>
        </p:txBody>
      </p:sp>
    </p:spTree>
    <p:extLst>
      <p:ext uri="{BB962C8B-B14F-4D97-AF65-F5344CB8AC3E}">
        <p14:creationId xmlns:p14="http://schemas.microsoft.com/office/powerpoint/2010/main" val="48847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A086-2640-29E4-B574-02AA065EB0F1}"/>
              </a:ext>
            </a:extLst>
          </p:cNvPr>
          <p:cNvSpPr>
            <a:spLocks noGrp="1"/>
          </p:cNvSpPr>
          <p:nvPr>
            <p:ph type="title"/>
          </p:nvPr>
        </p:nvSpPr>
        <p:spPr>
          <a:xfrm>
            <a:off x="623455" y="267287"/>
            <a:ext cx="4350327" cy="6493732"/>
          </a:xfrm>
        </p:spPr>
        <p:txBody>
          <a:bodyPr/>
          <a:lstStyle/>
          <a:p>
            <a:pPr algn="ctr"/>
            <a:r>
              <a:rPr lang="en-US" dirty="0"/>
              <a:t>Thank you</a:t>
            </a:r>
          </a:p>
        </p:txBody>
      </p:sp>
      <p:sp>
        <p:nvSpPr>
          <p:cNvPr id="3" name="Content Placeholder 2">
            <a:extLst>
              <a:ext uri="{FF2B5EF4-FFF2-40B4-BE49-F238E27FC236}">
                <a16:creationId xmlns:a16="http://schemas.microsoft.com/office/drawing/2014/main" id="{B896D85B-5DA8-1767-5B03-D2988AD9D12F}"/>
              </a:ext>
            </a:extLst>
          </p:cNvPr>
          <p:cNvSpPr>
            <a:spLocks noGrp="1"/>
          </p:cNvSpPr>
          <p:nvPr>
            <p:ph idx="1"/>
          </p:nvPr>
        </p:nvSpPr>
        <p:spPr>
          <a:xfrm>
            <a:off x="4779818" y="1025236"/>
            <a:ext cx="6788727" cy="4973786"/>
          </a:xfrm>
          <a:noFill/>
        </p:spPr>
        <p:txBody>
          <a:bodyPr>
            <a:normAutofit/>
          </a:bodyPr>
          <a:lstStyle/>
          <a:p>
            <a:pPr marL="0" indent="0" algn="ctr">
              <a:buNone/>
            </a:pPr>
            <a:r>
              <a:rPr lang="en-US" sz="2400" dirty="0"/>
              <a:t>As we wrap up this chapter of our journey, I want to express my gratitude for your time and attention. Thank you for taking the time to review this project on T20 World Cup player analysis. I appreciate your interest in exploring how data can enhance team selection and performance evaluation. I hope this presentation provides valuable insights into player statistics and demonstrates the capabilities of interactive data visualization. If you have any questions or require further information, please feel free to reach out. Thank you once again for your attention and support.</a:t>
            </a:r>
          </a:p>
        </p:txBody>
      </p:sp>
    </p:spTree>
    <p:extLst>
      <p:ext uri="{BB962C8B-B14F-4D97-AF65-F5344CB8AC3E}">
        <p14:creationId xmlns:p14="http://schemas.microsoft.com/office/powerpoint/2010/main" val="196369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DC93-C272-0448-B8E1-076FB1E493E9}"/>
              </a:ext>
            </a:extLst>
          </p:cNvPr>
          <p:cNvSpPr>
            <a:spLocks noGrp="1"/>
          </p:cNvSpPr>
          <p:nvPr>
            <p:ph type="title"/>
          </p:nvPr>
        </p:nvSpPr>
        <p:spPr>
          <a:xfrm>
            <a:off x="4585854" y="503821"/>
            <a:ext cx="6331528" cy="1220722"/>
          </a:xfrm>
        </p:spPr>
        <p:txBody>
          <a:bodyPr/>
          <a:lstStyle/>
          <a:p>
            <a:pPr algn="ctr"/>
            <a:r>
              <a:rPr lang="en-US" dirty="0"/>
              <a:t>Hello!</a:t>
            </a:r>
          </a:p>
        </p:txBody>
      </p:sp>
      <p:sp>
        <p:nvSpPr>
          <p:cNvPr id="3" name="Content Placeholder 2">
            <a:extLst>
              <a:ext uri="{FF2B5EF4-FFF2-40B4-BE49-F238E27FC236}">
                <a16:creationId xmlns:a16="http://schemas.microsoft.com/office/drawing/2014/main" id="{C7E297FC-0CC4-78BF-7818-7C011A13B918}"/>
              </a:ext>
            </a:extLst>
          </p:cNvPr>
          <p:cNvSpPr>
            <a:spLocks noGrp="1"/>
          </p:cNvSpPr>
          <p:nvPr>
            <p:ph idx="1"/>
          </p:nvPr>
        </p:nvSpPr>
        <p:spPr>
          <a:xfrm>
            <a:off x="4391892" y="2119745"/>
            <a:ext cx="7176654" cy="3616731"/>
          </a:xfrm>
        </p:spPr>
        <p:txBody>
          <a:bodyPr>
            <a:noAutofit/>
          </a:bodyPr>
          <a:lstStyle/>
          <a:p>
            <a:pPr marL="0" indent="0" algn="ctr">
              <a:buNone/>
            </a:pPr>
            <a:r>
              <a:rPr lang="en-US" sz="2000" dirty="0"/>
              <a:t>In this project, I analyzed player statistics from the T20 World Cup using Python and Power BI. I started by loading and transforming data in Pandas, then created a six-page dashboard in Power BI. Each page focuses on different player categories: openers, middle order, lower order, all-rounders, and fast bowlers. Using advanced DAX queries, I generated KPIs and charts to calculate key cricket metrics like economy and strike rate. This analysis helps in selecting the best players for the final eleven based on performance stats, providing a professional and detailed report for building the best playing XI from the tournament.</a:t>
            </a:r>
            <a:endParaRPr lang="en-US" sz="2200" dirty="0"/>
          </a:p>
        </p:txBody>
      </p:sp>
      <p:pic>
        <p:nvPicPr>
          <p:cNvPr id="5" name="Picture 4">
            <a:extLst>
              <a:ext uri="{FF2B5EF4-FFF2-40B4-BE49-F238E27FC236}">
                <a16:creationId xmlns:a16="http://schemas.microsoft.com/office/drawing/2014/main" id="{98DB3BA2-AC0E-0C41-6FC9-AAD73D5FE9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 y="1724543"/>
            <a:ext cx="3064903" cy="3408913"/>
          </a:xfrm>
          <a:prstGeom prst="rect">
            <a:avLst/>
          </a:prstGeom>
        </p:spPr>
      </p:pic>
    </p:spTree>
    <p:extLst>
      <p:ext uri="{BB962C8B-B14F-4D97-AF65-F5344CB8AC3E}">
        <p14:creationId xmlns:p14="http://schemas.microsoft.com/office/powerpoint/2010/main" val="26342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E5A2-4BD5-3FA7-8ED4-62227879E119}"/>
              </a:ext>
            </a:extLst>
          </p:cNvPr>
          <p:cNvSpPr>
            <a:spLocks noGrp="1"/>
          </p:cNvSpPr>
          <p:nvPr>
            <p:ph type="title"/>
          </p:nvPr>
        </p:nvSpPr>
        <p:spPr>
          <a:xfrm>
            <a:off x="828224" y="124418"/>
            <a:ext cx="5267776" cy="1120825"/>
          </a:xfrm>
        </p:spPr>
        <p:txBody>
          <a:bodyPr/>
          <a:lstStyle/>
          <a:p>
            <a:pPr algn="ctr"/>
            <a:r>
              <a:rPr lang="en-US" dirty="0"/>
              <a:t>Objective:</a:t>
            </a:r>
          </a:p>
        </p:txBody>
      </p:sp>
      <p:sp>
        <p:nvSpPr>
          <p:cNvPr id="3" name="Content Placeholder 2">
            <a:extLst>
              <a:ext uri="{FF2B5EF4-FFF2-40B4-BE49-F238E27FC236}">
                <a16:creationId xmlns:a16="http://schemas.microsoft.com/office/drawing/2014/main" id="{65A15FC7-E53D-423A-C0B0-CB122A1B1BD5}"/>
              </a:ext>
            </a:extLst>
          </p:cNvPr>
          <p:cNvSpPr>
            <a:spLocks noGrp="1"/>
          </p:cNvSpPr>
          <p:nvPr>
            <p:ph idx="1"/>
          </p:nvPr>
        </p:nvSpPr>
        <p:spPr>
          <a:xfrm>
            <a:off x="568037" y="1245243"/>
            <a:ext cx="6528534" cy="5417959"/>
          </a:xfrm>
        </p:spPr>
        <p:txBody>
          <a:bodyPr>
            <a:noAutofit/>
          </a:bodyPr>
          <a:lstStyle/>
          <a:p>
            <a:r>
              <a:rPr lang="en-US" b="1" dirty="0">
                <a:highlight>
                  <a:srgbClr val="FFFF00"/>
                </a:highlight>
              </a:rPr>
              <a:t>Evaluate Player Performance: </a:t>
            </a:r>
            <a:r>
              <a:rPr lang="en-US" dirty="0"/>
              <a:t>Analyze T20 World Cup player statistics to assess individual performance metrics.</a:t>
            </a:r>
          </a:p>
          <a:p>
            <a:r>
              <a:rPr lang="en-US" b="1" dirty="0">
                <a:highlight>
                  <a:srgbClr val="FFFF00"/>
                </a:highlight>
              </a:rPr>
              <a:t>Categorize Players: </a:t>
            </a:r>
            <a:r>
              <a:rPr lang="en-US" dirty="0"/>
              <a:t>Provide detailed insights for different player categories, including openers, middle order, lower order, all-rounders, and fast bowlers.</a:t>
            </a:r>
          </a:p>
          <a:p>
            <a:r>
              <a:rPr lang="en-US" b="1" dirty="0">
                <a:highlight>
                  <a:srgbClr val="FFFF00"/>
                </a:highlight>
              </a:rPr>
              <a:t>Support Team Selection: </a:t>
            </a:r>
            <a:r>
              <a:rPr lang="en-US" dirty="0"/>
              <a:t>Facilitate the selection of the optimal playing eleven based on performance data and team requirements.</a:t>
            </a:r>
          </a:p>
          <a:p>
            <a:r>
              <a:rPr lang="en-US" b="1" dirty="0">
                <a:highlight>
                  <a:srgbClr val="FFFF00"/>
                </a:highlight>
              </a:rPr>
              <a:t>Visualize Key Metrics: </a:t>
            </a:r>
            <a:r>
              <a:rPr lang="en-US" dirty="0"/>
              <a:t>Use advanced DAX queries and visualizations to present important cricket metrics such as economy rate and strike rate.</a:t>
            </a:r>
          </a:p>
          <a:p>
            <a:r>
              <a:rPr lang="en-US" b="1" dirty="0">
                <a:highlight>
                  <a:srgbClr val="FFFF00"/>
                </a:highlight>
              </a:rPr>
              <a:t>Enhance Decision-Making: </a:t>
            </a:r>
            <a:r>
              <a:rPr lang="en-US" dirty="0"/>
              <a:t>Enable data-driven decision-making by offering a professional and interactive dashboard for team analysis.</a:t>
            </a:r>
          </a:p>
        </p:txBody>
      </p:sp>
      <p:pic>
        <p:nvPicPr>
          <p:cNvPr id="6" name="Picture 5">
            <a:extLst>
              <a:ext uri="{FF2B5EF4-FFF2-40B4-BE49-F238E27FC236}">
                <a16:creationId xmlns:a16="http://schemas.microsoft.com/office/drawing/2014/main" id="{AE747604-C452-F447-C12A-BF35EB6E34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542" t="3397" r="-3770" b="10358"/>
          <a:stretch/>
        </p:blipFill>
        <p:spPr>
          <a:xfrm>
            <a:off x="7096571" y="1260765"/>
            <a:ext cx="5140037" cy="5417959"/>
          </a:xfrm>
          <a:prstGeom prst="rect">
            <a:avLst/>
          </a:prstGeom>
        </p:spPr>
      </p:pic>
    </p:spTree>
    <p:extLst>
      <p:ext uri="{BB962C8B-B14F-4D97-AF65-F5344CB8AC3E}">
        <p14:creationId xmlns:p14="http://schemas.microsoft.com/office/powerpoint/2010/main" val="336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76B5-4709-D736-8CD4-63BEBCEAC055}"/>
              </a:ext>
            </a:extLst>
          </p:cNvPr>
          <p:cNvSpPr>
            <a:spLocks noGrp="1"/>
          </p:cNvSpPr>
          <p:nvPr>
            <p:ph type="title"/>
          </p:nvPr>
        </p:nvSpPr>
        <p:spPr>
          <a:xfrm>
            <a:off x="4045527" y="0"/>
            <a:ext cx="7606146" cy="1066800"/>
          </a:xfrm>
        </p:spPr>
        <p:txBody>
          <a:bodyPr/>
          <a:lstStyle/>
          <a:p>
            <a:pPr algn="ctr"/>
            <a:r>
              <a:rPr lang="en-US" dirty="0"/>
              <a:t>Outcomes</a:t>
            </a:r>
          </a:p>
        </p:txBody>
      </p:sp>
      <p:sp>
        <p:nvSpPr>
          <p:cNvPr id="3" name="Content Placeholder 2">
            <a:extLst>
              <a:ext uri="{FF2B5EF4-FFF2-40B4-BE49-F238E27FC236}">
                <a16:creationId xmlns:a16="http://schemas.microsoft.com/office/drawing/2014/main" id="{3807B440-9C47-70C8-94F4-DE2077C40C0E}"/>
              </a:ext>
            </a:extLst>
          </p:cNvPr>
          <p:cNvSpPr>
            <a:spLocks noGrp="1"/>
          </p:cNvSpPr>
          <p:nvPr>
            <p:ph idx="1"/>
          </p:nvPr>
        </p:nvSpPr>
        <p:spPr>
          <a:xfrm>
            <a:off x="3602182" y="1018307"/>
            <a:ext cx="8381999" cy="5514109"/>
          </a:xfrm>
        </p:spPr>
        <p:txBody>
          <a:bodyPr>
            <a:noAutofit/>
          </a:bodyPr>
          <a:lstStyle/>
          <a:p>
            <a:r>
              <a:rPr lang="en-US" sz="2100" b="1" dirty="0">
                <a:highlight>
                  <a:srgbClr val="FFFF00"/>
                </a:highlight>
              </a:rPr>
              <a:t>Detailed Player Insights: </a:t>
            </a:r>
            <a:r>
              <a:rPr lang="en-US" sz="2100" dirty="0"/>
              <a:t>The dashboard offers comprehensive metrics on player performance across categories such as openers, middle order, and bowlers, aiding in precise team selection.</a:t>
            </a:r>
          </a:p>
          <a:p>
            <a:r>
              <a:rPr lang="en-US" sz="2100" b="1" dirty="0">
                <a:highlight>
                  <a:srgbClr val="FFFF00"/>
                </a:highlight>
              </a:rPr>
              <a:t>Advanced Metrics Visualization: </a:t>
            </a:r>
            <a:r>
              <a:rPr lang="en-US" sz="2100" dirty="0"/>
              <a:t>Key cricket metrics like economy rate and strike rate are visualized using advanced DAX queries, providing clear insights into player effectiveness.</a:t>
            </a:r>
          </a:p>
          <a:p>
            <a:r>
              <a:rPr lang="en-US" sz="2100" b="1" dirty="0">
                <a:highlight>
                  <a:srgbClr val="FFFF00"/>
                </a:highlight>
              </a:rPr>
              <a:t>Optimized Team Selection: </a:t>
            </a:r>
            <a:r>
              <a:rPr lang="en-US" sz="2100" dirty="0"/>
              <a:t>The final page allows users to select the best playing eleven based on thorough statistical analysis, ensuring a data-driven approach to team building.</a:t>
            </a:r>
          </a:p>
          <a:p>
            <a:r>
              <a:rPr lang="en-US" sz="2100" b="1" dirty="0">
                <a:highlight>
                  <a:srgbClr val="FFFF00"/>
                </a:highlight>
              </a:rPr>
              <a:t>Interactive and User-Friendly: </a:t>
            </a:r>
            <a:r>
              <a:rPr lang="en-US" sz="2100" dirty="0"/>
              <a:t>Filters and tooltips enhance the dashboard's usability, enabling detailed exploration of player stats and performance trends.</a:t>
            </a:r>
          </a:p>
          <a:p>
            <a:r>
              <a:rPr lang="en-US" sz="2100" b="1" dirty="0">
                <a:highlight>
                  <a:srgbClr val="FFFF00"/>
                </a:highlight>
              </a:rPr>
              <a:t>Professional Dashboard Design: </a:t>
            </a:r>
            <a:r>
              <a:rPr lang="en-US" sz="2100" dirty="0"/>
              <a:t>The dashboard is crafted with a professional layout, presenting complex data in an accessible and engaging manner.</a:t>
            </a:r>
          </a:p>
        </p:txBody>
      </p:sp>
      <p:pic>
        <p:nvPicPr>
          <p:cNvPr id="5" name="Picture 4">
            <a:extLst>
              <a:ext uri="{FF2B5EF4-FFF2-40B4-BE49-F238E27FC236}">
                <a16:creationId xmlns:a16="http://schemas.microsoft.com/office/drawing/2014/main" id="{41019091-D8D5-36FE-C737-C35D61EF25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7819" y="2036617"/>
            <a:ext cx="3200400" cy="3477491"/>
          </a:xfrm>
          <a:prstGeom prst="rect">
            <a:avLst/>
          </a:prstGeom>
        </p:spPr>
      </p:pic>
    </p:spTree>
    <p:extLst>
      <p:ext uri="{BB962C8B-B14F-4D97-AF65-F5344CB8AC3E}">
        <p14:creationId xmlns:p14="http://schemas.microsoft.com/office/powerpoint/2010/main" val="25204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ABB8-D845-E77B-9A77-C8290C6BDE0B}"/>
              </a:ext>
            </a:extLst>
          </p:cNvPr>
          <p:cNvSpPr>
            <a:spLocks noGrp="1"/>
          </p:cNvSpPr>
          <p:nvPr>
            <p:ph type="title"/>
          </p:nvPr>
        </p:nvSpPr>
        <p:spPr>
          <a:xfrm>
            <a:off x="817418" y="-124691"/>
            <a:ext cx="6636327" cy="6982691"/>
          </a:xfrm>
        </p:spPr>
        <p:txBody>
          <a:bodyPr>
            <a:normAutofit/>
          </a:bodyPr>
          <a:lstStyle/>
          <a:p>
            <a:r>
              <a:rPr lang="en-US" dirty="0"/>
              <a:t>Power Bi Reports:</a:t>
            </a:r>
          </a:p>
        </p:txBody>
      </p:sp>
    </p:spTree>
    <p:extLst>
      <p:ext uri="{BB962C8B-B14F-4D97-AF65-F5344CB8AC3E}">
        <p14:creationId xmlns:p14="http://schemas.microsoft.com/office/powerpoint/2010/main" val="16437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01433-637B-B181-7D42-351888F4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040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0112DE-4B61-9D2A-6124-9A815CDD5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7350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AFE312-0EA0-B55F-DE55-AEE5F68CF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6991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04162-4C28-AC31-6F7E-D8686DD8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40141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559</TotalTime>
  <Words>557</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Rockwell</vt:lpstr>
      <vt:lpstr>Rockwell Condensed</vt:lpstr>
      <vt:lpstr>Wingdings</vt:lpstr>
      <vt:lpstr>Wood Type</vt:lpstr>
      <vt:lpstr>T20 World Cup Data Analysis:</vt:lpstr>
      <vt:lpstr>Hello!</vt:lpstr>
      <vt:lpstr>Objective:</vt:lpstr>
      <vt:lpstr>Outcomes</vt:lpstr>
      <vt:lpstr>Power Bi Reports:</vt:lpstr>
      <vt:lpstr>PowerPoint Presentation</vt:lpstr>
      <vt:lpstr>PowerPoint Presentation</vt:lpstr>
      <vt:lpstr>PowerPoint Presentation</vt:lpstr>
      <vt:lpstr>PowerPoint Presentation</vt:lpstr>
      <vt:lpstr>PowerPoint Presentation</vt:lpstr>
      <vt:lpstr>PowerPoint Presentation</vt:lpstr>
      <vt:lpstr>Methodology and 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dc:creator>
  <cp:lastModifiedBy>Abhishek Kumar</cp:lastModifiedBy>
  <cp:revision>7</cp:revision>
  <dcterms:created xsi:type="dcterms:W3CDTF">2024-07-31T10:43:33Z</dcterms:created>
  <dcterms:modified xsi:type="dcterms:W3CDTF">2024-07-31T21:02:27Z</dcterms:modified>
</cp:coreProperties>
</file>