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79637149" name="Abhishek Chaudhar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79637149" dt="2024-10-29T17:42:10.086" idx="1">
    <p:pos x="6297" y="2458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7FDE6C0-E573-4415-AA7E-10DBCBB6E616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5497FE9-0922-4F4C-B836-E80B9D4DB17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9039"/>
            <a:ext cx="8825658" cy="3329581"/>
          </a:xfrm>
        </p:spPr>
        <p:txBody>
          <a:bodyPr/>
          <a:lstStyle/>
          <a:p>
            <a:pPr algn="ctr"/>
            <a:r>
              <a:rPr lang="en-US" b="1" dirty="0">
                <a:latin typeface="Bahnschrift SemiLight" panose="020B0502040204020203" charset="0"/>
                <a:cs typeface="Bahnschrift SemiLight" panose="020B0502040204020203" charset="0"/>
              </a:rPr>
              <a:t>Internship With MLSA in Full Stack Web Development</a:t>
            </a:r>
            <a:endParaRPr lang="en-IN" b="1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3885565"/>
            <a:ext cx="8825865" cy="210756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lnSpcReduction="20000"/>
          </a:bodyPr>
          <a:lstStyle/>
          <a:p>
            <a:r>
              <a:rPr lang="en-US" dirty="0"/>
              <a:t>By- </a:t>
            </a:r>
            <a:r>
              <a:rPr lang="en-IN" altLang="en-US" dirty="0"/>
              <a:t>Abhishek Chaudhary</a:t>
            </a:r>
            <a:endParaRPr lang="en-US" dirty="0"/>
          </a:p>
          <a:p>
            <a:r>
              <a:rPr lang="en-US" dirty="0"/>
              <a:t>       Roll No: 2</a:t>
            </a:r>
            <a:r>
              <a:rPr lang="en-IN" altLang="en-US" dirty="0"/>
              <a:t>300290120012</a:t>
            </a:r>
            <a:endParaRPr lang="en-US" dirty="0"/>
          </a:p>
          <a:p>
            <a:r>
              <a:rPr lang="en-US" dirty="0"/>
              <a:t> 	Branch: C</a:t>
            </a:r>
            <a:r>
              <a:rPr lang="en-IN" altLang="en-US" dirty="0"/>
              <a:t>S </a:t>
            </a:r>
            <a:endParaRPr lang="en-US" dirty="0"/>
          </a:p>
          <a:p>
            <a:r>
              <a:rPr lang="en-US" dirty="0"/>
              <a:t>	Year: </a:t>
            </a:r>
            <a:r>
              <a:rPr lang="en-IN" altLang="en-US" dirty="0"/>
              <a:t>2nd</a:t>
            </a: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Internship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my online internship with MLSA, I focused on Full Stack Web Development.</a:t>
            </a:r>
            <a:endParaRPr lang="en-US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presentation will provide an overview of my key</a:t>
            </a:r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projects, including</a:t>
            </a:r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 styling a web page ‘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 </a:t>
            </a:r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website</a:t>
            </a:r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Full Stack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Stack Development involves both frontend and backend technologies. </a:t>
            </a:r>
            <a:endParaRPr lang="en-US" dirty="0"/>
          </a:p>
          <a:p>
            <a:r>
              <a:rPr lang="en-US" dirty="0"/>
              <a:t>I gained hands-on experience in HTML, CSS, and JavaScript for the frontend, while exploring Node.js and Express for backend development.</a:t>
            </a:r>
            <a:endParaRPr lang="en-US" dirty="0"/>
          </a:p>
          <a:p>
            <a:r>
              <a:rPr lang="en-US" dirty="0"/>
              <a:t>This comprehensive approach allowed me to understand the entire web development process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4" cy="938981"/>
          </a:xfrm>
        </p:spPr>
        <p:txBody>
          <a:bodyPr/>
          <a:lstStyle/>
          <a:p>
            <a:pPr algn="ctr"/>
            <a:r>
              <a:rPr lang="en-US" dirty="0"/>
              <a:t>Project 1: </a:t>
            </a:r>
            <a:r>
              <a:rPr lang="en-IN" altLang="en-US" dirty="0"/>
              <a:t>style a web pages</a:t>
            </a:r>
            <a:r>
              <a:rPr lang="en-US" dirty="0"/>
              <a:t> (Easy)</a:t>
            </a:r>
            <a:endParaRPr lang="en-IN" dirty="0"/>
          </a:p>
        </p:txBody>
      </p:sp>
      <p:pic>
        <p:nvPicPr>
          <p:cNvPr id="6" name="Content Placeholder 5" descr="C:\Users\abhi1\OneDrive\Pictures\Screenshots\Screenshot 2024-10-29 144043.pngScreenshot 2024-10-29 144043"/>
          <p:cNvPicPr>
            <a:picLocks noGrp="1" noChangeAspect="1"/>
          </p:cNvPicPr>
          <p:nvPr>
            <p:ph idx="1"/>
          </p:nvPr>
        </p:nvPicPr>
        <p:blipFill>
          <a:blip r:embed="rId1"/>
          <a:srcRect l="19665" r="19665"/>
          <a:stretch>
            <a:fillRect/>
          </a:stretch>
        </p:blipFill>
        <p:spPr>
          <a:xfrm>
            <a:off x="4863465" y="1225550"/>
            <a:ext cx="6578600" cy="43421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2" y="2748280"/>
            <a:ext cx="3401063" cy="3006049"/>
          </a:xfrm>
          <a:effectLst>
            <a:innerShdw blurRad="254000" dist="1701800" dir="13500000">
              <a:schemeClr val="tx2">
                <a:lumMod val="50000"/>
                <a:lumOff val="50000"/>
                <a:alpha val="87000"/>
              </a:schemeClr>
            </a:innerShdw>
          </a:effectLst>
        </p:spPr>
        <p:txBody>
          <a:bodyPr/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Objective:</a:t>
            </a:r>
            <a:endParaRPr lang="en-IN" sz="1100" b="1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alt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 a web page </a:t>
            </a:r>
            <a:endParaRPr lang="en-US" sz="1500" spc="-3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US" sz="1500" b="1" kern="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Key </a:t>
            </a:r>
            <a:r>
              <a:rPr lang="en-US" sz="1500" b="1" kern="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Features:</a:t>
            </a:r>
            <a:endParaRPr lang="en-IN" sz="1500" b="1" kern="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IN" sz="1400" dirty="0"/>
              <a:t>To decorate and looking good we are using the styling of the web page and it provide a better visual experience and a easy access of the thing you wanted to show to the user .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4" cy="1253613"/>
          </a:xfrm>
        </p:spPr>
        <p:txBody>
          <a:bodyPr/>
          <a:lstStyle/>
          <a:p>
            <a:pPr algn="ctr"/>
            <a:r>
              <a:rPr lang="en-US" dirty="0"/>
              <a:t>Project 2: Calculator Website (Intermediate)</a:t>
            </a:r>
            <a:endParaRPr lang="en-IN" dirty="0"/>
          </a:p>
        </p:txBody>
      </p:sp>
      <p:pic>
        <p:nvPicPr>
          <p:cNvPr id="6" name="Content Placeholder 5" descr="C:\Users\abhi1\OneDrive\Pictures\Screenshots\Screenshot 2024-10-29 144425.pngScreenshot 2024-10-29 144425"/>
          <p:cNvPicPr>
            <a:picLocks noGrp="1" noChangeAspect="1"/>
          </p:cNvPicPr>
          <p:nvPr>
            <p:ph idx="1"/>
          </p:nvPr>
        </p:nvPicPr>
        <p:blipFill>
          <a:blip r:embed="rId1"/>
          <a:srcRect t="922" b="922"/>
          <a:stretch>
            <a:fillRect/>
          </a:stretch>
        </p:blipFill>
        <p:spPr>
          <a:xfrm>
            <a:off x="5132439" y="1447800"/>
            <a:ext cx="3833067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895601"/>
            <a:ext cx="3401063" cy="3124200"/>
          </a:xfr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Objective:</a:t>
            </a:r>
            <a:endParaRPr lang="en-IN" sz="1100" b="1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perform basic arithmetic    operation using web-based Calculator.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IN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</a:t>
            </a:r>
            <a:r>
              <a:rPr lang="en-IN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400" dirty="0"/>
              <a:t>The Calculator Application project aimed to create an interface for performing basic arithmetic operations. I utilized JavaScript for functionality and ensured a responsive design using CSS.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</a:t>
            </a:r>
            <a:r>
              <a:rPr lang="en-IN" altLang="en-US" dirty="0"/>
              <a:t> the MLSA intership is a best experience inhand practice and depth learning about web dev.</a:t>
            </a:r>
            <a:endParaRPr lang="en-US" dirty="0"/>
          </a:p>
          <a:p>
            <a:r>
              <a:rPr lang="en-US" dirty="0"/>
              <a:t>Enhancing my technical skills and preparing me for future challenges.</a:t>
            </a:r>
            <a:endParaRPr lang="en-US" dirty="0"/>
          </a:p>
          <a:p>
            <a:r>
              <a:rPr lang="en-US" dirty="0"/>
              <a:t>I aim to further explore advanced web technologies and contribute to impactful projects in the field of web development.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58498"/>
            <a:ext cx="9404723" cy="1400530"/>
          </a:xfrm>
        </p:spPr>
        <p:txBody>
          <a:bodyPr/>
          <a:lstStyle/>
          <a:p>
            <a:pPr algn="ctr"/>
            <a:r>
              <a:rPr lang="en-US" sz="9600" dirty="0"/>
              <a:t>Thank You !</a:t>
            </a:r>
            <a:endParaRPr lang="en-IN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1594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Arial MT</vt:lpstr>
      <vt:lpstr>Century Gothic</vt:lpstr>
      <vt:lpstr>Microsoft YaHei</vt:lpstr>
      <vt:lpstr>Arial Unicode MS</vt:lpstr>
      <vt:lpstr>Calibri</vt:lpstr>
      <vt:lpstr>Bahnschrift SemiLight</vt:lpstr>
      <vt:lpstr>Bahnschrift</vt:lpstr>
      <vt:lpstr>Orange Waves</vt:lpstr>
      <vt:lpstr>Internship With MLSA in Full Stack Web Development</vt:lpstr>
      <vt:lpstr>Introduction to Internship</vt:lpstr>
      <vt:lpstr>Overview of Full Stack Development</vt:lpstr>
      <vt:lpstr>Project 1: To-Do List Application (Easy)</vt:lpstr>
      <vt:lpstr>Project 2: Calculator Website (Intermediate)</vt:lpstr>
      <vt:lpstr>Conclusion and Future Goals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Chaudhary</dc:creator>
  <cp:lastModifiedBy>Abhishek Chaudhary</cp:lastModifiedBy>
  <cp:revision>4</cp:revision>
  <dcterms:created xsi:type="dcterms:W3CDTF">2024-10-27T14:56:00Z</dcterms:created>
  <dcterms:modified xsi:type="dcterms:W3CDTF">2024-10-29T12:17:02Z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A368493D40844FE28BE9D8B1B121BEFB_13</vt:lpwstr>
  </property>
  <property fmtid="{D5CDD505-2E9C-101B-9397-08002B2CF9AE}" pid="3" name="KSOProductBuildVer">
    <vt:lpwstr>1033-12.2.0.18607</vt:lpwstr>
  </property>
</Properties>
</file>