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0" r:id="rId4"/>
    <p:sldId id="259" r:id="rId5"/>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7" autoAdjust="0"/>
    <p:restoredTop sz="94660"/>
  </p:normalViewPr>
  <p:slideViewPr>
    <p:cSldViewPr snapToGrid="0">
      <p:cViewPr varScale="1">
        <p:scale>
          <a:sx n="79" d="100"/>
          <a:sy n="79" d="100"/>
        </p:scale>
        <p:origin x="98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9DDD-448F-E1C0-D302-07BFCC79D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939902-812C-CDB7-4FEE-B820828A94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6166D5-F66C-548E-5E49-CB0A2D26ECDD}"/>
              </a:ext>
            </a:extLst>
          </p:cNvPr>
          <p:cNvSpPr>
            <a:spLocks noGrp="1"/>
          </p:cNvSpPr>
          <p:nvPr>
            <p:ph type="dt" sz="half" idx="10"/>
          </p:nvPr>
        </p:nvSpPr>
        <p:spPr/>
        <p:txBody>
          <a:bodyPr/>
          <a:lstStyle/>
          <a:p>
            <a:fld id="{CBCF82F9-2257-4C66-A2AF-973C497BB273}" type="datetimeFigureOut">
              <a:rPr lang="en-IN" smtClean="0"/>
              <a:t>25-04-2023</a:t>
            </a:fld>
            <a:endParaRPr lang="en-IN"/>
          </a:p>
        </p:txBody>
      </p:sp>
      <p:sp>
        <p:nvSpPr>
          <p:cNvPr id="5" name="Footer Placeholder 4">
            <a:extLst>
              <a:ext uri="{FF2B5EF4-FFF2-40B4-BE49-F238E27FC236}">
                <a16:creationId xmlns:a16="http://schemas.microsoft.com/office/drawing/2014/main" id="{F1F138DD-0389-9109-5BA0-1CD31F3D9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01D31-A429-5D9D-C8F8-44E612235A13}"/>
              </a:ext>
            </a:extLst>
          </p:cNvPr>
          <p:cNvSpPr>
            <a:spLocks noGrp="1"/>
          </p:cNvSpPr>
          <p:nvPr>
            <p:ph type="sldNum" sz="quarter" idx="12"/>
          </p:nvPr>
        </p:nvSpPr>
        <p:spPr/>
        <p:txBody>
          <a:bodyPr/>
          <a:lstStyle/>
          <a:p>
            <a:fld id="{F24D1D3F-2CA1-41FD-AB9B-E0A3CCC945E7}" type="slidenum">
              <a:rPr lang="en-IN" smtClean="0"/>
              <a:t>‹#›</a:t>
            </a:fld>
            <a:endParaRPr lang="en-IN"/>
          </a:p>
        </p:txBody>
      </p:sp>
    </p:spTree>
    <p:extLst>
      <p:ext uri="{BB962C8B-B14F-4D97-AF65-F5344CB8AC3E}">
        <p14:creationId xmlns:p14="http://schemas.microsoft.com/office/powerpoint/2010/main" val="105017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49DA-FA94-B90F-5E50-91C8032D13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239AF6-28C7-49BF-5968-B076BF3A4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ED1E36-FC77-324F-7C56-F1B01B415181}"/>
              </a:ext>
            </a:extLst>
          </p:cNvPr>
          <p:cNvSpPr>
            <a:spLocks noGrp="1"/>
          </p:cNvSpPr>
          <p:nvPr>
            <p:ph type="dt" sz="half" idx="10"/>
          </p:nvPr>
        </p:nvSpPr>
        <p:spPr/>
        <p:txBody>
          <a:bodyPr/>
          <a:lstStyle/>
          <a:p>
            <a:fld id="{CBCF82F9-2257-4C66-A2AF-973C497BB273}" type="datetimeFigureOut">
              <a:rPr lang="en-IN" smtClean="0"/>
              <a:t>25-04-2023</a:t>
            </a:fld>
            <a:endParaRPr lang="en-IN"/>
          </a:p>
        </p:txBody>
      </p:sp>
      <p:sp>
        <p:nvSpPr>
          <p:cNvPr id="5" name="Footer Placeholder 4">
            <a:extLst>
              <a:ext uri="{FF2B5EF4-FFF2-40B4-BE49-F238E27FC236}">
                <a16:creationId xmlns:a16="http://schemas.microsoft.com/office/drawing/2014/main" id="{5C3725A1-4560-5676-1E5A-9D89812472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443CC-00CA-71E8-B1F4-CAA3156C2A21}"/>
              </a:ext>
            </a:extLst>
          </p:cNvPr>
          <p:cNvSpPr>
            <a:spLocks noGrp="1"/>
          </p:cNvSpPr>
          <p:nvPr>
            <p:ph type="sldNum" sz="quarter" idx="12"/>
          </p:nvPr>
        </p:nvSpPr>
        <p:spPr/>
        <p:txBody>
          <a:bodyPr/>
          <a:lstStyle/>
          <a:p>
            <a:fld id="{F24D1D3F-2CA1-41FD-AB9B-E0A3CCC945E7}" type="slidenum">
              <a:rPr lang="en-IN" smtClean="0"/>
              <a:t>‹#›</a:t>
            </a:fld>
            <a:endParaRPr lang="en-IN"/>
          </a:p>
        </p:txBody>
      </p:sp>
    </p:spTree>
    <p:extLst>
      <p:ext uri="{BB962C8B-B14F-4D97-AF65-F5344CB8AC3E}">
        <p14:creationId xmlns:p14="http://schemas.microsoft.com/office/powerpoint/2010/main" val="272633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1A4A1-8EEC-D3BA-C99D-EAC8A5E728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A946B-23B4-F287-F1E4-14843DD095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BAC6AF-3BCF-0FBD-067D-33530A588690}"/>
              </a:ext>
            </a:extLst>
          </p:cNvPr>
          <p:cNvSpPr>
            <a:spLocks noGrp="1"/>
          </p:cNvSpPr>
          <p:nvPr>
            <p:ph type="dt" sz="half" idx="10"/>
          </p:nvPr>
        </p:nvSpPr>
        <p:spPr/>
        <p:txBody>
          <a:bodyPr/>
          <a:lstStyle/>
          <a:p>
            <a:fld id="{CBCF82F9-2257-4C66-A2AF-973C497BB273}" type="datetimeFigureOut">
              <a:rPr lang="en-IN" smtClean="0"/>
              <a:t>25-04-2023</a:t>
            </a:fld>
            <a:endParaRPr lang="en-IN"/>
          </a:p>
        </p:txBody>
      </p:sp>
      <p:sp>
        <p:nvSpPr>
          <p:cNvPr id="5" name="Footer Placeholder 4">
            <a:extLst>
              <a:ext uri="{FF2B5EF4-FFF2-40B4-BE49-F238E27FC236}">
                <a16:creationId xmlns:a16="http://schemas.microsoft.com/office/drawing/2014/main" id="{F036E81C-D5E7-1DD7-C07E-A001F15D40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9EE5F-4AC8-891B-FF41-7424D10322AB}"/>
              </a:ext>
            </a:extLst>
          </p:cNvPr>
          <p:cNvSpPr>
            <a:spLocks noGrp="1"/>
          </p:cNvSpPr>
          <p:nvPr>
            <p:ph type="sldNum" sz="quarter" idx="12"/>
          </p:nvPr>
        </p:nvSpPr>
        <p:spPr/>
        <p:txBody>
          <a:bodyPr/>
          <a:lstStyle/>
          <a:p>
            <a:fld id="{F24D1D3F-2CA1-41FD-AB9B-E0A3CCC945E7}" type="slidenum">
              <a:rPr lang="en-IN" smtClean="0"/>
              <a:t>‹#›</a:t>
            </a:fld>
            <a:endParaRPr lang="en-IN"/>
          </a:p>
        </p:txBody>
      </p:sp>
    </p:spTree>
    <p:extLst>
      <p:ext uri="{BB962C8B-B14F-4D97-AF65-F5344CB8AC3E}">
        <p14:creationId xmlns:p14="http://schemas.microsoft.com/office/powerpoint/2010/main" val="177710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A3C7-9B72-0C8B-67D3-D262F2C262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B97550-D87B-7AB5-13C7-337D83A48C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570BC-3B22-C788-B540-FB97FC69610C}"/>
              </a:ext>
            </a:extLst>
          </p:cNvPr>
          <p:cNvSpPr>
            <a:spLocks noGrp="1"/>
          </p:cNvSpPr>
          <p:nvPr>
            <p:ph type="dt" sz="half" idx="10"/>
          </p:nvPr>
        </p:nvSpPr>
        <p:spPr/>
        <p:txBody>
          <a:bodyPr/>
          <a:lstStyle/>
          <a:p>
            <a:fld id="{CBCF82F9-2257-4C66-A2AF-973C497BB273}" type="datetimeFigureOut">
              <a:rPr lang="en-IN" smtClean="0"/>
              <a:t>25-04-2023</a:t>
            </a:fld>
            <a:endParaRPr lang="en-IN"/>
          </a:p>
        </p:txBody>
      </p:sp>
      <p:sp>
        <p:nvSpPr>
          <p:cNvPr id="5" name="Footer Placeholder 4">
            <a:extLst>
              <a:ext uri="{FF2B5EF4-FFF2-40B4-BE49-F238E27FC236}">
                <a16:creationId xmlns:a16="http://schemas.microsoft.com/office/drawing/2014/main" id="{639D5877-84F5-DBA3-94AC-A8A08EB1C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47F1B-F611-14E7-13A1-1EB8F3D104A8}"/>
              </a:ext>
            </a:extLst>
          </p:cNvPr>
          <p:cNvSpPr>
            <a:spLocks noGrp="1"/>
          </p:cNvSpPr>
          <p:nvPr>
            <p:ph type="sldNum" sz="quarter" idx="12"/>
          </p:nvPr>
        </p:nvSpPr>
        <p:spPr/>
        <p:txBody>
          <a:bodyPr/>
          <a:lstStyle/>
          <a:p>
            <a:fld id="{F24D1D3F-2CA1-41FD-AB9B-E0A3CCC945E7}" type="slidenum">
              <a:rPr lang="en-IN" smtClean="0"/>
              <a:t>‹#›</a:t>
            </a:fld>
            <a:endParaRPr lang="en-IN"/>
          </a:p>
        </p:txBody>
      </p:sp>
    </p:spTree>
    <p:extLst>
      <p:ext uri="{BB962C8B-B14F-4D97-AF65-F5344CB8AC3E}">
        <p14:creationId xmlns:p14="http://schemas.microsoft.com/office/powerpoint/2010/main" val="386227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9DD78-4482-E476-4853-F239D0DB21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179635-3C02-9EAB-8467-580B9AD6B6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C4686-1A7F-06D5-6291-7DAA0BD84B6F}"/>
              </a:ext>
            </a:extLst>
          </p:cNvPr>
          <p:cNvSpPr>
            <a:spLocks noGrp="1"/>
          </p:cNvSpPr>
          <p:nvPr>
            <p:ph type="dt" sz="half" idx="10"/>
          </p:nvPr>
        </p:nvSpPr>
        <p:spPr/>
        <p:txBody>
          <a:bodyPr/>
          <a:lstStyle/>
          <a:p>
            <a:fld id="{CBCF82F9-2257-4C66-A2AF-973C497BB273}" type="datetimeFigureOut">
              <a:rPr lang="en-IN" smtClean="0"/>
              <a:t>25-04-2023</a:t>
            </a:fld>
            <a:endParaRPr lang="en-IN"/>
          </a:p>
        </p:txBody>
      </p:sp>
      <p:sp>
        <p:nvSpPr>
          <p:cNvPr id="5" name="Footer Placeholder 4">
            <a:extLst>
              <a:ext uri="{FF2B5EF4-FFF2-40B4-BE49-F238E27FC236}">
                <a16:creationId xmlns:a16="http://schemas.microsoft.com/office/drawing/2014/main" id="{8415DD51-FEEC-C90A-873A-6E0ED65C0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365FF8-78FB-CFC2-6867-636EF73462CA}"/>
              </a:ext>
            </a:extLst>
          </p:cNvPr>
          <p:cNvSpPr>
            <a:spLocks noGrp="1"/>
          </p:cNvSpPr>
          <p:nvPr>
            <p:ph type="sldNum" sz="quarter" idx="12"/>
          </p:nvPr>
        </p:nvSpPr>
        <p:spPr/>
        <p:txBody>
          <a:bodyPr/>
          <a:lstStyle/>
          <a:p>
            <a:fld id="{F24D1D3F-2CA1-41FD-AB9B-E0A3CCC945E7}" type="slidenum">
              <a:rPr lang="en-IN" smtClean="0"/>
              <a:t>‹#›</a:t>
            </a:fld>
            <a:endParaRPr lang="en-IN"/>
          </a:p>
        </p:txBody>
      </p:sp>
    </p:spTree>
    <p:extLst>
      <p:ext uri="{BB962C8B-B14F-4D97-AF65-F5344CB8AC3E}">
        <p14:creationId xmlns:p14="http://schemas.microsoft.com/office/powerpoint/2010/main" val="321088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17E0-961E-B380-592F-2BFF165E0A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6B40F8-5430-E857-6BA0-0A1998BC90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17BBC4-1381-0504-7307-62678F3A39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275932-D084-153E-31E5-DB067368889B}"/>
              </a:ext>
            </a:extLst>
          </p:cNvPr>
          <p:cNvSpPr>
            <a:spLocks noGrp="1"/>
          </p:cNvSpPr>
          <p:nvPr>
            <p:ph type="dt" sz="half" idx="10"/>
          </p:nvPr>
        </p:nvSpPr>
        <p:spPr/>
        <p:txBody>
          <a:bodyPr/>
          <a:lstStyle/>
          <a:p>
            <a:fld id="{CBCF82F9-2257-4C66-A2AF-973C497BB273}" type="datetimeFigureOut">
              <a:rPr lang="en-IN" smtClean="0"/>
              <a:t>25-04-2023</a:t>
            </a:fld>
            <a:endParaRPr lang="en-IN"/>
          </a:p>
        </p:txBody>
      </p:sp>
      <p:sp>
        <p:nvSpPr>
          <p:cNvPr id="6" name="Footer Placeholder 5">
            <a:extLst>
              <a:ext uri="{FF2B5EF4-FFF2-40B4-BE49-F238E27FC236}">
                <a16:creationId xmlns:a16="http://schemas.microsoft.com/office/drawing/2014/main" id="{78FEC18A-CE35-6B1B-158D-124DE9AB23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AF5DC5-A274-E68E-177B-CB5888F7F8FA}"/>
              </a:ext>
            </a:extLst>
          </p:cNvPr>
          <p:cNvSpPr>
            <a:spLocks noGrp="1"/>
          </p:cNvSpPr>
          <p:nvPr>
            <p:ph type="sldNum" sz="quarter" idx="12"/>
          </p:nvPr>
        </p:nvSpPr>
        <p:spPr/>
        <p:txBody>
          <a:bodyPr/>
          <a:lstStyle/>
          <a:p>
            <a:fld id="{F24D1D3F-2CA1-41FD-AB9B-E0A3CCC945E7}" type="slidenum">
              <a:rPr lang="en-IN" smtClean="0"/>
              <a:t>‹#›</a:t>
            </a:fld>
            <a:endParaRPr lang="en-IN"/>
          </a:p>
        </p:txBody>
      </p:sp>
    </p:spTree>
    <p:extLst>
      <p:ext uri="{BB962C8B-B14F-4D97-AF65-F5344CB8AC3E}">
        <p14:creationId xmlns:p14="http://schemas.microsoft.com/office/powerpoint/2010/main" val="227739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1974-4605-F1C6-E78B-E447952EFB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67935C-C785-2AF5-8521-7E84B3CB2C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36591-57C7-3A64-ED46-D1C2A43782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9184B4-8F18-E008-4A64-C1CF27CE2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58143-825A-5A97-5EEC-2DCEBBB2C9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448B25-6CAC-AFED-7EF0-D7FF1CE59F29}"/>
              </a:ext>
            </a:extLst>
          </p:cNvPr>
          <p:cNvSpPr>
            <a:spLocks noGrp="1"/>
          </p:cNvSpPr>
          <p:nvPr>
            <p:ph type="dt" sz="half" idx="10"/>
          </p:nvPr>
        </p:nvSpPr>
        <p:spPr/>
        <p:txBody>
          <a:bodyPr/>
          <a:lstStyle/>
          <a:p>
            <a:fld id="{CBCF82F9-2257-4C66-A2AF-973C497BB273}" type="datetimeFigureOut">
              <a:rPr lang="en-IN" smtClean="0"/>
              <a:t>25-04-2023</a:t>
            </a:fld>
            <a:endParaRPr lang="en-IN"/>
          </a:p>
        </p:txBody>
      </p:sp>
      <p:sp>
        <p:nvSpPr>
          <p:cNvPr id="8" name="Footer Placeholder 7">
            <a:extLst>
              <a:ext uri="{FF2B5EF4-FFF2-40B4-BE49-F238E27FC236}">
                <a16:creationId xmlns:a16="http://schemas.microsoft.com/office/drawing/2014/main" id="{1C0F2C8A-8040-2842-AEA3-65594F6574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EC6E5E-4801-32C9-C80F-9289C30168C9}"/>
              </a:ext>
            </a:extLst>
          </p:cNvPr>
          <p:cNvSpPr>
            <a:spLocks noGrp="1"/>
          </p:cNvSpPr>
          <p:nvPr>
            <p:ph type="sldNum" sz="quarter" idx="12"/>
          </p:nvPr>
        </p:nvSpPr>
        <p:spPr/>
        <p:txBody>
          <a:bodyPr/>
          <a:lstStyle/>
          <a:p>
            <a:fld id="{F24D1D3F-2CA1-41FD-AB9B-E0A3CCC945E7}" type="slidenum">
              <a:rPr lang="en-IN" smtClean="0"/>
              <a:t>‹#›</a:t>
            </a:fld>
            <a:endParaRPr lang="en-IN"/>
          </a:p>
        </p:txBody>
      </p:sp>
    </p:spTree>
    <p:extLst>
      <p:ext uri="{BB962C8B-B14F-4D97-AF65-F5344CB8AC3E}">
        <p14:creationId xmlns:p14="http://schemas.microsoft.com/office/powerpoint/2010/main" val="408610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66B7-46CB-4882-B319-15B5E410A6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CB0AD8-9619-9D88-9DBA-CE1D84D70AB8}"/>
              </a:ext>
            </a:extLst>
          </p:cNvPr>
          <p:cNvSpPr>
            <a:spLocks noGrp="1"/>
          </p:cNvSpPr>
          <p:nvPr>
            <p:ph type="dt" sz="half" idx="10"/>
          </p:nvPr>
        </p:nvSpPr>
        <p:spPr/>
        <p:txBody>
          <a:bodyPr/>
          <a:lstStyle/>
          <a:p>
            <a:fld id="{CBCF82F9-2257-4C66-A2AF-973C497BB273}" type="datetimeFigureOut">
              <a:rPr lang="en-IN" smtClean="0"/>
              <a:t>25-04-2023</a:t>
            </a:fld>
            <a:endParaRPr lang="en-IN"/>
          </a:p>
        </p:txBody>
      </p:sp>
      <p:sp>
        <p:nvSpPr>
          <p:cNvPr id="4" name="Footer Placeholder 3">
            <a:extLst>
              <a:ext uri="{FF2B5EF4-FFF2-40B4-BE49-F238E27FC236}">
                <a16:creationId xmlns:a16="http://schemas.microsoft.com/office/drawing/2014/main" id="{1DE411CF-4FA5-3227-9447-037BFEF38E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AA2A83-ECF9-635C-5EEB-A1E892FD889D}"/>
              </a:ext>
            </a:extLst>
          </p:cNvPr>
          <p:cNvSpPr>
            <a:spLocks noGrp="1"/>
          </p:cNvSpPr>
          <p:nvPr>
            <p:ph type="sldNum" sz="quarter" idx="12"/>
          </p:nvPr>
        </p:nvSpPr>
        <p:spPr/>
        <p:txBody>
          <a:bodyPr/>
          <a:lstStyle/>
          <a:p>
            <a:fld id="{F24D1D3F-2CA1-41FD-AB9B-E0A3CCC945E7}" type="slidenum">
              <a:rPr lang="en-IN" smtClean="0"/>
              <a:t>‹#›</a:t>
            </a:fld>
            <a:endParaRPr lang="en-IN"/>
          </a:p>
        </p:txBody>
      </p:sp>
    </p:spTree>
    <p:extLst>
      <p:ext uri="{BB962C8B-B14F-4D97-AF65-F5344CB8AC3E}">
        <p14:creationId xmlns:p14="http://schemas.microsoft.com/office/powerpoint/2010/main" val="309528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E0014-6886-C604-699C-E3A674A0661D}"/>
              </a:ext>
            </a:extLst>
          </p:cNvPr>
          <p:cNvSpPr>
            <a:spLocks noGrp="1"/>
          </p:cNvSpPr>
          <p:nvPr>
            <p:ph type="dt" sz="half" idx="10"/>
          </p:nvPr>
        </p:nvSpPr>
        <p:spPr/>
        <p:txBody>
          <a:bodyPr/>
          <a:lstStyle/>
          <a:p>
            <a:fld id="{CBCF82F9-2257-4C66-A2AF-973C497BB273}" type="datetimeFigureOut">
              <a:rPr lang="en-IN" smtClean="0"/>
              <a:t>25-04-2023</a:t>
            </a:fld>
            <a:endParaRPr lang="en-IN"/>
          </a:p>
        </p:txBody>
      </p:sp>
      <p:sp>
        <p:nvSpPr>
          <p:cNvPr id="3" name="Footer Placeholder 2">
            <a:extLst>
              <a:ext uri="{FF2B5EF4-FFF2-40B4-BE49-F238E27FC236}">
                <a16:creationId xmlns:a16="http://schemas.microsoft.com/office/drawing/2014/main" id="{F0F3335F-50D6-390E-F2F4-EA1135AC62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F22348-03F7-A591-4CE4-AF7BB3B73492}"/>
              </a:ext>
            </a:extLst>
          </p:cNvPr>
          <p:cNvSpPr>
            <a:spLocks noGrp="1"/>
          </p:cNvSpPr>
          <p:nvPr>
            <p:ph type="sldNum" sz="quarter" idx="12"/>
          </p:nvPr>
        </p:nvSpPr>
        <p:spPr/>
        <p:txBody>
          <a:bodyPr/>
          <a:lstStyle/>
          <a:p>
            <a:fld id="{F24D1D3F-2CA1-41FD-AB9B-E0A3CCC945E7}" type="slidenum">
              <a:rPr lang="en-IN" smtClean="0"/>
              <a:t>‹#›</a:t>
            </a:fld>
            <a:endParaRPr lang="en-IN"/>
          </a:p>
        </p:txBody>
      </p:sp>
    </p:spTree>
    <p:extLst>
      <p:ext uri="{BB962C8B-B14F-4D97-AF65-F5344CB8AC3E}">
        <p14:creationId xmlns:p14="http://schemas.microsoft.com/office/powerpoint/2010/main" val="204243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B032-7BAB-ECB3-625F-838C3EC54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F3A9F3-8C35-D13A-2D48-B46CCE2388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18727C-B2BE-C622-1664-D87C33D91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866EF-0C9F-DA9F-949A-053390BB3CE6}"/>
              </a:ext>
            </a:extLst>
          </p:cNvPr>
          <p:cNvSpPr>
            <a:spLocks noGrp="1"/>
          </p:cNvSpPr>
          <p:nvPr>
            <p:ph type="dt" sz="half" idx="10"/>
          </p:nvPr>
        </p:nvSpPr>
        <p:spPr/>
        <p:txBody>
          <a:bodyPr/>
          <a:lstStyle/>
          <a:p>
            <a:fld id="{CBCF82F9-2257-4C66-A2AF-973C497BB273}" type="datetimeFigureOut">
              <a:rPr lang="en-IN" smtClean="0"/>
              <a:t>25-04-2023</a:t>
            </a:fld>
            <a:endParaRPr lang="en-IN"/>
          </a:p>
        </p:txBody>
      </p:sp>
      <p:sp>
        <p:nvSpPr>
          <p:cNvPr id="6" name="Footer Placeholder 5">
            <a:extLst>
              <a:ext uri="{FF2B5EF4-FFF2-40B4-BE49-F238E27FC236}">
                <a16:creationId xmlns:a16="http://schemas.microsoft.com/office/drawing/2014/main" id="{CD78807A-0760-5BF8-3CE5-D63CAEEBB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205457-F571-EC59-5083-1CE291F7C537}"/>
              </a:ext>
            </a:extLst>
          </p:cNvPr>
          <p:cNvSpPr>
            <a:spLocks noGrp="1"/>
          </p:cNvSpPr>
          <p:nvPr>
            <p:ph type="sldNum" sz="quarter" idx="12"/>
          </p:nvPr>
        </p:nvSpPr>
        <p:spPr/>
        <p:txBody>
          <a:bodyPr/>
          <a:lstStyle/>
          <a:p>
            <a:fld id="{F24D1D3F-2CA1-41FD-AB9B-E0A3CCC945E7}" type="slidenum">
              <a:rPr lang="en-IN" smtClean="0"/>
              <a:t>‹#›</a:t>
            </a:fld>
            <a:endParaRPr lang="en-IN"/>
          </a:p>
        </p:txBody>
      </p:sp>
    </p:spTree>
    <p:extLst>
      <p:ext uri="{BB962C8B-B14F-4D97-AF65-F5344CB8AC3E}">
        <p14:creationId xmlns:p14="http://schemas.microsoft.com/office/powerpoint/2010/main" val="309422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A6F5-73A0-87F8-463C-ABEAB8450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4AE4-8DA1-B464-4347-1BF83E8529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C150C6-1D07-5543-F9DD-8307CE9CF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0A8AC-9F7E-E400-2841-DE9932D4C72D}"/>
              </a:ext>
            </a:extLst>
          </p:cNvPr>
          <p:cNvSpPr>
            <a:spLocks noGrp="1"/>
          </p:cNvSpPr>
          <p:nvPr>
            <p:ph type="dt" sz="half" idx="10"/>
          </p:nvPr>
        </p:nvSpPr>
        <p:spPr/>
        <p:txBody>
          <a:bodyPr/>
          <a:lstStyle/>
          <a:p>
            <a:fld id="{CBCF82F9-2257-4C66-A2AF-973C497BB273}" type="datetimeFigureOut">
              <a:rPr lang="en-IN" smtClean="0"/>
              <a:t>25-04-2023</a:t>
            </a:fld>
            <a:endParaRPr lang="en-IN"/>
          </a:p>
        </p:txBody>
      </p:sp>
      <p:sp>
        <p:nvSpPr>
          <p:cNvPr id="6" name="Footer Placeholder 5">
            <a:extLst>
              <a:ext uri="{FF2B5EF4-FFF2-40B4-BE49-F238E27FC236}">
                <a16:creationId xmlns:a16="http://schemas.microsoft.com/office/drawing/2014/main" id="{7ADA1739-118F-DC24-7D3D-D1595846E6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7CD6AF-4E24-9942-8BF8-F77EDEA4645B}"/>
              </a:ext>
            </a:extLst>
          </p:cNvPr>
          <p:cNvSpPr>
            <a:spLocks noGrp="1"/>
          </p:cNvSpPr>
          <p:nvPr>
            <p:ph type="sldNum" sz="quarter" idx="12"/>
          </p:nvPr>
        </p:nvSpPr>
        <p:spPr/>
        <p:txBody>
          <a:bodyPr/>
          <a:lstStyle/>
          <a:p>
            <a:fld id="{F24D1D3F-2CA1-41FD-AB9B-E0A3CCC945E7}" type="slidenum">
              <a:rPr lang="en-IN" smtClean="0"/>
              <a:t>‹#›</a:t>
            </a:fld>
            <a:endParaRPr lang="en-IN"/>
          </a:p>
        </p:txBody>
      </p:sp>
    </p:spTree>
    <p:extLst>
      <p:ext uri="{BB962C8B-B14F-4D97-AF65-F5344CB8AC3E}">
        <p14:creationId xmlns:p14="http://schemas.microsoft.com/office/powerpoint/2010/main" val="155519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DD702-CC99-2F82-1B87-1D32E5943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A9ADA3-FA63-14BA-AEEF-A9FB952939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A2CE8-AD8A-E28C-392A-FAA662C93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F82F9-2257-4C66-A2AF-973C497BB273}" type="datetimeFigureOut">
              <a:rPr lang="en-IN" smtClean="0"/>
              <a:t>25-04-2023</a:t>
            </a:fld>
            <a:endParaRPr lang="en-IN"/>
          </a:p>
        </p:txBody>
      </p:sp>
      <p:sp>
        <p:nvSpPr>
          <p:cNvPr id="5" name="Footer Placeholder 4">
            <a:extLst>
              <a:ext uri="{FF2B5EF4-FFF2-40B4-BE49-F238E27FC236}">
                <a16:creationId xmlns:a16="http://schemas.microsoft.com/office/drawing/2014/main" id="{987AC86A-30A5-06F5-A1C5-8ADD0B45D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875921-EDE5-8854-475C-732577464B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D1D3F-2CA1-41FD-AB9B-E0A3CCC945E7}" type="slidenum">
              <a:rPr lang="en-IN" smtClean="0"/>
              <a:t>‹#›</a:t>
            </a:fld>
            <a:endParaRPr lang="en-IN"/>
          </a:p>
        </p:txBody>
      </p:sp>
    </p:spTree>
    <p:extLst>
      <p:ext uri="{BB962C8B-B14F-4D97-AF65-F5344CB8AC3E}">
        <p14:creationId xmlns:p14="http://schemas.microsoft.com/office/powerpoint/2010/main" val="92822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8B815A-C6AD-8B9A-2C14-80C129AE57BF}"/>
              </a:ext>
            </a:extLst>
          </p:cNvPr>
          <p:cNvSpPr txBox="1"/>
          <p:nvPr/>
        </p:nvSpPr>
        <p:spPr>
          <a:xfrm>
            <a:off x="444730" y="233741"/>
            <a:ext cx="7830589" cy="1015663"/>
          </a:xfrm>
          <a:prstGeom prst="rect">
            <a:avLst/>
          </a:prstGeom>
          <a:noFill/>
        </p:spPr>
        <p:txBody>
          <a:bodyPr wrap="square">
            <a:spAutoFit/>
          </a:bodyPr>
          <a:lstStyle/>
          <a:p>
            <a:pPr algn="ctr"/>
            <a:r>
              <a:rPr lang="en-US" sz="60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Problem Statement</a:t>
            </a:r>
          </a:p>
        </p:txBody>
      </p:sp>
      <p:grpSp>
        <p:nvGrpSpPr>
          <p:cNvPr id="6" name="Group 5">
            <a:extLst>
              <a:ext uri="{FF2B5EF4-FFF2-40B4-BE49-F238E27FC236}">
                <a16:creationId xmlns:a16="http://schemas.microsoft.com/office/drawing/2014/main" id="{4515FDBF-81CE-AD2A-8119-2EC7A64A0B5C}"/>
              </a:ext>
            </a:extLst>
          </p:cNvPr>
          <p:cNvGrpSpPr/>
          <p:nvPr/>
        </p:nvGrpSpPr>
        <p:grpSpPr>
          <a:xfrm>
            <a:off x="137160" y="315549"/>
            <a:ext cx="914400" cy="933855"/>
            <a:chOff x="-1223848" y="457201"/>
            <a:chExt cx="914400" cy="933855"/>
          </a:xfrm>
        </p:grpSpPr>
        <p:sp>
          <p:nvSpPr>
            <p:cNvPr id="7" name="Oval 6">
              <a:extLst>
                <a:ext uri="{FF2B5EF4-FFF2-40B4-BE49-F238E27FC236}">
                  <a16:creationId xmlns:a16="http://schemas.microsoft.com/office/drawing/2014/main" id="{1D7560C8-5079-DCA0-762A-2928D1868681}"/>
                </a:ext>
              </a:extLst>
            </p:cNvPr>
            <p:cNvSpPr/>
            <p:nvPr/>
          </p:nvSpPr>
          <p:spPr>
            <a:xfrm>
              <a:off x="-1218984" y="457201"/>
              <a:ext cx="909536" cy="9095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8" name="Graphic 6" descr="Question mark with solid fill">
              <a:extLst>
                <a:ext uri="{FF2B5EF4-FFF2-40B4-BE49-F238E27FC236}">
                  <a16:creationId xmlns:a16="http://schemas.microsoft.com/office/drawing/2014/main" id="{E762A26D-FC6D-D032-2B4E-F60C62ED0E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3848" y="476656"/>
              <a:ext cx="914400" cy="914400"/>
            </a:xfrm>
            <a:prstGeom prst="rect">
              <a:avLst/>
            </a:prstGeom>
          </p:spPr>
        </p:pic>
      </p:grpSp>
      <p:pic>
        <p:nvPicPr>
          <p:cNvPr id="9" name="Picture 8">
            <a:extLst>
              <a:ext uri="{FF2B5EF4-FFF2-40B4-BE49-F238E27FC236}">
                <a16:creationId xmlns:a16="http://schemas.microsoft.com/office/drawing/2014/main" id="{0AC69118-433C-67B9-94FA-157F9F2F9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920" y="3961060"/>
            <a:ext cx="2323640" cy="2701713"/>
          </a:xfrm>
          <a:prstGeom prst="rect">
            <a:avLst/>
          </a:prstGeom>
        </p:spPr>
      </p:pic>
      <p:sp>
        <p:nvSpPr>
          <p:cNvPr id="11" name="TextBox 10">
            <a:extLst>
              <a:ext uri="{FF2B5EF4-FFF2-40B4-BE49-F238E27FC236}">
                <a16:creationId xmlns:a16="http://schemas.microsoft.com/office/drawing/2014/main" id="{D2D87F92-0FDA-BF02-C073-C797A0C979E0}"/>
              </a:ext>
            </a:extLst>
          </p:cNvPr>
          <p:cNvSpPr txBox="1"/>
          <p:nvPr/>
        </p:nvSpPr>
        <p:spPr>
          <a:xfrm>
            <a:off x="575704" y="1711874"/>
            <a:ext cx="11040592" cy="2862322"/>
          </a:xfrm>
          <a:prstGeom prst="rect">
            <a:avLst/>
          </a:prstGeom>
          <a:noFill/>
        </p:spPr>
        <p:txBody>
          <a:bodyPr wrap="square">
            <a:spAutoFit/>
          </a:bodyPr>
          <a:lstStyle/>
          <a:p>
            <a:r>
              <a:rPr lang="en-IN" sz="3600" dirty="0">
                <a:effectLst/>
                <a:latin typeface="Times New Roman" panose="02020603050405020304" pitchFamily="18" charset="0"/>
                <a:ea typeface="Calibri" panose="020F0502020204030204" pitchFamily="34" charset="0"/>
                <a:cs typeface="Times New Roman" panose="02020603050405020304" pitchFamily="18" charset="0"/>
              </a:rPr>
              <a:t>Drivers who are tired or sleepy can cause accidents that harm people, when a driver is getting tired and remind them to take a break.</a:t>
            </a:r>
          </a:p>
          <a:p>
            <a:r>
              <a:rPr lang="en-IN" sz="3600" dirty="0">
                <a:latin typeface="Times New Roman" panose="02020603050405020304" pitchFamily="18" charset="0"/>
                <a:ea typeface="Calibri" panose="020F0502020204030204" pitchFamily="34" charset="0"/>
              </a:rPr>
              <a:t>W</a:t>
            </a:r>
            <a:r>
              <a:rPr lang="en-IN" sz="3600" dirty="0">
                <a:effectLst/>
                <a:latin typeface="Times New Roman" panose="02020603050405020304" pitchFamily="18" charset="0"/>
                <a:ea typeface="Calibri" panose="020F0502020204030204" pitchFamily="34" charset="0"/>
              </a:rPr>
              <a:t>e need a system that can detect when a driver is becoming drowsy and alert them to take a break.</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37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F76356-4406-61DE-9194-26CEF9E134BF}"/>
              </a:ext>
            </a:extLst>
          </p:cNvPr>
          <p:cNvSpPr/>
          <p:nvPr/>
        </p:nvSpPr>
        <p:spPr>
          <a:xfrm>
            <a:off x="1557664" y="450277"/>
            <a:ext cx="4140877" cy="923330"/>
          </a:xfrm>
          <a:prstGeom prst="rect">
            <a:avLst/>
          </a:prstGeom>
          <a:noFill/>
        </p:spPr>
        <p:txBody>
          <a:bodyPr wrap="none" lIns="91440" tIns="45720" rIns="91440" bIns="45720">
            <a:spAutoFit/>
          </a:bodyPr>
          <a:lstStyle/>
          <a:p>
            <a:pPr algn="ctr"/>
            <a:r>
              <a:rPr lang="en-IN"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ea typeface="Calibri" panose="020F0502020204030204" pitchFamily="34" charset="0"/>
              </a:rPr>
              <a:t>Methodology</a:t>
            </a:r>
            <a:endParaRPr lang="en-IN"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nvGrpSpPr>
          <p:cNvPr id="9" name="Group 8">
            <a:extLst>
              <a:ext uri="{FF2B5EF4-FFF2-40B4-BE49-F238E27FC236}">
                <a16:creationId xmlns:a16="http://schemas.microsoft.com/office/drawing/2014/main" id="{0A900732-80CC-5FB2-C6BE-AD2D55651E06}"/>
              </a:ext>
            </a:extLst>
          </p:cNvPr>
          <p:cNvGrpSpPr/>
          <p:nvPr/>
        </p:nvGrpSpPr>
        <p:grpSpPr>
          <a:xfrm>
            <a:off x="344130" y="450277"/>
            <a:ext cx="923330" cy="923330"/>
            <a:chOff x="1818968" y="2458065"/>
            <a:chExt cx="923330" cy="923330"/>
          </a:xfrm>
        </p:grpSpPr>
        <p:sp>
          <p:nvSpPr>
            <p:cNvPr id="8" name="Oval 7">
              <a:extLst>
                <a:ext uri="{FF2B5EF4-FFF2-40B4-BE49-F238E27FC236}">
                  <a16:creationId xmlns:a16="http://schemas.microsoft.com/office/drawing/2014/main" id="{17F516DC-423B-ECFE-E217-C795DC697826}"/>
                </a:ext>
              </a:extLst>
            </p:cNvPr>
            <p:cNvSpPr/>
            <p:nvPr/>
          </p:nvSpPr>
          <p:spPr>
            <a:xfrm>
              <a:off x="1818968" y="2458065"/>
              <a:ext cx="923330" cy="9233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descr="Books on shelf with solid fill">
              <a:extLst>
                <a:ext uri="{FF2B5EF4-FFF2-40B4-BE49-F238E27FC236}">
                  <a16:creationId xmlns:a16="http://schemas.microsoft.com/office/drawing/2014/main" id="{B870154F-6F25-16A2-C96A-B889AC22AC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89800" y="2528897"/>
              <a:ext cx="781665" cy="781665"/>
            </a:xfrm>
            <a:prstGeom prst="rect">
              <a:avLst/>
            </a:prstGeom>
          </p:spPr>
        </p:pic>
      </p:grpSp>
      <p:sp>
        <p:nvSpPr>
          <p:cNvPr id="11" name="TextBox 10">
            <a:extLst>
              <a:ext uri="{FF2B5EF4-FFF2-40B4-BE49-F238E27FC236}">
                <a16:creationId xmlns:a16="http://schemas.microsoft.com/office/drawing/2014/main" id="{24AC94D3-4986-30D1-11CD-2A89675385E3}"/>
              </a:ext>
            </a:extLst>
          </p:cNvPr>
          <p:cNvSpPr txBox="1"/>
          <p:nvPr/>
        </p:nvSpPr>
        <p:spPr>
          <a:xfrm>
            <a:off x="891827" y="2009444"/>
            <a:ext cx="9363218" cy="2839111"/>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Collect a dataset of images and videos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xtract facial features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Train a machine learning 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Test and validate the 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Integrate the model into a real-time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Evaluate the effectiveness of the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Deploy the system in relevant settings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853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0E71CA-7531-E00B-8D5E-CA14C2F37072}"/>
              </a:ext>
            </a:extLst>
          </p:cNvPr>
          <p:cNvSpPr/>
          <p:nvPr/>
        </p:nvSpPr>
        <p:spPr>
          <a:xfrm>
            <a:off x="1243237" y="422255"/>
            <a:ext cx="4615366" cy="923330"/>
          </a:xfrm>
          <a:prstGeom prst="rect">
            <a:avLst/>
          </a:prstGeom>
          <a:noFill/>
        </p:spPr>
        <p:txBody>
          <a:bodyPr wrap="none" lIns="91440" tIns="45720" rIns="91440" bIns="45720">
            <a:spAutoFit/>
          </a:bodyPr>
          <a:lstStyle/>
          <a:p>
            <a:pPr algn="ctr"/>
            <a:r>
              <a:rPr lang="en-US" sz="5400" b="1" kern="1200" cap="none"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ea typeface="+mj-ea"/>
                <a:cs typeface="Times New Roman" panose="02020603050405020304" pitchFamily="18" charset="0"/>
              </a:rPr>
              <a:t>Brainstorming</a:t>
            </a:r>
            <a:endParaRPr lang="en-IN"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nvGrpSpPr>
          <p:cNvPr id="9" name="Group 8">
            <a:extLst>
              <a:ext uri="{FF2B5EF4-FFF2-40B4-BE49-F238E27FC236}">
                <a16:creationId xmlns:a16="http://schemas.microsoft.com/office/drawing/2014/main" id="{EB6D9633-28E6-5E57-3DB7-7BF4E7C85430}"/>
              </a:ext>
            </a:extLst>
          </p:cNvPr>
          <p:cNvGrpSpPr/>
          <p:nvPr/>
        </p:nvGrpSpPr>
        <p:grpSpPr>
          <a:xfrm>
            <a:off x="196757" y="422256"/>
            <a:ext cx="920843" cy="923330"/>
            <a:chOff x="4429760" y="1564640"/>
            <a:chExt cx="1046480" cy="1046480"/>
          </a:xfrm>
        </p:grpSpPr>
        <p:sp>
          <p:nvSpPr>
            <p:cNvPr id="8" name="Oval 7">
              <a:extLst>
                <a:ext uri="{FF2B5EF4-FFF2-40B4-BE49-F238E27FC236}">
                  <a16:creationId xmlns:a16="http://schemas.microsoft.com/office/drawing/2014/main" id="{F858DE1A-BEA6-A74E-2D84-70FE0A52C347}"/>
                </a:ext>
              </a:extLst>
            </p:cNvPr>
            <p:cNvSpPr/>
            <p:nvPr/>
          </p:nvSpPr>
          <p:spPr>
            <a:xfrm>
              <a:off x="4429760" y="1564640"/>
              <a:ext cx="1046480" cy="104648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Head with gears with solid fill">
              <a:extLst>
                <a:ext uri="{FF2B5EF4-FFF2-40B4-BE49-F238E27FC236}">
                  <a16:creationId xmlns:a16="http://schemas.microsoft.com/office/drawing/2014/main" id="{E9AF585A-F6FD-66D7-6B27-EA6D40561C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5800" y="1630680"/>
              <a:ext cx="914400" cy="914400"/>
            </a:xfrm>
            <a:prstGeom prst="rect">
              <a:avLst/>
            </a:prstGeom>
          </p:spPr>
        </p:pic>
      </p:grpSp>
      <p:sp>
        <p:nvSpPr>
          <p:cNvPr id="11" name="TextBox 10">
            <a:extLst>
              <a:ext uri="{FF2B5EF4-FFF2-40B4-BE49-F238E27FC236}">
                <a16:creationId xmlns:a16="http://schemas.microsoft.com/office/drawing/2014/main" id="{65BE5A85-E49C-C709-F8F0-790D605B0AD2}"/>
              </a:ext>
            </a:extLst>
          </p:cNvPr>
          <p:cNvSpPr txBox="1"/>
          <p:nvPr/>
        </p:nvSpPr>
        <p:spPr>
          <a:xfrm>
            <a:off x="568960" y="1782356"/>
            <a:ext cx="10779760" cy="4031873"/>
          </a:xfrm>
          <a:prstGeom prst="rect">
            <a:avLst/>
          </a:prstGeom>
          <a:noFill/>
        </p:spPr>
        <p:txBody>
          <a:bodyPr wrap="square">
            <a:spAutoFit/>
          </a:bodyPr>
          <a:lstStyle/>
          <a:p>
            <a:r>
              <a:rPr lang="en-US" sz="2800" b="1" i="0" dirty="0">
                <a:effectLst/>
                <a:latin typeface="Söhne"/>
              </a:rPr>
              <a:t>Accuracy: </a:t>
            </a:r>
            <a:endParaRPr lang="en-US" sz="2800" b="1" dirty="0">
              <a:latin typeface="Söhne"/>
            </a:endParaRPr>
          </a:p>
          <a:p>
            <a:endParaRPr lang="en-US" sz="2000" b="1" i="0" dirty="0">
              <a:effectLst/>
              <a:latin typeface="Söhne"/>
            </a:endParaRPr>
          </a:p>
          <a:p>
            <a:r>
              <a:rPr lang="en-US" sz="2000" b="0" i="0" dirty="0">
                <a:effectLst/>
                <a:latin typeface="Söhne"/>
              </a:rPr>
              <a:t>The accuracy of the system may be affected by various factors, such as lighting conditions, camera quality, and the driver's physical appearance, which may impact the system's ability to accurately detect drowsiness</a:t>
            </a:r>
          </a:p>
          <a:p>
            <a:endParaRPr lang="en-US" sz="2000" b="0" i="0" dirty="0">
              <a:effectLst/>
              <a:latin typeface="Söhne"/>
            </a:endParaRPr>
          </a:p>
          <a:p>
            <a:r>
              <a:rPr lang="en-US" sz="2800" b="1" i="0" dirty="0">
                <a:effectLst/>
                <a:latin typeface="Söhne"/>
              </a:rPr>
              <a:t>Privacy concerns: </a:t>
            </a:r>
          </a:p>
          <a:p>
            <a:endParaRPr lang="en-US" sz="2000" b="1" dirty="0">
              <a:latin typeface="Söhne"/>
            </a:endParaRPr>
          </a:p>
          <a:p>
            <a:r>
              <a:rPr lang="en-US" sz="2000" b="0" i="0" dirty="0">
                <a:effectLst/>
                <a:latin typeface="Söhne"/>
              </a:rPr>
              <a:t>The system involves the use of cameras and facial recognition technology, which may raise privacy concerns for some drivers. The system may also store images of the driver's face, which may be a potential security risk.</a:t>
            </a:r>
          </a:p>
          <a:p>
            <a:endParaRPr lang="en-IN" sz="2000" dirty="0"/>
          </a:p>
        </p:txBody>
      </p:sp>
    </p:spTree>
    <p:extLst>
      <p:ext uri="{BB962C8B-B14F-4D97-AF65-F5344CB8AC3E}">
        <p14:creationId xmlns:p14="http://schemas.microsoft.com/office/powerpoint/2010/main" val="308178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0188DF-DFF8-6277-CA80-019C68BD2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 y="1679515"/>
            <a:ext cx="11055972" cy="4649781"/>
          </a:xfrm>
          <a:prstGeom prst="rect">
            <a:avLst/>
          </a:prstGeom>
        </p:spPr>
      </p:pic>
      <p:sp>
        <p:nvSpPr>
          <p:cNvPr id="4" name="TextBox 3">
            <a:extLst>
              <a:ext uri="{FF2B5EF4-FFF2-40B4-BE49-F238E27FC236}">
                <a16:creationId xmlns:a16="http://schemas.microsoft.com/office/drawing/2014/main" id="{5DAF8111-621E-1322-7552-A0DA74B1D133}"/>
              </a:ext>
            </a:extLst>
          </p:cNvPr>
          <p:cNvSpPr txBox="1"/>
          <p:nvPr/>
        </p:nvSpPr>
        <p:spPr>
          <a:xfrm>
            <a:off x="617220" y="333494"/>
            <a:ext cx="6111240" cy="1015663"/>
          </a:xfrm>
          <a:prstGeom prst="rect">
            <a:avLst/>
          </a:prstGeom>
          <a:noFill/>
        </p:spPr>
        <p:txBody>
          <a:bodyPr wrap="square">
            <a:spAutoFit/>
          </a:bodyPr>
          <a:lstStyle/>
          <a:p>
            <a:pPr algn="ctr"/>
            <a:r>
              <a:rPr lang="en-US" sz="60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ea typeface="Calibri" panose="020F0502020204030204" pitchFamily="34" charset="0"/>
              </a:rPr>
              <a:t>G</a:t>
            </a:r>
            <a:r>
              <a:rPr lang="en-IN" sz="60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ea typeface="Calibri" panose="020F0502020204030204" pitchFamily="34" charset="0"/>
              </a:rPr>
              <a:t>antt Chart</a:t>
            </a:r>
            <a:endParaRPr lang="en-IN" sz="6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nvGrpSpPr>
          <p:cNvPr id="5" name="Group 4">
            <a:extLst>
              <a:ext uri="{FF2B5EF4-FFF2-40B4-BE49-F238E27FC236}">
                <a16:creationId xmlns:a16="http://schemas.microsoft.com/office/drawing/2014/main" id="{609C26A0-9046-7426-764A-5775D1D7958A}"/>
              </a:ext>
            </a:extLst>
          </p:cNvPr>
          <p:cNvGrpSpPr/>
          <p:nvPr/>
        </p:nvGrpSpPr>
        <p:grpSpPr>
          <a:xfrm>
            <a:off x="410429" y="439621"/>
            <a:ext cx="909536" cy="909536"/>
            <a:chOff x="-1253126" y="4127348"/>
            <a:chExt cx="909536" cy="909536"/>
          </a:xfrm>
        </p:grpSpPr>
        <p:sp>
          <p:nvSpPr>
            <p:cNvPr id="6" name="Oval 5">
              <a:extLst>
                <a:ext uri="{FF2B5EF4-FFF2-40B4-BE49-F238E27FC236}">
                  <a16:creationId xmlns:a16="http://schemas.microsoft.com/office/drawing/2014/main" id="{7A98BBC0-3CA0-A7E6-2F67-547884F3C05A}"/>
                </a:ext>
              </a:extLst>
            </p:cNvPr>
            <p:cNvSpPr/>
            <p:nvPr/>
          </p:nvSpPr>
          <p:spPr>
            <a:xfrm>
              <a:off x="-1253126" y="4127348"/>
              <a:ext cx="909536" cy="9095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Bar graph with upward trend with solid fill">
              <a:extLst>
                <a:ext uri="{FF2B5EF4-FFF2-40B4-BE49-F238E27FC236}">
                  <a16:creationId xmlns:a16="http://schemas.microsoft.com/office/drawing/2014/main" id="{1782C26B-D233-21B7-B029-AABB12780B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1287" y="4216431"/>
              <a:ext cx="785857" cy="785857"/>
            </a:xfrm>
            <a:prstGeom prst="rect">
              <a:avLst/>
            </a:prstGeom>
          </p:spPr>
        </p:pic>
      </p:grpSp>
    </p:spTree>
    <p:extLst>
      <p:ext uri="{BB962C8B-B14F-4D97-AF65-F5344CB8AC3E}">
        <p14:creationId xmlns:p14="http://schemas.microsoft.com/office/powerpoint/2010/main" val="13959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C583D9-CF3D-322A-47C0-CD6A1F6CFA0D}"/>
              </a:ext>
            </a:extLst>
          </p:cNvPr>
          <p:cNvSpPr/>
          <p:nvPr/>
        </p:nvSpPr>
        <p:spPr>
          <a:xfrm>
            <a:off x="1060525" y="172792"/>
            <a:ext cx="4379641" cy="1107996"/>
          </a:xfrm>
          <a:prstGeom prst="rect">
            <a:avLst/>
          </a:prstGeom>
          <a:noFill/>
        </p:spPr>
        <p:txBody>
          <a:bodyPr wrap="square" lIns="91440" tIns="45720" rIns="91440" bIns="45720">
            <a:spAutoFit/>
          </a:bodyPr>
          <a:lstStyle/>
          <a:p>
            <a:pPr algn="ctr"/>
            <a:r>
              <a:rPr lang="en-US" sz="6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ea typeface="Calibri" panose="020F0502020204030204" pitchFamily="34" charset="0"/>
              </a:rPr>
              <a:t>Feasibility </a:t>
            </a:r>
            <a:endParaRPr lang="en-IN"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TextBox 4">
            <a:extLst>
              <a:ext uri="{FF2B5EF4-FFF2-40B4-BE49-F238E27FC236}">
                <a16:creationId xmlns:a16="http://schemas.microsoft.com/office/drawing/2014/main" id="{A884CDDB-F3CE-19A0-05CD-9E8BAEA39F3F}"/>
              </a:ext>
            </a:extLst>
          </p:cNvPr>
          <p:cNvSpPr txBox="1"/>
          <p:nvPr/>
        </p:nvSpPr>
        <p:spPr>
          <a:xfrm>
            <a:off x="700393" y="1280788"/>
            <a:ext cx="10426322" cy="5632311"/>
          </a:xfrm>
          <a:prstGeom prst="rect">
            <a:avLst/>
          </a:prstGeom>
          <a:noFill/>
        </p:spPr>
        <p:txBody>
          <a:bodyPr wrap="square">
            <a:spAutoFit/>
          </a:bodyPr>
          <a:lstStyle/>
          <a:p>
            <a:pPr algn="l">
              <a:buFont typeface="+mj-lt"/>
              <a:buAutoNum type="arabicPeriod"/>
            </a:pPr>
            <a:r>
              <a:rPr lang="en-US" sz="2000" b="1" i="0" dirty="0">
                <a:effectLst/>
                <a:latin typeface="Söhne"/>
              </a:rPr>
              <a:t>Technical feasibility:</a:t>
            </a:r>
          </a:p>
          <a:p>
            <a:pPr algn="l"/>
            <a:r>
              <a:rPr lang="en-US" sz="2000" b="0" i="0" dirty="0">
                <a:effectLst/>
                <a:latin typeface="Söhne"/>
              </a:rPr>
              <a:t>Open CV is used for real-time image processing and analysis. It has been successfully used for face detection and tracking, Therefore, the technical feasibility of using OpenCV for this Project is Possible </a:t>
            </a:r>
          </a:p>
          <a:p>
            <a:pPr algn="l"/>
            <a:endParaRPr lang="en-US" sz="2000" b="0" i="0" dirty="0">
              <a:effectLst/>
              <a:latin typeface="Söhne"/>
            </a:endParaRPr>
          </a:p>
          <a:p>
            <a:pPr algn="l"/>
            <a:r>
              <a:rPr lang="en-US" sz="2000" b="1" i="0" dirty="0">
                <a:effectLst/>
                <a:latin typeface="Söhne"/>
              </a:rPr>
              <a:t>2.Cost feasibility:</a:t>
            </a:r>
          </a:p>
          <a:p>
            <a:pPr algn="l"/>
            <a:r>
              <a:rPr lang="en-US" sz="2000" b="0" i="0" dirty="0">
                <a:effectLst/>
                <a:latin typeface="Söhne"/>
              </a:rPr>
              <a:t>OpenCV is free and open-source software, which reduces the cost of software development. However, </a:t>
            </a:r>
            <a:r>
              <a:rPr lang="en-US" sz="2000" dirty="0">
                <a:latin typeface="Söhne"/>
              </a:rPr>
              <a:t>we need </a:t>
            </a:r>
            <a:r>
              <a:rPr lang="en-US" sz="2000" b="0" i="0" dirty="0">
                <a:effectLst/>
                <a:latin typeface="Söhne"/>
              </a:rPr>
              <a:t>hardware, such as cameras and processing units. The overall cost of the project approximately up to 2000 Rs. We are able to complete this project in our budget </a:t>
            </a:r>
          </a:p>
          <a:p>
            <a:pPr algn="l"/>
            <a:endParaRPr lang="en-US" sz="2000" dirty="0">
              <a:latin typeface="Söhne"/>
            </a:endParaRPr>
          </a:p>
          <a:p>
            <a:r>
              <a:rPr lang="en-US" sz="2000" b="1" i="0" dirty="0">
                <a:effectLst/>
                <a:latin typeface="Söhne"/>
              </a:rPr>
              <a:t>3.Accuracy feasibility:</a:t>
            </a:r>
          </a:p>
          <a:p>
            <a:r>
              <a:rPr lang="en-US" sz="2000" b="0" i="0" dirty="0">
                <a:effectLst/>
                <a:latin typeface="Söhne"/>
              </a:rPr>
              <a:t>The accuracy of the system will depend on several factors, including the quality of the camera, lighting conditions, algorithm selection, and the driver's facial expressions and movements.</a:t>
            </a:r>
          </a:p>
          <a:p>
            <a:endParaRPr lang="en-US" sz="2000" dirty="0">
              <a:latin typeface="Söhne"/>
            </a:endParaRPr>
          </a:p>
          <a:p>
            <a:r>
              <a:rPr lang="en-US" sz="2000" b="1" dirty="0">
                <a:latin typeface="Söhne"/>
              </a:rPr>
              <a:t>4. Time feasibility: </a:t>
            </a:r>
          </a:p>
          <a:p>
            <a:r>
              <a:rPr lang="en-US" sz="2000" b="0" i="0" dirty="0">
                <a:effectLst/>
                <a:latin typeface="Söhne"/>
              </a:rPr>
              <a:t>This project took approximately 2 months to complete </a:t>
            </a:r>
            <a:r>
              <a:rPr lang="en-US" sz="2000" dirty="0">
                <a:latin typeface="Söhne"/>
              </a:rPr>
              <a:t>and we are able to  complete this project with in the time </a:t>
            </a:r>
            <a:endParaRPr lang="en-US" sz="2000" i="0" dirty="0">
              <a:effectLst/>
              <a:latin typeface="Söhne"/>
            </a:endParaRPr>
          </a:p>
          <a:p>
            <a:pPr algn="l"/>
            <a:endParaRPr lang="en-US" sz="2000" b="0" i="0" dirty="0">
              <a:effectLst/>
              <a:latin typeface="Söhne"/>
            </a:endParaRPr>
          </a:p>
        </p:txBody>
      </p:sp>
      <p:grpSp>
        <p:nvGrpSpPr>
          <p:cNvPr id="9" name="Group 8">
            <a:extLst>
              <a:ext uri="{FF2B5EF4-FFF2-40B4-BE49-F238E27FC236}">
                <a16:creationId xmlns:a16="http://schemas.microsoft.com/office/drawing/2014/main" id="{54F53DA6-3B6B-3B46-FD55-283009607744}"/>
              </a:ext>
            </a:extLst>
          </p:cNvPr>
          <p:cNvGrpSpPr/>
          <p:nvPr/>
        </p:nvGrpSpPr>
        <p:grpSpPr>
          <a:xfrm>
            <a:off x="379254" y="325192"/>
            <a:ext cx="803196" cy="803196"/>
            <a:chOff x="7518400" y="558800"/>
            <a:chExt cx="803196" cy="803196"/>
          </a:xfrm>
        </p:grpSpPr>
        <p:sp>
          <p:nvSpPr>
            <p:cNvPr id="8" name="Oval 7">
              <a:extLst>
                <a:ext uri="{FF2B5EF4-FFF2-40B4-BE49-F238E27FC236}">
                  <a16:creationId xmlns:a16="http://schemas.microsoft.com/office/drawing/2014/main" id="{96CA7127-7D9C-1431-C690-28E4371D1D93}"/>
                </a:ext>
              </a:extLst>
            </p:cNvPr>
            <p:cNvSpPr/>
            <p:nvPr/>
          </p:nvSpPr>
          <p:spPr>
            <a:xfrm>
              <a:off x="7518400" y="558800"/>
              <a:ext cx="803196" cy="80319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Books on shelf with solid fill">
              <a:extLst>
                <a:ext uri="{FF2B5EF4-FFF2-40B4-BE49-F238E27FC236}">
                  <a16:creationId xmlns:a16="http://schemas.microsoft.com/office/drawing/2014/main" id="{09BE468A-0B23-085A-F359-46A81BBEFB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232" y="612632"/>
              <a:ext cx="695532" cy="695532"/>
            </a:xfrm>
            <a:prstGeom prst="rect">
              <a:avLst/>
            </a:prstGeom>
          </p:spPr>
        </p:pic>
      </p:grpSp>
    </p:spTree>
    <p:extLst>
      <p:ext uri="{BB962C8B-B14F-4D97-AF65-F5344CB8AC3E}">
        <p14:creationId xmlns:p14="http://schemas.microsoft.com/office/powerpoint/2010/main" val="2724328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331</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Söhne</vt:lpstr>
      <vt:lpstr>Symbol</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mr.abhishek3512@gmail.com</dc:creator>
  <cp:lastModifiedBy>mr.abhishek3512@gmail.com</cp:lastModifiedBy>
  <cp:revision>7</cp:revision>
  <dcterms:created xsi:type="dcterms:W3CDTF">2023-04-23T16:38:52Z</dcterms:created>
  <dcterms:modified xsi:type="dcterms:W3CDTF">2023-04-25T15:01:11Z</dcterms:modified>
</cp:coreProperties>
</file>