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</p:sldMasterIdLst>
  <p:sldIdLst>
    <p:sldId id="312" r:id="rId3"/>
    <p:sldId id="313" r:id="rId4"/>
    <p:sldId id="314" r:id="rId5"/>
    <p:sldId id="315" r:id="rId6"/>
    <p:sldId id="322" r:id="rId7"/>
    <p:sldId id="323" r:id="rId8"/>
    <p:sldId id="320" r:id="rId9"/>
    <p:sldId id="324" r:id="rId10"/>
    <p:sldId id="325" r:id="rId11"/>
    <p:sldId id="326" r:id="rId12"/>
    <p:sldId id="327" r:id="rId13"/>
    <p:sldId id="316" r:id="rId14"/>
    <p:sldId id="31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dia\OneDrive\Desktop\Statistics%20-%20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dia\OneDrive\Desktop\Statistics%20-%20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dia\OneDrive\Desktop\Statistics%20-%20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dia\OneDrive\Desktop\Statistics%20-%20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dia\OneDrive\Desktop\Statistics%20-%20FIN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india\OneDrive\Desktop\Statistics%20-%20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[Statistics - FINAL.xlsx]Sheet2!PivotTable2</c:name>
    <c:fmtId val="3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ln>
                  <a:noFill/>
                </a:ln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males and females hired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ln>
                <a:noFill/>
              </a:ln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5">
              <a:alpha val="85000"/>
            </a:schemeClr>
          </a:solidFill>
          <a:ln w="9525" cap="flat" cmpd="sng" algn="ctr">
            <a:solidFill>
              <a:schemeClr val="accent5">
                <a:lumMod val="75000"/>
              </a:schemeClr>
            </a:solidFill>
            <a:round/>
          </a:ln>
          <a:effectLst/>
          <a:sp3d contourW="9525">
            <a:contourClr>
              <a:schemeClr val="accent5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5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5">
              <a:alpha val="85000"/>
            </a:schemeClr>
          </a:solidFill>
          <a:ln w="9525" cap="flat" cmpd="sng" algn="ctr">
            <a:solidFill>
              <a:schemeClr val="accent5">
                <a:lumMod val="75000"/>
              </a:schemeClr>
            </a:solidFill>
            <a:round/>
          </a:ln>
          <a:effectLst/>
          <a:sp3d contourW="9525">
            <a:contourClr>
              <a:schemeClr val="accent5">
                <a:lumMod val="75000"/>
              </a:schemeClr>
            </a:contourClr>
          </a:sp3d>
        </c:spPr>
        <c:dLbl>
          <c:idx val="0"/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ln>
                      <a:noFill/>
                    </a:ln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fld id="{9BF64270-04BE-4BEB-9A80-79A4B1D97821}" type="VALUE">
                  <a:rPr lang="en-US"/>
                  <a:pPr>
                    <a:defRPr sz="900" b="0" i="0" u="none" strike="noStrike" kern="1200" baseline="0">
                      <a:ln>
                        <a:noFill/>
                      </a:ln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4"/>
        <c:spPr>
          <a:solidFill>
            <a:schemeClr val="accent5">
              <a:alpha val="85000"/>
            </a:schemeClr>
          </a:solidFill>
          <a:ln w="9525" cap="flat" cmpd="sng" algn="ctr">
            <a:solidFill>
              <a:schemeClr val="accent5">
                <a:lumMod val="75000"/>
              </a:schemeClr>
            </a:solidFill>
            <a:round/>
          </a:ln>
          <a:effectLst/>
          <a:sp3d contourW="9525">
            <a:contourClr>
              <a:schemeClr val="accent5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5">
              <a:alpha val="85000"/>
            </a:schemeClr>
          </a:solidFill>
          <a:ln w="9525" cap="flat" cmpd="sng" algn="ctr">
            <a:solidFill>
              <a:schemeClr val="accent5">
                <a:lumMod val="75000"/>
              </a:schemeClr>
            </a:solidFill>
            <a:round/>
          </a:ln>
          <a:effectLst/>
          <a:sp3d contourW="9525">
            <a:contourClr>
              <a:schemeClr val="accent5">
                <a:lumMod val="75000"/>
              </a:schemeClr>
            </a:contourClr>
          </a:sp3d>
        </c:spPr>
        <c:dLbl>
          <c:idx val="0"/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ln>
                      <a:noFill/>
                    </a:ln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fld id="{9BF64270-04BE-4BEB-9A80-79A4B1D97821}" type="VALUE">
                  <a:rPr lang="en-US"/>
                  <a:pPr>
                    <a:defRPr sz="900" b="0" i="0" u="none" strike="noStrike" kern="1200" baseline="0">
                      <a:ln>
                        <a:noFill/>
                      </a:ln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6"/>
        <c:spPr>
          <a:solidFill>
            <a:schemeClr val="accent5">
              <a:alpha val="85000"/>
            </a:schemeClr>
          </a:solidFill>
          <a:ln w="9525" cap="flat" cmpd="sng" algn="ctr">
            <a:solidFill>
              <a:schemeClr val="accent5">
                <a:lumMod val="75000"/>
              </a:schemeClr>
            </a:solidFill>
            <a:round/>
          </a:ln>
          <a:effectLst/>
          <a:sp3d contourW="9525">
            <a:contourClr>
              <a:schemeClr val="accent5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5">
              <a:alpha val="85000"/>
            </a:schemeClr>
          </a:solidFill>
          <a:ln w="9525" cap="flat" cmpd="sng" algn="ctr">
            <a:solidFill>
              <a:schemeClr val="accent5">
                <a:lumMod val="75000"/>
              </a:schemeClr>
            </a:solidFill>
            <a:round/>
          </a:ln>
          <a:effectLst/>
          <a:sp3d contourW="9525">
            <a:contourClr>
              <a:schemeClr val="accent5">
                <a:lumMod val="75000"/>
              </a:schemeClr>
            </a:contourClr>
          </a:sp3d>
        </c:spPr>
        <c:dLbl>
          <c:idx val="0"/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ln>
                      <a:noFill/>
                    </a:ln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fld id="{9BF64270-04BE-4BEB-9A80-79A4B1D97821}" type="VALUE">
                  <a:rPr lang="en-US"/>
                  <a:pPr>
                    <a:defRPr sz="900" b="0" i="0" u="none" strike="noStrike" kern="1200" baseline="0">
                      <a:ln>
                        <a:noFill/>
                      </a:ln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Sheet2!$C$6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lumMod val="75000"/>
                </a:schemeClr>
              </a:contourClr>
            </a:sp3d>
          </c:spPr>
          <c:invertIfNegative val="0"/>
          <c:dLbls>
            <c:dLbl>
              <c:idx val="1"/>
              <c:tx>
                <c:rich>
                  <a:bodyPr/>
                  <a:lstStyle/>
                  <a:p>
                    <a:fld id="{9BF64270-04BE-4BEB-9A80-79A4B1D97821}" type="VALUE">
                      <a:rPr lang="en-US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3738-4DAC-A4F8-CB12EEA66A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ln>
                      <a:noFill/>
                    </a:ln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Sheet2!$A$7:$B$10</c:f>
              <c:multiLvlStrCache>
                <c:ptCount val="2"/>
                <c:lvl>
                  <c:pt idx="0">
                    <c:v>hired</c:v>
                  </c:pt>
                  <c:pt idx="1">
                    <c:v>hired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</c:lvl>
              </c:multiLvlStrCache>
            </c:multiLvlStrRef>
          </c:cat>
          <c:val>
            <c:numRef>
              <c:f>Sheet2!$C$7:$C$10</c:f>
              <c:numCache>
                <c:formatCode>General</c:formatCode>
                <c:ptCount val="2"/>
                <c:pt idx="0">
                  <c:v>1856</c:v>
                </c:pt>
                <c:pt idx="1">
                  <c:v>2563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38-4DAC-A4F8-CB12EEA66A5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599797960"/>
        <c:axId val="227641952"/>
        <c:axId val="0"/>
      </c:bar3DChart>
      <c:catAx>
        <c:axId val="5997979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ln>
                      <a:noFill/>
                    </a:ln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Gender</a:t>
                </a:r>
              </a:p>
            </c:rich>
          </c:tx>
          <c:layout>
            <c:manualLayout>
              <c:xMode val="edge"/>
              <c:yMode val="edge"/>
              <c:x val="2.4730199726485567E-2"/>
              <c:y val="0.418493051702131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ln>
                    <a:noFill/>
                  </a:ln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ln>
                  <a:noFill/>
                </a:ln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7641952"/>
        <c:crosses val="autoZero"/>
        <c:auto val="1"/>
        <c:lblAlgn val="ctr"/>
        <c:lblOffset val="100"/>
        <c:noMultiLvlLbl val="0"/>
      </c:catAx>
      <c:valAx>
        <c:axId val="227641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ln>
                      <a:noFill/>
                    </a:ln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employees</a:t>
                </a:r>
              </a:p>
            </c:rich>
          </c:tx>
          <c:layout>
            <c:manualLayout>
              <c:xMode val="edge"/>
              <c:yMode val="edge"/>
              <c:x val="0.45372063434015597"/>
              <c:y val="0.892114672011878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ln>
                    <a:noFill/>
                  </a:ln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9797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ln>
            <a:noFill/>
          </a:ln>
          <a:solidFill>
            <a:schemeClr val="dk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[Statistics - FINAL.xlsx]Sheet2!PivotTable3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Salary Range</a:t>
            </a:r>
            <a:r>
              <a:rPr lang="en-US" baseline="0" dirty="0"/>
              <a:t> for </a:t>
            </a:r>
            <a:r>
              <a:rPr lang="en-US" dirty="0"/>
              <a:t>hired &amp;</a:t>
            </a:r>
            <a:r>
              <a:rPr lang="en-US" baseline="0" dirty="0"/>
              <a:t> rejected (outlier removed)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5">
              <a:alpha val="85000"/>
            </a:schemeClr>
          </a:solidFill>
          <a:ln w="9525" cap="flat" cmpd="sng" algn="ctr">
            <a:solidFill>
              <a:schemeClr val="accent5">
                <a:lumMod val="75000"/>
              </a:schemeClr>
            </a:solidFill>
            <a:round/>
          </a:ln>
          <a:effectLst/>
          <a:sp3d contourW="9525">
            <a:contourClr>
              <a:schemeClr val="accent5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5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gradFill>
                      <a:gsLst>
                        <a:gs pos="0">
                          <a:schemeClr val="tx1"/>
                        </a:gs>
                        <a:gs pos="14000">
                          <a:schemeClr val="tx1"/>
                        </a:gs>
                        <a:gs pos="99125">
                          <a:srgbClr val="CEE1F2"/>
                        </a:gs>
                        <a:gs pos="98250">
                          <a:schemeClr val="tx1"/>
                        </a:gs>
                        <a:gs pos="77000">
                          <a:schemeClr val="tx1"/>
                        </a:gs>
                        <a:gs pos="32000">
                          <a:schemeClr val="tx1"/>
                        </a:gs>
                        <a:gs pos="24000">
                          <a:schemeClr val="tx1"/>
                        </a:gs>
                        <a:gs pos="65000">
                          <a:schemeClr val="tx1"/>
                        </a:gs>
                        <a:gs pos="40000">
                          <a:schemeClr val="tx1"/>
                        </a:gs>
                      </a:gsLst>
                      <a:lin ang="5400000" scaled="1"/>
                    </a:gradFill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5">
              <a:alpha val="85000"/>
            </a:schemeClr>
          </a:solidFill>
          <a:ln w="9525" cap="flat" cmpd="sng" algn="ctr">
            <a:solidFill>
              <a:schemeClr val="accent5">
                <a:lumMod val="75000"/>
              </a:schemeClr>
            </a:solidFill>
            <a:round/>
          </a:ln>
          <a:effectLst/>
          <a:sp3d contourW="9525">
            <a:contourClr>
              <a:schemeClr val="accent5">
                <a:lumMod val="75000"/>
              </a:schemeClr>
            </a:contourClr>
          </a:sp3d>
        </c:spPr>
      </c:pivotFmt>
      <c:pivotFmt>
        <c:idx val="4"/>
        <c:spPr>
          <a:solidFill>
            <a:schemeClr val="accent5">
              <a:alpha val="85000"/>
            </a:schemeClr>
          </a:solidFill>
          <a:ln w="9525" cap="flat" cmpd="sng" algn="ctr">
            <a:solidFill>
              <a:schemeClr val="accent5">
                <a:lumMod val="75000"/>
              </a:schemeClr>
            </a:solidFill>
            <a:round/>
          </a:ln>
          <a:effectLst/>
          <a:sp3d contourW="9525">
            <a:contourClr>
              <a:schemeClr val="accent5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gradFill>
                      <a:gsLst>
                        <a:gs pos="0">
                          <a:schemeClr val="tx1"/>
                        </a:gs>
                        <a:gs pos="14000">
                          <a:schemeClr val="tx1"/>
                        </a:gs>
                        <a:gs pos="99125">
                          <a:srgbClr val="CEE1F2"/>
                        </a:gs>
                        <a:gs pos="98250">
                          <a:schemeClr val="tx1"/>
                        </a:gs>
                        <a:gs pos="77000">
                          <a:schemeClr val="tx1"/>
                        </a:gs>
                        <a:gs pos="32000">
                          <a:schemeClr val="tx1"/>
                        </a:gs>
                        <a:gs pos="24000">
                          <a:schemeClr val="tx1"/>
                        </a:gs>
                        <a:gs pos="65000">
                          <a:schemeClr val="tx1"/>
                        </a:gs>
                        <a:gs pos="40000">
                          <a:schemeClr val="tx1"/>
                        </a:gs>
                      </a:gsLst>
                      <a:lin ang="5400000" scaled="1"/>
                    </a:gradFill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5">
              <a:alpha val="85000"/>
            </a:schemeClr>
          </a:solidFill>
          <a:ln w="9525" cap="flat" cmpd="sng" algn="ctr">
            <a:solidFill>
              <a:schemeClr val="accent5">
                <a:lumMod val="75000"/>
              </a:schemeClr>
            </a:solidFill>
            <a:round/>
          </a:ln>
          <a:effectLst/>
          <a:sp3d contourW="9525">
            <a:contourClr>
              <a:schemeClr val="accent5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gradFill>
                      <a:gsLst>
                        <a:gs pos="0">
                          <a:schemeClr val="tx1"/>
                        </a:gs>
                        <a:gs pos="14000">
                          <a:schemeClr val="tx1"/>
                        </a:gs>
                        <a:gs pos="99125">
                          <a:srgbClr val="CEE1F2"/>
                        </a:gs>
                        <a:gs pos="98250">
                          <a:schemeClr val="tx1"/>
                        </a:gs>
                        <a:gs pos="77000">
                          <a:schemeClr val="tx1"/>
                        </a:gs>
                        <a:gs pos="32000">
                          <a:schemeClr val="tx1"/>
                        </a:gs>
                        <a:gs pos="24000">
                          <a:schemeClr val="tx1"/>
                        </a:gs>
                        <a:gs pos="65000">
                          <a:schemeClr val="tx1"/>
                        </a:gs>
                        <a:gs pos="40000">
                          <a:schemeClr val="tx1"/>
                        </a:gs>
                      </a:gsLst>
                      <a:lin ang="5400000" scaled="1"/>
                    </a:gradFill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Sheet2!$B$24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ln>
                      <a:gradFill>
                        <a:gsLst>
                          <a:gs pos="0">
                            <a:schemeClr val="tx1"/>
                          </a:gs>
                          <a:gs pos="14000">
                            <a:schemeClr val="tx1"/>
                          </a:gs>
                          <a:gs pos="99125">
                            <a:srgbClr val="CEE1F2"/>
                          </a:gs>
                          <a:gs pos="98250">
                            <a:schemeClr val="tx1"/>
                          </a:gs>
                          <a:gs pos="77000">
                            <a:schemeClr val="tx1"/>
                          </a:gs>
                          <a:gs pos="32000">
                            <a:schemeClr val="tx1"/>
                          </a:gs>
                          <a:gs pos="24000">
                            <a:schemeClr val="tx1"/>
                          </a:gs>
                          <a:gs pos="65000">
                            <a:schemeClr val="tx1"/>
                          </a:gs>
                          <a:gs pos="40000">
                            <a:schemeClr val="tx1"/>
                          </a:gs>
                        </a:gsLst>
                        <a:lin ang="5400000" scaled="1"/>
                      </a:gradFill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Sheet2!$A$25:$A$44</c:f>
              <c:strCache>
                <c:ptCount val="20"/>
                <c:pt idx="0">
                  <c:v>0-4999</c:v>
                </c:pt>
                <c:pt idx="1">
                  <c:v>5000-9999</c:v>
                </c:pt>
                <c:pt idx="2">
                  <c:v>10000-14999</c:v>
                </c:pt>
                <c:pt idx="3">
                  <c:v>15000-19999</c:v>
                </c:pt>
                <c:pt idx="4">
                  <c:v>20000-24999</c:v>
                </c:pt>
                <c:pt idx="5">
                  <c:v>25000-29999</c:v>
                </c:pt>
                <c:pt idx="6">
                  <c:v>30000-34999</c:v>
                </c:pt>
                <c:pt idx="7">
                  <c:v>35000-39999</c:v>
                </c:pt>
                <c:pt idx="8">
                  <c:v>40000-44999</c:v>
                </c:pt>
                <c:pt idx="9">
                  <c:v>45000-49999</c:v>
                </c:pt>
                <c:pt idx="10">
                  <c:v>50000-54999</c:v>
                </c:pt>
                <c:pt idx="11">
                  <c:v>55000-59999</c:v>
                </c:pt>
                <c:pt idx="12">
                  <c:v>60000-64999</c:v>
                </c:pt>
                <c:pt idx="13">
                  <c:v>65000-69999</c:v>
                </c:pt>
                <c:pt idx="14">
                  <c:v>70000-74999</c:v>
                </c:pt>
                <c:pt idx="15">
                  <c:v>75000-79999</c:v>
                </c:pt>
                <c:pt idx="16">
                  <c:v>80000-84999</c:v>
                </c:pt>
                <c:pt idx="17">
                  <c:v>85000-89999</c:v>
                </c:pt>
                <c:pt idx="18">
                  <c:v>90000-94999</c:v>
                </c:pt>
                <c:pt idx="19">
                  <c:v>95000-99999</c:v>
                </c:pt>
              </c:strCache>
            </c:strRef>
          </c:cat>
          <c:val>
            <c:numRef>
              <c:f>Sheet2!$B$25:$B$44</c:f>
              <c:numCache>
                <c:formatCode>General</c:formatCode>
                <c:ptCount val="20"/>
                <c:pt idx="0">
                  <c:v>296</c:v>
                </c:pt>
                <c:pt idx="1">
                  <c:v>382</c:v>
                </c:pt>
                <c:pt idx="2">
                  <c:v>360</c:v>
                </c:pt>
                <c:pt idx="3">
                  <c:v>372</c:v>
                </c:pt>
                <c:pt idx="4">
                  <c:v>347</c:v>
                </c:pt>
                <c:pt idx="5">
                  <c:v>364</c:v>
                </c:pt>
                <c:pt idx="6">
                  <c:v>331</c:v>
                </c:pt>
                <c:pt idx="7">
                  <c:v>378</c:v>
                </c:pt>
                <c:pt idx="8">
                  <c:v>414</c:v>
                </c:pt>
                <c:pt idx="9">
                  <c:v>368</c:v>
                </c:pt>
                <c:pt idx="10">
                  <c:v>389</c:v>
                </c:pt>
                <c:pt idx="11">
                  <c:v>362</c:v>
                </c:pt>
                <c:pt idx="12">
                  <c:v>340</c:v>
                </c:pt>
                <c:pt idx="13">
                  <c:v>358</c:v>
                </c:pt>
                <c:pt idx="14">
                  <c:v>348</c:v>
                </c:pt>
                <c:pt idx="15">
                  <c:v>386</c:v>
                </c:pt>
                <c:pt idx="16">
                  <c:v>356</c:v>
                </c:pt>
                <c:pt idx="17">
                  <c:v>355</c:v>
                </c:pt>
                <c:pt idx="18">
                  <c:v>325</c:v>
                </c:pt>
                <c:pt idx="19">
                  <c:v>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C9-49C1-ABA2-E44146661AA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719684592"/>
        <c:axId val="719684952"/>
        <c:axId val="0"/>
      </c:bar3DChart>
      <c:catAx>
        <c:axId val="719684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Salary</a:t>
                </a:r>
                <a:r>
                  <a:rPr lang="en-US" baseline="0"/>
                  <a:t> range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9684952"/>
        <c:crosses val="autoZero"/>
        <c:auto val="1"/>
        <c:lblAlgn val="ctr"/>
        <c:lblOffset val="100"/>
        <c:noMultiLvlLbl val="0"/>
      </c:catAx>
      <c:valAx>
        <c:axId val="7196849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</a:t>
                </a:r>
                <a:r>
                  <a:rPr lang="en-US" baseline="0"/>
                  <a:t> of emp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9684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[Statistics - FINAL.xlsx]Sheet2!PivotTable4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Salary</a:t>
            </a:r>
            <a:r>
              <a:rPr lang="en-US" baseline="0" dirty="0"/>
              <a:t> Range for hired (outlier removed)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5">
              <a:alpha val="85000"/>
            </a:schemeClr>
          </a:solidFill>
          <a:ln w="9525" cap="flat" cmpd="sng" algn="ctr">
            <a:solidFill>
              <a:schemeClr val="accent5">
                <a:lumMod val="75000"/>
              </a:schemeClr>
            </a:solidFill>
            <a:round/>
          </a:ln>
          <a:effectLst/>
          <a:sp3d contourW="9525">
            <a:contourClr>
              <a:schemeClr val="accent5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5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5">
              <a:alpha val="85000"/>
            </a:schemeClr>
          </a:solidFill>
          <a:ln w="9525" cap="flat" cmpd="sng" algn="ctr">
            <a:solidFill>
              <a:schemeClr val="accent5">
                <a:lumMod val="75000"/>
              </a:schemeClr>
            </a:solidFill>
            <a:round/>
          </a:ln>
          <a:effectLst/>
          <a:sp3d contourW="9525">
            <a:contourClr>
              <a:schemeClr val="accent5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5">
              <a:alpha val="85000"/>
            </a:schemeClr>
          </a:solidFill>
          <a:ln w="9525" cap="flat" cmpd="sng" algn="ctr">
            <a:solidFill>
              <a:schemeClr val="accent5">
                <a:lumMod val="75000"/>
              </a:schemeClr>
            </a:solidFill>
            <a:round/>
          </a:ln>
          <a:effectLst/>
          <a:sp3d contourW="9525">
            <a:contourClr>
              <a:schemeClr val="accent5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Sheet2!$C$48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Sheet2!$A$49:$B$68</c:f>
              <c:multiLvlStrCache>
                <c:ptCount val="20"/>
                <c:lvl>
                  <c:pt idx="0">
                    <c:v>0-4999</c:v>
                  </c:pt>
                  <c:pt idx="1">
                    <c:v>5000-9999</c:v>
                  </c:pt>
                  <c:pt idx="2">
                    <c:v>10000-14999</c:v>
                  </c:pt>
                  <c:pt idx="3">
                    <c:v>15000-19999</c:v>
                  </c:pt>
                  <c:pt idx="4">
                    <c:v>20000-24999</c:v>
                  </c:pt>
                  <c:pt idx="5">
                    <c:v>25000-29999</c:v>
                  </c:pt>
                  <c:pt idx="6">
                    <c:v>30000-34999</c:v>
                  </c:pt>
                  <c:pt idx="7">
                    <c:v>35000-39999</c:v>
                  </c:pt>
                  <c:pt idx="8">
                    <c:v>40000-44999</c:v>
                  </c:pt>
                  <c:pt idx="9">
                    <c:v>45000-49999</c:v>
                  </c:pt>
                  <c:pt idx="10">
                    <c:v>50000-54999</c:v>
                  </c:pt>
                  <c:pt idx="11">
                    <c:v>55000-59999</c:v>
                  </c:pt>
                  <c:pt idx="12">
                    <c:v>60000-64999</c:v>
                  </c:pt>
                  <c:pt idx="13">
                    <c:v>65000-69999</c:v>
                  </c:pt>
                  <c:pt idx="14">
                    <c:v>70000-74999</c:v>
                  </c:pt>
                  <c:pt idx="15">
                    <c:v>75000-79999</c:v>
                  </c:pt>
                  <c:pt idx="16">
                    <c:v>80000-84999</c:v>
                  </c:pt>
                  <c:pt idx="17">
                    <c:v>85000-89999</c:v>
                  </c:pt>
                  <c:pt idx="18">
                    <c:v>90000-94999</c:v>
                  </c:pt>
                  <c:pt idx="19">
                    <c:v>95000-99999</c:v>
                  </c:pt>
                </c:lvl>
                <c:lvl>
                  <c:pt idx="0">
                    <c:v>hired</c:v>
                  </c:pt>
                </c:lvl>
              </c:multiLvlStrCache>
            </c:multiLvlStrRef>
          </c:cat>
          <c:val>
            <c:numRef>
              <c:f>Sheet2!$C$49:$C$68</c:f>
              <c:numCache>
                <c:formatCode>General</c:formatCode>
                <c:ptCount val="20"/>
                <c:pt idx="0">
                  <c:v>194</c:v>
                </c:pt>
                <c:pt idx="1">
                  <c:v>245</c:v>
                </c:pt>
                <c:pt idx="2">
                  <c:v>245</c:v>
                </c:pt>
                <c:pt idx="3">
                  <c:v>244</c:v>
                </c:pt>
                <c:pt idx="4">
                  <c:v>232</c:v>
                </c:pt>
                <c:pt idx="5">
                  <c:v>225</c:v>
                </c:pt>
                <c:pt idx="6">
                  <c:v>227</c:v>
                </c:pt>
                <c:pt idx="7">
                  <c:v>258</c:v>
                </c:pt>
                <c:pt idx="8">
                  <c:v>279</c:v>
                </c:pt>
                <c:pt idx="9">
                  <c:v>249</c:v>
                </c:pt>
                <c:pt idx="10">
                  <c:v>250</c:v>
                </c:pt>
                <c:pt idx="11">
                  <c:v>244</c:v>
                </c:pt>
                <c:pt idx="12">
                  <c:v>219</c:v>
                </c:pt>
                <c:pt idx="13">
                  <c:v>231</c:v>
                </c:pt>
                <c:pt idx="14">
                  <c:v>218</c:v>
                </c:pt>
                <c:pt idx="15">
                  <c:v>261</c:v>
                </c:pt>
                <c:pt idx="16">
                  <c:v>217</c:v>
                </c:pt>
                <c:pt idx="17">
                  <c:v>242</c:v>
                </c:pt>
                <c:pt idx="18">
                  <c:v>210</c:v>
                </c:pt>
                <c:pt idx="19">
                  <c:v>204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B6-4E0F-AFD3-97E810E257F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727244424"/>
        <c:axId val="727242984"/>
        <c:axId val="0"/>
      </c:bar3DChart>
      <c:catAx>
        <c:axId val="727244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5400000" spcFirstLastPara="1" vertOverflow="ellipsis" wrap="square" anchor="t" anchorCtr="0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7242984"/>
        <c:crosses val="autoZero"/>
        <c:auto val="1"/>
        <c:lblAlgn val="ctr"/>
        <c:lblOffset val="100"/>
        <c:noMultiLvlLbl val="0"/>
      </c:catAx>
      <c:valAx>
        <c:axId val="727242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7244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[Statistics - FINAL.xlsx]Sheet2!PivotTable5</c:name>
    <c:fmtId val="2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people working in different departments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</c:pivotFmt>
      <c:pivotFmt>
        <c:idx val="20"/>
      </c:pivotFmt>
      <c:pivotFmt>
        <c:idx val="21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layout>
            <c:manualLayout>
              <c:x val="5.6641761212714151E-2"/>
              <c:y val="1.66685193762544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1739568375596338"/>
                  <c:h val="9.7921568627450981E-2"/>
                </c:manualLayout>
              </c15:layout>
            </c:ext>
          </c:extLst>
        </c:dLbl>
      </c:pivotFmt>
      <c:pivotFmt>
        <c:idx val="2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layout>
            <c:manualLayout>
              <c:x val="6.5812464824662451E-2"/>
              <c:y val="-3.345931758530183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layout>
            <c:manualLayout>
              <c:x val="7.8880332844166026E-2"/>
              <c:y val="-6.019484329164737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layout>
            <c:manualLayout>
              <c:x val="-0.12411844686748826"/>
              <c:y val="-0.1348133395090319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layout>
            <c:manualLayout>
              <c:x val="-9.1419847569154056E-2"/>
              <c:y val="5.524471205805156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layout>
            <c:manualLayout>
              <c:x val="-8.8790967762296252E-2"/>
              <c:y val="-3.633441408059283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2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2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layout>
            <c:manualLayout>
              <c:x val="-3.9169020455609382E-2"/>
              <c:y val="-3.943090937162268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3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3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layout>
            <c:manualLayout>
              <c:x val="3.8291938207122907E-2"/>
              <c:y val="-4.26021306160259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layout>
            <c:manualLayout>
              <c:x val="3.3494876892893398E-2"/>
              <c:y val="5.241130152848540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1793587174348697"/>
                  <c:h val="6.7647058823529407E-2"/>
                </c:manualLayout>
              </c15:layout>
            </c:ext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layout>
            <c:manualLayout>
              <c:x val="7.8880332844166026E-2"/>
              <c:y val="-6.019484329164737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layout>
            <c:manualLayout>
              <c:x val="6.5812464824662451E-2"/>
              <c:y val="-3.345931758530183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layout>
            <c:manualLayout>
              <c:x val="5.6641761212714151E-2"/>
              <c:y val="1.66685193762544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1739568375596338"/>
                  <c:h val="9.7921568627450981E-2"/>
                </c:manualLayout>
              </c15:layout>
            </c:ext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layout>
            <c:manualLayout>
              <c:x val="3.3494876892893398E-2"/>
              <c:y val="5.241130152848540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1793587174348697"/>
                  <c:h val="6.7647058823529407E-2"/>
                </c:manualLayout>
              </c15:layout>
            </c:ext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layout>
            <c:manualLayout>
              <c:x val="-0.12411844686748826"/>
              <c:y val="-0.1348133395090319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layout>
            <c:manualLayout>
              <c:x val="-9.1419847569154056E-2"/>
              <c:y val="5.524471205805156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layout>
            <c:manualLayout>
              <c:x val="-8.8790967762296252E-2"/>
              <c:y val="-3.633441408059283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layout>
            <c:manualLayout>
              <c:x val="-3.9169020455609382E-2"/>
              <c:y val="-3.943090937162268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layout>
            <c:manualLayout>
              <c:x val="3.8291938207122907E-2"/>
              <c:y val="-4.26021306160259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layout>
            <c:manualLayout>
              <c:x val="7.8880332844166026E-2"/>
              <c:y val="-6.019484329164737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layout>
            <c:manualLayout>
              <c:x val="6.5812464824662451E-2"/>
              <c:y val="-3.345931758530183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layout>
            <c:manualLayout>
              <c:x val="5.6641761212714151E-2"/>
              <c:y val="1.66685193762544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1739568375596338"/>
                  <c:h val="9.7921568627450981E-2"/>
                </c:manualLayout>
              </c15:layout>
            </c:ext>
          </c:extLst>
        </c:dLbl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layout>
            <c:manualLayout>
              <c:x val="3.3494876892893398E-2"/>
              <c:y val="5.241130152848540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1793587174348697"/>
                  <c:h val="6.7647058823529407E-2"/>
                </c:manualLayout>
              </c15:layout>
            </c:ext>
          </c:extLst>
        </c:dLbl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layout>
            <c:manualLayout>
              <c:x val="-0.12411844686748826"/>
              <c:y val="-0.1348133395090319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layout>
            <c:manualLayout>
              <c:x val="-9.1419847569154056E-2"/>
              <c:y val="5.524471205805156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layout>
            <c:manualLayout>
              <c:x val="-8.8790967762296252E-2"/>
              <c:y val="-3.633441408059283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layout>
            <c:manualLayout>
              <c:x val="-3.9169020455609382E-2"/>
              <c:y val="-3.943090937162268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layout>
            <c:manualLayout>
              <c:x val="3.8291938207122907E-2"/>
              <c:y val="-4.26021306160259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Sheet2!$B$99</c:f>
              <c:strCache>
                <c:ptCount val="1"/>
                <c:pt idx="0">
                  <c:v>Total</c:v>
                </c:pt>
              </c:strCache>
            </c:strRef>
          </c:tx>
          <c:explosion val="2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A71-41B7-BBC9-EB009F60916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A71-41B7-BBC9-EB009F60916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A71-41B7-BBC9-EB009F60916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A71-41B7-BBC9-EB009F609168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A71-41B7-BBC9-EB009F609168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DA71-41B7-BBC9-EB009F609168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DA71-41B7-BBC9-EB009F609168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DA71-41B7-BBC9-EB009F609168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DA71-41B7-BBC9-EB009F609168}"/>
              </c:ext>
            </c:extLst>
          </c:dPt>
          <c:dLbls>
            <c:dLbl>
              <c:idx val="0"/>
              <c:layout>
                <c:manualLayout>
                  <c:x val="7.8880332844166026E-2"/>
                  <c:y val="-6.0194843291647371E-2"/>
                </c:manualLayout>
              </c:layout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A71-41B7-BBC9-EB009F609168}"/>
                </c:ext>
              </c:extLst>
            </c:dLbl>
            <c:dLbl>
              <c:idx val="1"/>
              <c:layout>
                <c:manualLayout>
                  <c:x val="6.5812464824662451E-2"/>
                  <c:y val="-3.3459317585301837E-2"/>
                </c:manualLayout>
              </c:layout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A71-41B7-BBC9-EB009F609168}"/>
                </c:ext>
              </c:extLst>
            </c:dLbl>
            <c:dLbl>
              <c:idx val="2"/>
              <c:layout>
                <c:manualLayout>
                  <c:x val="5.6641761212714151E-2"/>
                  <c:y val="1.666851937625444E-2"/>
                </c:manualLayout>
              </c:layout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739568375596338"/>
                      <c:h val="9.792156862745098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DA71-41B7-BBC9-EB009F609168}"/>
                </c:ext>
              </c:extLst>
            </c:dLbl>
            <c:dLbl>
              <c:idx val="3"/>
              <c:layout>
                <c:manualLayout>
                  <c:x val="3.3494876892893398E-2"/>
                  <c:y val="5.241130152848540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793587174348697"/>
                      <c:h val="6.764705882352940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DA71-41B7-BBC9-EB009F609168}"/>
                </c:ext>
              </c:extLst>
            </c:dLbl>
            <c:dLbl>
              <c:idx val="4"/>
              <c:layout>
                <c:manualLayout>
                  <c:x val="-0.12411844686748826"/>
                  <c:y val="-0.13481333950903196"/>
                </c:manualLayout>
              </c:layout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A71-41B7-BBC9-EB009F609168}"/>
                </c:ext>
              </c:extLst>
            </c:dLbl>
            <c:dLbl>
              <c:idx val="5"/>
              <c:layout>
                <c:manualLayout>
                  <c:x val="-9.1419847569154056E-2"/>
                  <c:y val="5.5244712058051563E-3"/>
                </c:manualLayout>
              </c:layout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DA71-41B7-BBC9-EB009F609168}"/>
                </c:ext>
              </c:extLst>
            </c:dLbl>
            <c:dLbl>
              <c:idx val="6"/>
              <c:layout>
                <c:manualLayout>
                  <c:x val="-8.8790967762296252E-2"/>
                  <c:y val="-3.6334414080592833E-2"/>
                </c:manualLayout>
              </c:layout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DA71-41B7-BBC9-EB009F609168}"/>
                </c:ext>
              </c:extLst>
            </c:dLbl>
            <c:dLbl>
              <c:idx val="7"/>
              <c:layout>
                <c:manualLayout>
                  <c:x val="-3.9169020455609382E-2"/>
                  <c:y val="-3.9430909371622684E-2"/>
                </c:manualLayout>
              </c:layout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DA71-41B7-BBC9-EB009F609168}"/>
                </c:ext>
              </c:extLst>
            </c:dLbl>
            <c:dLbl>
              <c:idx val="8"/>
              <c:layout>
                <c:manualLayout>
                  <c:x val="3.8291938207122907E-2"/>
                  <c:y val="-4.2602130616025941E-2"/>
                </c:manualLayout>
              </c:layout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A71-41B7-BBC9-EB009F60916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1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Sheet2!$A$100:$A$108</c:f>
              <c:strCache>
                <c:ptCount val="9"/>
                <c:pt idx="0">
                  <c:v>Finance Department</c:v>
                </c:pt>
                <c:pt idx="1">
                  <c:v>General Management</c:v>
                </c:pt>
                <c:pt idx="2">
                  <c:v>Human Resource Department</c:v>
                </c:pt>
                <c:pt idx="3">
                  <c:v>Marketing Department</c:v>
                </c:pt>
                <c:pt idx="4">
                  <c:v>Operations Department</c:v>
                </c:pt>
                <c:pt idx="5">
                  <c:v>Production Department</c:v>
                </c:pt>
                <c:pt idx="6">
                  <c:v>Purchase Department</c:v>
                </c:pt>
                <c:pt idx="7">
                  <c:v>Sales Department</c:v>
                </c:pt>
                <c:pt idx="8">
                  <c:v>Service Department</c:v>
                </c:pt>
              </c:strCache>
            </c:strRef>
          </c:cat>
          <c:val>
            <c:numRef>
              <c:f>Sheet2!$B$100:$B$108</c:f>
              <c:numCache>
                <c:formatCode>General</c:formatCode>
                <c:ptCount val="9"/>
                <c:pt idx="0">
                  <c:v>176</c:v>
                </c:pt>
                <c:pt idx="1">
                  <c:v>113</c:v>
                </c:pt>
                <c:pt idx="2">
                  <c:v>70</c:v>
                </c:pt>
                <c:pt idx="3">
                  <c:v>202</c:v>
                </c:pt>
                <c:pt idx="4">
                  <c:v>1843</c:v>
                </c:pt>
                <c:pt idx="5">
                  <c:v>246</c:v>
                </c:pt>
                <c:pt idx="6">
                  <c:v>230</c:v>
                </c:pt>
                <c:pt idx="7">
                  <c:v>485</c:v>
                </c:pt>
                <c:pt idx="8">
                  <c:v>1332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DA71-41B7-BBC9-EB009F60916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94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accent3">
            <a:lumMod val="5000"/>
            <a:lumOff val="95000"/>
          </a:schemeClr>
        </a:gs>
        <a:gs pos="74000">
          <a:schemeClr val="accent3">
            <a:lumMod val="45000"/>
            <a:lumOff val="55000"/>
          </a:schemeClr>
        </a:gs>
        <a:gs pos="83000">
          <a:schemeClr val="accent3">
            <a:lumMod val="45000"/>
            <a:lumOff val="55000"/>
          </a:schemeClr>
        </a:gs>
        <a:gs pos="100000">
          <a:schemeClr val="accent3">
            <a:lumMod val="30000"/>
            <a:lumOff val="70000"/>
          </a:schemeClr>
        </a:gs>
      </a:gsLst>
      <a:lin ang="5400000" scaled="1"/>
      <a:tileRect/>
    </a:gra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[Statistics - FINAL.xlsx]Sheet2!PivotTable6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Different position tier within company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Sheet2!$B$127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Sheet2!$A$128:$A$139</c:f>
              <c:strCache>
                <c:ptCount val="12"/>
                <c:pt idx="0">
                  <c:v>b9</c:v>
                </c:pt>
                <c:pt idx="1">
                  <c:v>c-10</c:v>
                </c:pt>
                <c:pt idx="2">
                  <c:v>c5</c:v>
                </c:pt>
                <c:pt idx="3">
                  <c:v>c8</c:v>
                </c:pt>
                <c:pt idx="4">
                  <c:v>c9</c:v>
                </c:pt>
                <c:pt idx="5">
                  <c:v>i1</c:v>
                </c:pt>
                <c:pt idx="6">
                  <c:v>i4</c:v>
                </c:pt>
                <c:pt idx="7">
                  <c:v>i5</c:v>
                </c:pt>
                <c:pt idx="8">
                  <c:v>i6</c:v>
                </c:pt>
                <c:pt idx="9">
                  <c:v>i7</c:v>
                </c:pt>
                <c:pt idx="10">
                  <c:v>m6</c:v>
                </c:pt>
                <c:pt idx="11">
                  <c:v>n6</c:v>
                </c:pt>
              </c:strCache>
            </c:strRef>
          </c:cat>
          <c:val>
            <c:numRef>
              <c:f>Sheet2!$B$128:$B$139</c:f>
              <c:numCache>
                <c:formatCode>General</c:formatCode>
                <c:ptCount val="12"/>
                <c:pt idx="0">
                  <c:v>308</c:v>
                </c:pt>
                <c:pt idx="1">
                  <c:v>105</c:v>
                </c:pt>
                <c:pt idx="2">
                  <c:v>1182</c:v>
                </c:pt>
                <c:pt idx="3">
                  <c:v>193</c:v>
                </c:pt>
                <c:pt idx="4">
                  <c:v>1240</c:v>
                </c:pt>
                <c:pt idx="5">
                  <c:v>151</c:v>
                </c:pt>
                <c:pt idx="6">
                  <c:v>32</c:v>
                </c:pt>
                <c:pt idx="7">
                  <c:v>511</c:v>
                </c:pt>
                <c:pt idx="8">
                  <c:v>337</c:v>
                </c:pt>
                <c:pt idx="9">
                  <c:v>635</c:v>
                </c:pt>
                <c:pt idx="10">
                  <c:v>2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DC-43AE-8A73-E7ECF8812DB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719682432"/>
        <c:axId val="719682792"/>
        <c:axId val="0"/>
      </c:bar3DChart>
      <c:catAx>
        <c:axId val="719682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Post name</a:t>
                </a:r>
              </a:p>
            </c:rich>
          </c:tx>
          <c:layout>
            <c:manualLayout>
              <c:xMode val="edge"/>
              <c:yMode val="edge"/>
              <c:x val="0.48270521891285334"/>
              <c:y val="0.930515732346205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9682792"/>
        <c:crosses val="autoZero"/>
        <c:auto val="1"/>
        <c:lblAlgn val="ctr"/>
        <c:lblOffset val="100"/>
        <c:noMultiLvlLbl val="0"/>
      </c:catAx>
      <c:valAx>
        <c:axId val="7196827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people</a:t>
                </a:r>
              </a:p>
            </c:rich>
          </c:tx>
          <c:layout>
            <c:manualLayout>
              <c:xMode val="edge"/>
              <c:yMode val="edge"/>
              <c:x val="2.8529280307352887E-2"/>
              <c:y val="0.442465570787715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9682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Sheet1!$G$2:$G$7169</cx:f>
        <cx:lvl ptCount="7168" formatCode="General">
          <cx:pt idx="0">400000</cx:pt>
          <cx:pt idx="1">300000</cx:pt>
          <cx:pt idx="2">200000</cx:pt>
          <cx:pt idx="3">99967</cx:pt>
          <cx:pt idx="4">99953</cx:pt>
          <cx:pt idx="5">99950</cx:pt>
          <cx:pt idx="6">99948</cx:pt>
          <cx:pt idx="7">99939</cx:pt>
          <cx:pt idx="8">99929</cx:pt>
          <cx:pt idx="9">99920</cx:pt>
          <cx:pt idx="10">99891</cx:pt>
          <cx:pt idx="11">99880</cx:pt>
          <cx:pt idx="12">99852</cx:pt>
          <cx:pt idx="13">99841</cx:pt>
          <cx:pt idx="14">99828</cx:pt>
          <cx:pt idx="15">99824</cx:pt>
          <cx:pt idx="16">99800</cx:pt>
          <cx:pt idx="17">99766</cx:pt>
          <cx:pt idx="18">99762</cx:pt>
          <cx:pt idx="19">99745</cx:pt>
          <cx:pt idx="20">99736</cx:pt>
          <cx:pt idx="21">99722</cx:pt>
          <cx:pt idx="22">99645</cx:pt>
          <cx:pt idx="23">99637</cx:pt>
          <cx:pt idx="24">99619</cx:pt>
          <cx:pt idx="25">99617</cx:pt>
          <cx:pt idx="26">99614</cx:pt>
          <cx:pt idx="27">99596</cx:pt>
          <cx:pt idx="28">99574</cx:pt>
          <cx:pt idx="29">99554</cx:pt>
          <cx:pt idx="30">99522</cx:pt>
          <cx:pt idx="31">99432</cx:pt>
          <cx:pt idx="32">99408</cx:pt>
          <cx:pt idx="33">99397</cx:pt>
          <cx:pt idx="34">99389</cx:pt>
          <cx:pt idx="35">99384</cx:pt>
          <cx:pt idx="36">99347</cx:pt>
          <cx:pt idx="37">99345</cx:pt>
          <cx:pt idx="38">99345</cx:pt>
          <cx:pt idx="39">99343</cx:pt>
          <cx:pt idx="40">99341</cx:pt>
          <cx:pt idx="41">99331</cx:pt>
          <cx:pt idx="42">99303</cx:pt>
          <cx:pt idx="43">99295</cx:pt>
          <cx:pt idx="44">99285</cx:pt>
          <cx:pt idx="45">99273</cx:pt>
          <cx:pt idx="46">99229</cx:pt>
          <cx:pt idx="47">99182</cx:pt>
          <cx:pt idx="48">99178</cx:pt>
          <cx:pt idx="49">99178</cx:pt>
          <cx:pt idx="50">99169</cx:pt>
          <cx:pt idx="51">99127</cx:pt>
          <cx:pt idx="52">99091</cx:pt>
          <cx:pt idx="53">99086</cx:pt>
          <cx:pt idx="54">99081</cx:pt>
          <cx:pt idx="55">99081</cx:pt>
          <cx:pt idx="56">99068</cx:pt>
          <cx:pt idx="57">99037</cx:pt>
          <cx:pt idx="58">99029</cx:pt>
          <cx:pt idx="59">99026</cx:pt>
          <cx:pt idx="60">99019</cx:pt>
          <cx:pt idx="61">98994</cx:pt>
          <cx:pt idx="62">98990</cx:pt>
          <cx:pt idx="63">98968</cx:pt>
          <cx:pt idx="64">98965</cx:pt>
          <cx:pt idx="65">98962</cx:pt>
          <cx:pt idx="66">98960</cx:pt>
          <cx:pt idx="67">98959</cx:pt>
          <cx:pt idx="68">98949</cx:pt>
          <cx:pt idx="69">98926</cx:pt>
          <cx:pt idx="70">98878</cx:pt>
          <cx:pt idx="71">98848</cx:pt>
          <cx:pt idx="72">98822</cx:pt>
          <cx:pt idx="73">98822</cx:pt>
          <cx:pt idx="74">98784</cx:pt>
          <cx:pt idx="75">98779</cx:pt>
          <cx:pt idx="76">98778</cx:pt>
          <cx:pt idx="77">98706</cx:pt>
          <cx:pt idx="78">98670</cx:pt>
          <cx:pt idx="79">98666</cx:pt>
          <cx:pt idx="80">98665</cx:pt>
          <cx:pt idx="81">98662</cx:pt>
          <cx:pt idx="82">98651</cx:pt>
          <cx:pt idx="83">98640</cx:pt>
          <cx:pt idx="84">98626</cx:pt>
          <cx:pt idx="85">98625</cx:pt>
          <cx:pt idx="86">98622</cx:pt>
          <cx:pt idx="87">98599</cx:pt>
          <cx:pt idx="88">98590</cx:pt>
          <cx:pt idx="89">98589</cx:pt>
          <cx:pt idx="90">98583</cx:pt>
          <cx:pt idx="91">98583</cx:pt>
          <cx:pt idx="92">98562</cx:pt>
          <cx:pt idx="93">98558</cx:pt>
          <cx:pt idx="94">98535</cx:pt>
          <cx:pt idx="95">98527</cx:pt>
          <cx:pt idx="96">98494</cx:pt>
          <cx:pt idx="97">98491</cx:pt>
          <cx:pt idx="98">98489</cx:pt>
          <cx:pt idx="99">98488</cx:pt>
          <cx:pt idx="100">98474</cx:pt>
          <cx:pt idx="101">98469</cx:pt>
          <cx:pt idx="102">98446</cx:pt>
          <cx:pt idx="103">98446</cx:pt>
          <cx:pt idx="104">98445</cx:pt>
          <cx:pt idx="105">98444</cx:pt>
          <cx:pt idx="106">98424</cx:pt>
          <cx:pt idx="107">98419</cx:pt>
          <cx:pt idx="108">98409</cx:pt>
          <cx:pt idx="109">98404</cx:pt>
          <cx:pt idx="110">98394</cx:pt>
          <cx:pt idx="111">98392</cx:pt>
          <cx:pt idx="112">98380</cx:pt>
          <cx:pt idx="113">98373</cx:pt>
          <cx:pt idx="114">98352</cx:pt>
          <cx:pt idx="115">98351</cx:pt>
          <cx:pt idx="116">98350</cx:pt>
          <cx:pt idx="117">98334</cx:pt>
          <cx:pt idx="118">98326</cx:pt>
          <cx:pt idx="119">98323</cx:pt>
          <cx:pt idx="120">98321</cx:pt>
          <cx:pt idx="121">98319</cx:pt>
          <cx:pt idx="122">98318</cx:pt>
          <cx:pt idx="123">98316</cx:pt>
          <cx:pt idx="124">98297</cx:pt>
          <cx:pt idx="125">98295</cx:pt>
          <cx:pt idx="126">98278</cx:pt>
          <cx:pt idx="127">98227</cx:pt>
          <cx:pt idx="128">98221</cx:pt>
          <cx:pt idx="129">98218</cx:pt>
          <cx:pt idx="130">98195</cx:pt>
          <cx:pt idx="131">98174</cx:pt>
          <cx:pt idx="132">98164</cx:pt>
          <cx:pt idx="133">98086</cx:pt>
          <cx:pt idx="134">98075</cx:pt>
          <cx:pt idx="135">98070</cx:pt>
          <cx:pt idx="136">98060</cx:pt>
          <cx:pt idx="137">98059</cx:pt>
          <cx:pt idx="138">98052</cx:pt>
          <cx:pt idx="139">98036</cx:pt>
          <cx:pt idx="140">98018</cx:pt>
          <cx:pt idx="141">97989</cx:pt>
          <cx:pt idx="142">97965</cx:pt>
          <cx:pt idx="143">97943</cx:pt>
          <cx:pt idx="144">97932</cx:pt>
          <cx:pt idx="145">97918</cx:pt>
          <cx:pt idx="146">97910</cx:pt>
          <cx:pt idx="147">97852</cx:pt>
          <cx:pt idx="148">97823</cx:pt>
          <cx:pt idx="149">97814</cx:pt>
          <cx:pt idx="150">97805</cx:pt>
          <cx:pt idx="151">97789</cx:pt>
          <cx:pt idx="152">97745</cx:pt>
          <cx:pt idx="153">97744</cx:pt>
          <cx:pt idx="154">97713</cx:pt>
          <cx:pt idx="155">97712</cx:pt>
          <cx:pt idx="156">97711</cx:pt>
          <cx:pt idx="157">97708</cx:pt>
          <cx:pt idx="158">97702</cx:pt>
          <cx:pt idx="159">97686</cx:pt>
          <cx:pt idx="160">97633</cx:pt>
          <cx:pt idx="161">97614</cx:pt>
          <cx:pt idx="162">97594</cx:pt>
          <cx:pt idx="163">97566</cx:pt>
          <cx:pt idx="164">97563</cx:pt>
          <cx:pt idx="165">97563</cx:pt>
          <cx:pt idx="166">97560</cx:pt>
          <cx:pt idx="167">97502</cx:pt>
          <cx:pt idx="168">97495</cx:pt>
          <cx:pt idx="169">97491</cx:pt>
          <cx:pt idx="170">97461</cx:pt>
          <cx:pt idx="171">97440</cx:pt>
          <cx:pt idx="172">97432</cx:pt>
          <cx:pt idx="173">97421</cx:pt>
          <cx:pt idx="174">97394</cx:pt>
          <cx:pt idx="175">97381</cx:pt>
          <cx:pt idx="176">97360</cx:pt>
          <cx:pt idx="177">97329</cx:pt>
          <cx:pt idx="178">97293</cx:pt>
          <cx:pt idx="179">97293</cx:pt>
          <cx:pt idx="180">97277</cx:pt>
          <cx:pt idx="181">97253</cx:pt>
          <cx:pt idx="182">97251</cx:pt>
          <cx:pt idx="183">97202</cx:pt>
          <cx:pt idx="184">97179</cx:pt>
          <cx:pt idx="185">97174</cx:pt>
          <cx:pt idx="186">97146</cx:pt>
          <cx:pt idx="187">97144</cx:pt>
          <cx:pt idx="188">97142</cx:pt>
          <cx:pt idx="189">97131</cx:pt>
          <cx:pt idx="190">97112</cx:pt>
          <cx:pt idx="191">97112</cx:pt>
          <cx:pt idx="192">97083</cx:pt>
          <cx:pt idx="193">97081</cx:pt>
          <cx:pt idx="194">97066</cx:pt>
          <cx:pt idx="195">97066</cx:pt>
          <cx:pt idx="196">97065</cx:pt>
          <cx:pt idx="197">97062</cx:pt>
          <cx:pt idx="198">97057</cx:pt>
          <cx:pt idx="199">97038</cx:pt>
          <cx:pt idx="200">97038</cx:pt>
          <cx:pt idx="201">96985</cx:pt>
          <cx:pt idx="202">96961</cx:pt>
          <cx:pt idx="203">96934</cx:pt>
          <cx:pt idx="204">96923</cx:pt>
          <cx:pt idx="205">96918</cx:pt>
          <cx:pt idx="206">96914</cx:pt>
          <cx:pt idx="207">96908</cx:pt>
          <cx:pt idx="208">96871</cx:pt>
          <cx:pt idx="209">96801</cx:pt>
          <cx:pt idx="210">96783</cx:pt>
          <cx:pt idx="211">96781</cx:pt>
          <cx:pt idx="212">96779</cx:pt>
          <cx:pt idx="213">96770</cx:pt>
          <cx:pt idx="214">96769</cx:pt>
          <cx:pt idx="215">96738</cx:pt>
          <cx:pt idx="216">96737</cx:pt>
          <cx:pt idx="217">96730</cx:pt>
          <cx:pt idx="218">96715</cx:pt>
          <cx:pt idx="219">96709</cx:pt>
          <cx:pt idx="220">96645</cx:pt>
          <cx:pt idx="221">96644</cx:pt>
          <cx:pt idx="222">96641</cx:pt>
          <cx:pt idx="223">96628</cx:pt>
          <cx:pt idx="224">96621</cx:pt>
          <cx:pt idx="225">96610</cx:pt>
          <cx:pt idx="226">96594</cx:pt>
          <cx:pt idx="227">96593</cx:pt>
          <cx:pt idx="228">96590</cx:pt>
          <cx:pt idx="229">96553</cx:pt>
          <cx:pt idx="230">96553</cx:pt>
          <cx:pt idx="231">96523</cx:pt>
          <cx:pt idx="232">96520</cx:pt>
          <cx:pt idx="233">96490</cx:pt>
          <cx:pt idx="234">96473</cx:pt>
          <cx:pt idx="235">96469</cx:pt>
          <cx:pt idx="236">96466</cx:pt>
          <cx:pt idx="237">96456</cx:pt>
          <cx:pt idx="238">96448</cx:pt>
          <cx:pt idx="239">96439</cx:pt>
          <cx:pt idx="240">96435</cx:pt>
          <cx:pt idx="241">96408</cx:pt>
          <cx:pt idx="242">96405</cx:pt>
          <cx:pt idx="243">96402</cx:pt>
          <cx:pt idx="244">96397</cx:pt>
          <cx:pt idx="245">96396</cx:pt>
          <cx:pt idx="246">96350</cx:pt>
          <cx:pt idx="247">96315</cx:pt>
          <cx:pt idx="248">96306</cx:pt>
          <cx:pt idx="249">96288</cx:pt>
          <cx:pt idx="250">96271</cx:pt>
          <cx:pt idx="251">96235</cx:pt>
          <cx:pt idx="252">96194</cx:pt>
          <cx:pt idx="253">96192</cx:pt>
          <cx:pt idx="254">96186</cx:pt>
          <cx:pt idx="255">96178</cx:pt>
          <cx:pt idx="256">96176</cx:pt>
          <cx:pt idx="257">96163</cx:pt>
          <cx:pt idx="258">96147</cx:pt>
          <cx:pt idx="259">96146</cx:pt>
          <cx:pt idx="260">96143</cx:pt>
          <cx:pt idx="261">96131</cx:pt>
          <cx:pt idx="262">96127</cx:pt>
          <cx:pt idx="263">96078</cx:pt>
          <cx:pt idx="264">96041</cx:pt>
          <cx:pt idx="265">96032</cx:pt>
          <cx:pt idx="266">96002</cx:pt>
          <cx:pt idx="267">95991</cx:pt>
          <cx:pt idx="268">95976</cx:pt>
          <cx:pt idx="269">95960</cx:pt>
          <cx:pt idx="270">95933</cx:pt>
          <cx:pt idx="271">95863</cx:pt>
          <cx:pt idx="272">95852</cx:pt>
          <cx:pt idx="273">95835</cx:pt>
          <cx:pt idx="274">95834</cx:pt>
          <cx:pt idx="275">95833</cx:pt>
          <cx:pt idx="276">95833</cx:pt>
          <cx:pt idx="277">95832</cx:pt>
          <cx:pt idx="278">95811</cx:pt>
          <cx:pt idx="279">95802</cx:pt>
          <cx:pt idx="280">95798</cx:pt>
          <cx:pt idx="281">95743</cx:pt>
          <cx:pt idx="282">95713</cx:pt>
          <cx:pt idx="283">95702</cx:pt>
          <cx:pt idx="284">95697</cx:pt>
          <cx:pt idx="285">95689</cx:pt>
          <cx:pt idx="286">95679</cx:pt>
          <cx:pt idx="287">95656</cx:pt>
          <cx:pt idx="288">95642</cx:pt>
          <cx:pt idx="289">95633</cx:pt>
          <cx:pt idx="290">95629</cx:pt>
          <cx:pt idx="291">95603</cx:pt>
          <cx:pt idx="292">95591</cx:pt>
          <cx:pt idx="293">95587</cx:pt>
          <cx:pt idx="294">95555</cx:pt>
          <cx:pt idx="295">95550</cx:pt>
          <cx:pt idx="296">95548</cx:pt>
          <cx:pt idx="297">95546</cx:pt>
          <cx:pt idx="298">95535</cx:pt>
          <cx:pt idx="299">95528</cx:pt>
          <cx:pt idx="300">95521</cx:pt>
          <cx:pt idx="301">95519</cx:pt>
          <cx:pt idx="302">95513</cx:pt>
          <cx:pt idx="303">95512</cx:pt>
          <cx:pt idx="304">95509</cx:pt>
          <cx:pt idx="305">95458</cx:pt>
          <cx:pt idx="306">95428</cx:pt>
          <cx:pt idx="307">95425</cx:pt>
          <cx:pt idx="308">95417</cx:pt>
          <cx:pt idx="309">95400</cx:pt>
          <cx:pt idx="310">95379</cx:pt>
          <cx:pt idx="311">95355</cx:pt>
          <cx:pt idx="312">95338</cx:pt>
          <cx:pt idx="313">95335</cx:pt>
          <cx:pt idx="314">95328</cx:pt>
          <cx:pt idx="315">95326</cx:pt>
          <cx:pt idx="316">95324</cx:pt>
          <cx:pt idx="317">95311</cx:pt>
          <cx:pt idx="318">95300</cx:pt>
          <cx:pt idx="319">95263</cx:pt>
          <cx:pt idx="320">95259</cx:pt>
          <cx:pt idx="321">95249</cx:pt>
          <cx:pt idx="322">95200</cx:pt>
          <cx:pt idx="323">95194</cx:pt>
          <cx:pt idx="324">95184</cx:pt>
          <cx:pt idx="325">95161</cx:pt>
          <cx:pt idx="326">95140</cx:pt>
          <cx:pt idx="327">95127</cx:pt>
          <cx:pt idx="328">95117</cx:pt>
          <cx:pt idx="329">95111</cx:pt>
          <cx:pt idx="330">95105</cx:pt>
          <cx:pt idx="331">95088</cx:pt>
          <cx:pt idx="332">95073</cx:pt>
          <cx:pt idx="333">95053</cx:pt>
          <cx:pt idx="334">95050</cx:pt>
          <cx:pt idx="335">95033</cx:pt>
          <cx:pt idx="336">95011</cx:pt>
          <cx:pt idx="337">94930</cx:pt>
          <cx:pt idx="338">94924</cx:pt>
          <cx:pt idx="339">94919</cx:pt>
          <cx:pt idx="340">94918</cx:pt>
          <cx:pt idx="341">94891</cx:pt>
          <cx:pt idx="342">94879</cx:pt>
          <cx:pt idx="343">94873</cx:pt>
          <cx:pt idx="344">94869</cx:pt>
          <cx:pt idx="345">94846</cx:pt>
          <cx:pt idx="346">94835</cx:pt>
          <cx:pt idx="347">94768</cx:pt>
          <cx:pt idx="348">94751</cx:pt>
          <cx:pt idx="349">94729</cx:pt>
          <cx:pt idx="350">94704</cx:pt>
          <cx:pt idx="351">94702</cx:pt>
          <cx:pt idx="352">94700</cx:pt>
          <cx:pt idx="353">94692</cx:pt>
          <cx:pt idx="354">94677</cx:pt>
          <cx:pt idx="355">94638</cx:pt>
          <cx:pt idx="356">94634</cx:pt>
          <cx:pt idx="357">94627</cx:pt>
          <cx:pt idx="358">94625</cx:pt>
          <cx:pt idx="359">94620</cx:pt>
          <cx:pt idx="360">94615</cx:pt>
          <cx:pt idx="361">94599</cx:pt>
          <cx:pt idx="362">94575</cx:pt>
          <cx:pt idx="363">94561</cx:pt>
          <cx:pt idx="364">94544</cx:pt>
          <cx:pt idx="365">94543</cx:pt>
          <cx:pt idx="366">94539</cx:pt>
          <cx:pt idx="367">94532</cx:pt>
          <cx:pt idx="368">94522</cx:pt>
          <cx:pt idx="369">94503</cx:pt>
          <cx:pt idx="370">94500</cx:pt>
          <cx:pt idx="371">94482</cx:pt>
          <cx:pt idx="372">94464</cx:pt>
          <cx:pt idx="373">94463</cx:pt>
          <cx:pt idx="374">94390</cx:pt>
          <cx:pt idx="375">94382</cx:pt>
          <cx:pt idx="376">94371</cx:pt>
          <cx:pt idx="377">94357</cx:pt>
          <cx:pt idx="378">94347</cx:pt>
          <cx:pt idx="379">94328</cx:pt>
          <cx:pt idx="380">94326</cx:pt>
          <cx:pt idx="381">94308</cx:pt>
          <cx:pt idx="382">94298</cx:pt>
          <cx:pt idx="383">94270</cx:pt>
          <cx:pt idx="384">94241</cx:pt>
          <cx:pt idx="385">94234</cx:pt>
          <cx:pt idx="386">94230</cx:pt>
          <cx:pt idx="387">94226</cx:pt>
          <cx:pt idx="388">94223</cx:pt>
          <cx:pt idx="389">94197</cx:pt>
          <cx:pt idx="390">94188</cx:pt>
          <cx:pt idx="391">94176</cx:pt>
          <cx:pt idx="392">94172</cx:pt>
          <cx:pt idx="393">94163</cx:pt>
          <cx:pt idx="394">94160</cx:pt>
          <cx:pt idx="395">94114</cx:pt>
          <cx:pt idx="396">94111</cx:pt>
          <cx:pt idx="397">94106</cx:pt>
          <cx:pt idx="398">94103</cx:pt>
          <cx:pt idx="399">94090</cx:pt>
          <cx:pt idx="400">94052</cx:pt>
          <cx:pt idx="401">94036</cx:pt>
          <cx:pt idx="402">94033</cx:pt>
          <cx:pt idx="403">94032</cx:pt>
          <cx:pt idx="404">94007</cx:pt>
          <cx:pt idx="405">93939</cx:pt>
          <cx:pt idx="406">93936</cx:pt>
          <cx:pt idx="407">93932</cx:pt>
          <cx:pt idx="408">93902</cx:pt>
          <cx:pt idx="409">93884</cx:pt>
          <cx:pt idx="410">93876</cx:pt>
          <cx:pt idx="411">93867</cx:pt>
          <cx:pt idx="412">93852</cx:pt>
          <cx:pt idx="413">93822</cx:pt>
          <cx:pt idx="414">93776</cx:pt>
          <cx:pt idx="415">93745</cx:pt>
          <cx:pt idx="416">93726</cx:pt>
          <cx:pt idx="417">93706</cx:pt>
          <cx:pt idx="418">93685</cx:pt>
          <cx:pt idx="419">93685</cx:pt>
          <cx:pt idx="420">93669</cx:pt>
          <cx:pt idx="421">93668</cx:pt>
          <cx:pt idx="422">93664</cx:pt>
          <cx:pt idx="423">93649</cx:pt>
          <cx:pt idx="424">93633</cx:pt>
          <cx:pt idx="425">93615</cx:pt>
          <cx:pt idx="426">93601</cx:pt>
          <cx:pt idx="427">93574</cx:pt>
          <cx:pt idx="428">93566</cx:pt>
          <cx:pt idx="429">93563</cx:pt>
          <cx:pt idx="430">93530</cx:pt>
          <cx:pt idx="431">93524</cx:pt>
          <cx:pt idx="432">93522</cx:pt>
          <cx:pt idx="433">93509</cx:pt>
          <cx:pt idx="434">93503</cx:pt>
          <cx:pt idx="435">93501</cx:pt>
          <cx:pt idx="436">93487</cx:pt>
          <cx:pt idx="437">93471</cx:pt>
          <cx:pt idx="438">93457</cx:pt>
          <cx:pt idx="439">93455</cx:pt>
          <cx:pt idx="440">93419</cx:pt>
          <cx:pt idx="441">93400</cx:pt>
          <cx:pt idx="442">93397</cx:pt>
          <cx:pt idx="443">93385</cx:pt>
          <cx:pt idx="444">93345</cx:pt>
          <cx:pt idx="445">93323</cx:pt>
          <cx:pt idx="446">93321</cx:pt>
          <cx:pt idx="447">93306</cx:pt>
          <cx:pt idx="448">93290</cx:pt>
          <cx:pt idx="449">93280</cx:pt>
          <cx:pt idx="450">93276</cx:pt>
          <cx:pt idx="451">93275</cx:pt>
          <cx:pt idx="452">93263</cx:pt>
          <cx:pt idx="453">93219</cx:pt>
          <cx:pt idx="454">93217</cx:pt>
          <cx:pt idx="455">93190</cx:pt>
          <cx:pt idx="456">93138</cx:pt>
          <cx:pt idx="457">93120</cx:pt>
          <cx:pt idx="458">93106</cx:pt>
          <cx:pt idx="459">93101</cx:pt>
          <cx:pt idx="460">93071</cx:pt>
          <cx:pt idx="461">93038</cx:pt>
          <cx:pt idx="462">93020</cx:pt>
          <cx:pt idx="463">92994</cx:pt>
          <cx:pt idx="464">92951</cx:pt>
          <cx:pt idx="465">92937</cx:pt>
          <cx:pt idx="466">92917</cx:pt>
          <cx:pt idx="467">92883</cx:pt>
          <cx:pt idx="468">92872</cx:pt>
          <cx:pt idx="469">92866</cx:pt>
          <cx:pt idx="470">92846</cx:pt>
          <cx:pt idx="471">92812</cx:pt>
          <cx:pt idx="472">92809</cx:pt>
          <cx:pt idx="473">92808</cx:pt>
          <cx:pt idx="474">92806</cx:pt>
          <cx:pt idx="475">92805</cx:pt>
          <cx:pt idx="476">92791</cx:pt>
          <cx:pt idx="477">92785</cx:pt>
          <cx:pt idx="478">92750</cx:pt>
          <cx:pt idx="479">92747</cx:pt>
          <cx:pt idx="480">92741</cx:pt>
          <cx:pt idx="481">92717</cx:pt>
          <cx:pt idx="482">92701</cx:pt>
          <cx:pt idx="483">92695</cx:pt>
          <cx:pt idx="484">92689</cx:pt>
          <cx:pt idx="485">92688</cx:pt>
          <cx:pt idx="486">92668</cx:pt>
          <cx:pt idx="487">92550</cx:pt>
          <cx:pt idx="488">92530</cx:pt>
          <cx:pt idx="489">92525</cx:pt>
          <cx:pt idx="490">92521</cx:pt>
          <cx:pt idx="491">92506</cx:pt>
          <cx:pt idx="492">92478</cx:pt>
          <cx:pt idx="493">92464</cx:pt>
          <cx:pt idx="494">92458</cx:pt>
          <cx:pt idx="495">92448</cx:pt>
          <cx:pt idx="496">92438</cx:pt>
          <cx:pt idx="497">92429</cx:pt>
          <cx:pt idx="498">92421</cx:pt>
          <cx:pt idx="499">92420</cx:pt>
          <cx:pt idx="500">92403</cx:pt>
          <cx:pt idx="501">92393</cx:pt>
          <cx:pt idx="502">92386</cx:pt>
          <cx:pt idx="503">92378</cx:pt>
          <cx:pt idx="504">92366</cx:pt>
          <cx:pt idx="505">92315</cx:pt>
          <cx:pt idx="506">92302</cx:pt>
          <cx:pt idx="507">92294</cx:pt>
          <cx:pt idx="508">92283</cx:pt>
          <cx:pt idx="509">92272</cx:pt>
          <cx:pt idx="510">92254</cx:pt>
          <cx:pt idx="511">92229</cx:pt>
          <cx:pt idx="512">92225</cx:pt>
          <cx:pt idx="513">92203</cx:pt>
          <cx:pt idx="514">92172</cx:pt>
          <cx:pt idx="515">92168</cx:pt>
          <cx:pt idx="516">92128</cx:pt>
          <cx:pt idx="517">92123</cx:pt>
          <cx:pt idx="518">92123</cx:pt>
          <cx:pt idx="519">92121</cx:pt>
          <cx:pt idx="520">92097</cx:pt>
          <cx:pt idx="521">92060</cx:pt>
          <cx:pt idx="522">92058</cx:pt>
          <cx:pt idx="523">92019</cx:pt>
          <cx:pt idx="524">91976</cx:pt>
          <cx:pt idx="525">91974</cx:pt>
          <cx:pt idx="526">91958</cx:pt>
          <cx:pt idx="527">91928</cx:pt>
          <cx:pt idx="528">91926</cx:pt>
          <cx:pt idx="529">91920</cx:pt>
          <cx:pt idx="530">91905</cx:pt>
          <cx:pt idx="531">91894</cx:pt>
          <cx:pt idx="532">91891</cx:pt>
          <cx:pt idx="533">91889</cx:pt>
          <cx:pt idx="534">91881</cx:pt>
          <cx:pt idx="535">91868</cx:pt>
          <cx:pt idx="536">91836</cx:pt>
          <cx:pt idx="537">91750</cx:pt>
          <cx:pt idx="538">91730</cx:pt>
          <cx:pt idx="539">91722</cx:pt>
          <cx:pt idx="540">91721</cx:pt>
          <cx:pt idx="541">91716</cx:pt>
          <cx:pt idx="542">91680</cx:pt>
          <cx:pt idx="543">91675</cx:pt>
          <cx:pt idx="544">91643</cx:pt>
          <cx:pt idx="545">91635</cx:pt>
          <cx:pt idx="546">91620</cx:pt>
          <cx:pt idx="547">91614</cx:pt>
          <cx:pt idx="548">91608</cx:pt>
          <cx:pt idx="549">91603</cx:pt>
          <cx:pt idx="550">91589</cx:pt>
          <cx:pt idx="551">91583</cx:pt>
          <cx:pt idx="552">91576</cx:pt>
          <cx:pt idx="553">91565</cx:pt>
          <cx:pt idx="554">91565</cx:pt>
          <cx:pt idx="555">91558</cx:pt>
          <cx:pt idx="556">91555</cx:pt>
          <cx:pt idx="557">91546</cx:pt>
          <cx:pt idx="558">91531</cx:pt>
          <cx:pt idx="559">91506</cx:pt>
          <cx:pt idx="560">91475</cx:pt>
          <cx:pt idx="561">91445</cx:pt>
          <cx:pt idx="562">91437</cx:pt>
          <cx:pt idx="563">91426</cx:pt>
          <cx:pt idx="564">91417</cx:pt>
          <cx:pt idx="565">91417</cx:pt>
          <cx:pt idx="566">91416</cx:pt>
          <cx:pt idx="567">91387</cx:pt>
          <cx:pt idx="568">91386</cx:pt>
          <cx:pt idx="569">91384</cx:pt>
          <cx:pt idx="570">91371</cx:pt>
          <cx:pt idx="571">91349</cx:pt>
          <cx:pt idx="572">91344</cx:pt>
          <cx:pt idx="573">91343</cx:pt>
          <cx:pt idx="574">91334</cx:pt>
          <cx:pt idx="575">91305</cx:pt>
          <cx:pt idx="576">91273</cx:pt>
          <cx:pt idx="577">91251</cx:pt>
          <cx:pt idx="578">91251</cx:pt>
          <cx:pt idx="579">91247</cx:pt>
          <cx:pt idx="580">91232</cx:pt>
          <cx:pt idx="581">91223</cx:pt>
          <cx:pt idx="582">91208</cx:pt>
          <cx:pt idx="583">91185</cx:pt>
          <cx:pt idx="584">91183</cx:pt>
          <cx:pt idx="585">91138</cx:pt>
          <cx:pt idx="586">91116</cx:pt>
          <cx:pt idx="587">91112</cx:pt>
          <cx:pt idx="588">91106</cx:pt>
          <cx:pt idx="589">91084</cx:pt>
          <cx:pt idx="590">91079</cx:pt>
          <cx:pt idx="591">91065</cx:pt>
          <cx:pt idx="592">91047</cx:pt>
          <cx:pt idx="593">91040</cx:pt>
          <cx:pt idx="594">91025</cx:pt>
          <cx:pt idx="595">91023</cx:pt>
          <cx:pt idx="596">91019</cx:pt>
          <cx:pt idx="597">91018</cx:pt>
          <cx:pt idx="598">91005</cx:pt>
          <cx:pt idx="599">90984</cx:pt>
          <cx:pt idx="600">90974</cx:pt>
          <cx:pt idx="601">90938</cx:pt>
          <cx:pt idx="602">90933</cx:pt>
          <cx:pt idx="603">90932</cx:pt>
          <cx:pt idx="604">90903</cx:pt>
          <cx:pt idx="605">90897</cx:pt>
          <cx:pt idx="606">90882</cx:pt>
          <cx:pt idx="607">90879</cx:pt>
          <cx:pt idx="608">90837</cx:pt>
          <cx:pt idx="609">90807</cx:pt>
          <cx:pt idx="610">90793</cx:pt>
          <cx:pt idx="611">90779</cx:pt>
          <cx:pt idx="612">90777</cx:pt>
          <cx:pt idx="613">90776</cx:pt>
          <cx:pt idx="614">90757</cx:pt>
          <cx:pt idx="615">90750</cx:pt>
          <cx:pt idx="616">90747</cx:pt>
          <cx:pt idx="617">90730</cx:pt>
          <cx:pt idx="618">90724</cx:pt>
          <cx:pt idx="619">90690</cx:pt>
          <cx:pt idx="620">90678</cx:pt>
          <cx:pt idx="621">90637</cx:pt>
          <cx:pt idx="622">90599</cx:pt>
          <cx:pt idx="623">90575</cx:pt>
          <cx:pt idx="624">90559</cx:pt>
          <cx:pt idx="625">90542</cx:pt>
          <cx:pt idx="626">90535</cx:pt>
          <cx:pt idx="627">90519</cx:pt>
          <cx:pt idx="628">90511</cx:pt>
          <cx:pt idx="629">90479</cx:pt>
          <cx:pt idx="630">90471</cx:pt>
          <cx:pt idx="631">90469</cx:pt>
          <cx:pt idx="632">90464</cx:pt>
          <cx:pt idx="633">90457</cx:pt>
          <cx:pt idx="634">90453</cx:pt>
          <cx:pt idx="635">90391</cx:pt>
          <cx:pt idx="636">90379</cx:pt>
          <cx:pt idx="637">90370</cx:pt>
          <cx:pt idx="638">90365</cx:pt>
          <cx:pt idx="639">90362</cx:pt>
          <cx:pt idx="640">90355</cx:pt>
          <cx:pt idx="641">90339</cx:pt>
          <cx:pt idx="642">90336</cx:pt>
          <cx:pt idx="643">90323</cx:pt>
          <cx:pt idx="644">90311</cx:pt>
          <cx:pt idx="645">90307</cx:pt>
          <cx:pt idx="646">90296</cx:pt>
          <cx:pt idx="647">90267</cx:pt>
          <cx:pt idx="648">90204</cx:pt>
          <cx:pt idx="649">90203</cx:pt>
          <cx:pt idx="650">90175</cx:pt>
          <cx:pt idx="651">90172</cx:pt>
          <cx:pt idx="652">90092</cx:pt>
          <cx:pt idx="653">90091</cx:pt>
          <cx:pt idx="654">90088</cx:pt>
          <cx:pt idx="655">90076</cx:pt>
          <cx:pt idx="656">90068</cx:pt>
          <cx:pt idx="657">90063</cx:pt>
          <cx:pt idx="658">90048</cx:pt>
          <cx:pt idx="659">90036</cx:pt>
          <cx:pt idx="660">90033</cx:pt>
          <cx:pt idx="661">90012</cx:pt>
          <cx:pt idx="662">89990</cx:pt>
          <cx:pt idx="663">89960</cx:pt>
          <cx:pt idx="664">89931</cx:pt>
          <cx:pt idx="665">89905</cx:pt>
          <cx:pt idx="666">89903</cx:pt>
          <cx:pt idx="667">89900</cx:pt>
          <cx:pt idx="668">89869</cx:pt>
          <cx:pt idx="669">89861</cx:pt>
          <cx:pt idx="670">89851</cx:pt>
          <cx:pt idx="671">89826</cx:pt>
          <cx:pt idx="672">89823</cx:pt>
          <cx:pt idx="673">89806</cx:pt>
          <cx:pt idx="674">89801</cx:pt>
          <cx:pt idx="675">89800</cx:pt>
          <cx:pt idx="676">89786</cx:pt>
          <cx:pt idx="677">89780</cx:pt>
          <cx:pt idx="678">89749</cx:pt>
          <cx:pt idx="679">89727</cx:pt>
          <cx:pt idx="680">89685</cx:pt>
          <cx:pt idx="681">89675</cx:pt>
          <cx:pt idx="682">89661</cx:pt>
          <cx:pt idx="683">89659</cx:pt>
          <cx:pt idx="684">89573</cx:pt>
          <cx:pt idx="685">89565</cx:pt>
          <cx:pt idx="686">89547</cx:pt>
          <cx:pt idx="687">89541</cx:pt>
          <cx:pt idx="688">89526</cx:pt>
          <cx:pt idx="689">89516</cx:pt>
          <cx:pt idx="690">89490</cx:pt>
          <cx:pt idx="691">89486</cx:pt>
          <cx:pt idx="692">89482</cx:pt>
          <cx:pt idx="693">89471</cx:pt>
          <cx:pt idx="694">89458</cx:pt>
          <cx:pt idx="695">89453</cx:pt>
          <cx:pt idx="696">89449</cx:pt>
          <cx:pt idx="697">89428</cx:pt>
          <cx:pt idx="698">89395</cx:pt>
          <cx:pt idx="699">89383</cx:pt>
          <cx:pt idx="700">89372</cx:pt>
          <cx:pt idx="701">89351</cx:pt>
          <cx:pt idx="702">89333</cx:pt>
          <cx:pt idx="703">89323</cx:pt>
          <cx:pt idx="704">89318</cx:pt>
          <cx:pt idx="705">89311</cx:pt>
          <cx:pt idx="706">89294</cx:pt>
          <cx:pt idx="707">89261</cx:pt>
          <cx:pt idx="708">89244</cx:pt>
          <cx:pt idx="709">89241</cx:pt>
          <cx:pt idx="710">89230</cx:pt>
          <cx:pt idx="711">89217</cx:pt>
          <cx:pt idx="712">89212</cx:pt>
          <cx:pt idx="713">89202</cx:pt>
          <cx:pt idx="714">89188</cx:pt>
          <cx:pt idx="715">89185</cx:pt>
          <cx:pt idx="716">89179</cx:pt>
          <cx:pt idx="717">89135</cx:pt>
          <cx:pt idx="718">89133</cx:pt>
          <cx:pt idx="719">89061</cx:pt>
          <cx:pt idx="720">89058</cx:pt>
          <cx:pt idx="721">89013</cx:pt>
          <cx:pt idx="722">89012</cx:pt>
          <cx:pt idx="723">89007</cx:pt>
          <cx:pt idx="724">89007</cx:pt>
          <cx:pt idx="725">89000</cx:pt>
          <cx:pt idx="726">88998</cx:pt>
          <cx:pt idx="727">88997</cx:pt>
          <cx:pt idx="728">88996</cx:pt>
          <cx:pt idx="729">88981</cx:pt>
          <cx:pt idx="730">88969</cx:pt>
          <cx:pt idx="731">88965</cx:pt>
          <cx:pt idx="732">88927</cx:pt>
          <cx:pt idx="733">88914</cx:pt>
          <cx:pt idx="734">88906</cx:pt>
          <cx:pt idx="735">88896</cx:pt>
          <cx:pt idx="736">88886</cx:pt>
          <cx:pt idx="737">88883</cx:pt>
          <cx:pt idx="738">88876</cx:pt>
          <cx:pt idx="739">88775</cx:pt>
          <cx:pt idx="740">88772</cx:pt>
          <cx:pt idx="741">88767</cx:pt>
          <cx:pt idx="742">88744</cx:pt>
          <cx:pt idx="743">88721</cx:pt>
          <cx:pt idx="744">88714</cx:pt>
          <cx:pt idx="745">88647</cx:pt>
          <cx:pt idx="746">88636</cx:pt>
          <cx:pt idx="747">88619</cx:pt>
          <cx:pt idx="748">88589</cx:pt>
          <cx:pt idx="749">88585</cx:pt>
          <cx:pt idx="750">88574</cx:pt>
          <cx:pt idx="751">88555</cx:pt>
          <cx:pt idx="752">88517</cx:pt>
          <cx:pt idx="753">88514</cx:pt>
          <cx:pt idx="754">88507</cx:pt>
          <cx:pt idx="755">88483</cx:pt>
          <cx:pt idx="756">88469</cx:pt>
          <cx:pt idx="757">88465</cx:pt>
          <cx:pt idx="758">88457</cx:pt>
          <cx:pt idx="759">88439</cx:pt>
          <cx:pt idx="760">88420</cx:pt>
          <cx:pt idx="761">88402</cx:pt>
          <cx:pt idx="762">88392</cx:pt>
          <cx:pt idx="763">88378</cx:pt>
          <cx:pt idx="764">88372</cx:pt>
          <cx:pt idx="765">88363</cx:pt>
          <cx:pt idx="766">88360</cx:pt>
          <cx:pt idx="767">88355</cx:pt>
          <cx:pt idx="768">88354</cx:pt>
          <cx:pt idx="769">88353</cx:pt>
          <cx:pt idx="770">88348</cx:pt>
          <cx:pt idx="771">88348</cx:pt>
          <cx:pt idx="772">88338</cx:pt>
          <cx:pt idx="773">88334</cx:pt>
          <cx:pt idx="774">88308</cx:pt>
          <cx:pt idx="775">88307</cx:pt>
          <cx:pt idx="776">88305</cx:pt>
          <cx:pt idx="777">88298</cx:pt>
          <cx:pt idx="778">88298</cx:pt>
          <cx:pt idx="779">88295</cx:pt>
          <cx:pt idx="780">88285</cx:pt>
          <cx:pt idx="781">88279</cx:pt>
          <cx:pt idx="782">88276</cx:pt>
          <cx:pt idx="783">88274</cx:pt>
          <cx:pt idx="784">88264</cx:pt>
          <cx:pt idx="785">88247</cx:pt>
          <cx:pt idx="786">88244</cx:pt>
          <cx:pt idx="787">88242</cx:pt>
          <cx:pt idx="788">88236</cx:pt>
          <cx:pt idx="789">88226</cx:pt>
          <cx:pt idx="790">88218</cx:pt>
          <cx:pt idx="791">88216</cx:pt>
          <cx:pt idx="792">88171</cx:pt>
          <cx:pt idx="793">88166</cx:pt>
          <cx:pt idx="794">88155</cx:pt>
          <cx:pt idx="795">88147</cx:pt>
          <cx:pt idx="796">88147</cx:pt>
          <cx:pt idx="797">88127</cx:pt>
          <cx:pt idx="798">88125</cx:pt>
          <cx:pt idx="799">88092</cx:pt>
          <cx:pt idx="800">88090</cx:pt>
          <cx:pt idx="801">88087</cx:pt>
          <cx:pt idx="802">88072</cx:pt>
          <cx:pt idx="803">88057</cx:pt>
          <cx:pt idx="804">88043</cx:pt>
          <cx:pt idx="805">88022</cx:pt>
          <cx:pt idx="806">88015</cx:pt>
          <cx:pt idx="807">87990</cx:pt>
          <cx:pt idx="808">87979</cx:pt>
          <cx:pt idx="809">87974</cx:pt>
          <cx:pt idx="810">87971</cx:pt>
          <cx:pt idx="811">87967</cx:pt>
          <cx:pt idx="812">87960</cx:pt>
          <cx:pt idx="813">87943</cx:pt>
          <cx:pt idx="814">87908</cx:pt>
          <cx:pt idx="815">87884</cx:pt>
          <cx:pt idx="816">87884</cx:pt>
          <cx:pt idx="817">87873</cx:pt>
          <cx:pt idx="818">87817</cx:pt>
          <cx:pt idx="819">87802</cx:pt>
          <cx:pt idx="820">87779</cx:pt>
          <cx:pt idx="821">87752</cx:pt>
          <cx:pt idx="822">87749</cx:pt>
          <cx:pt idx="823">87727</cx:pt>
          <cx:pt idx="824">87716</cx:pt>
          <cx:pt idx="825">87702</cx:pt>
          <cx:pt idx="826">87696</cx:pt>
          <cx:pt idx="827">87691</cx:pt>
          <cx:pt idx="828">87688</cx:pt>
          <cx:pt idx="829">87684</cx:pt>
          <cx:pt idx="830">87673</cx:pt>
          <cx:pt idx="831">87656</cx:pt>
          <cx:pt idx="832">87626</cx:pt>
          <cx:pt idx="833">87570</cx:pt>
          <cx:pt idx="834">87549</cx:pt>
          <cx:pt idx="835">87545</cx:pt>
          <cx:pt idx="836">87521</cx:pt>
          <cx:pt idx="837">87516</cx:pt>
          <cx:pt idx="838">87509</cx:pt>
          <cx:pt idx="839">87482</cx:pt>
          <cx:pt idx="840">87472</cx:pt>
          <cx:pt idx="841">87447</cx:pt>
          <cx:pt idx="842">87445</cx:pt>
          <cx:pt idx="843">87431</cx:pt>
          <cx:pt idx="844">87425</cx:pt>
          <cx:pt idx="845">87399</cx:pt>
          <cx:pt idx="846">87397</cx:pt>
          <cx:pt idx="847">87397</cx:pt>
          <cx:pt idx="848">87393</cx:pt>
          <cx:pt idx="849">87388</cx:pt>
          <cx:pt idx="850">87381</cx:pt>
          <cx:pt idx="851">87338</cx:pt>
          <cx:pt idx="852">87337</cx:pt>
          <cx:pt idx="853">87332</cx:pt>
          <cx:pt idx="854">87327</cx:pt>
          <cx:pt idx="855">87290</cx:pt>
          <cx:pt idx="856">87237</cx:pt>
          <cx:pt idx="857">87236</cx:pt>
          <cx:pt idx="858">87219</cx:pt>
          <cx:pt idx="859">87189</cx:pt>
          <cx:pt idx="860">87176</cx:pt>
          <cx:pt idx="861">87176</cx:pt>
          <cx:pt idx="862">87106</cx:pt>
          <cx:pt idx="863">87084</cx:pt>
          <cx:pt idx="864">87079</cx:pt>
          <cx:pt idx="865">87078</cx:pt>
          <cx:pt idx="866">87060</cx:pt>
          <cx:pt idx="867">87059</cx:pt>
          <cx:pt idx="868">87050</cx:pt>
          <cx:pt idx="869">87032</cx:pt>
          <cx:pt idx="870">87008</cx:pt>
          <cx:pt idx="871">86988</cx:pt>
          <cx:pt idx="872">86978</cx:pt>
          <cx:pt idx="873">86970</cx:pt>
          <cx:pt idx="874">86956</cx:pt>
          <cx:pt idx="875">86952</cx:pt>
          <cx:pt idx="876">86950</cx:pt>
          <cx:pt idx="877">86946</cx:pt>
          <cx:pt idx="878">86944</cx:pt>
          <cx:pt idx="879">86937</cx:pt>
          <cx:pt idx="880">86934</cx:pt>
          <cx:pt idx="881">86933</cx:pt>
          <cx:pt idx="882">86931</cx:pt>
          <cx:pt idx="883">86926</cx:pt>
          <cx:pt idx="884">86922</cx:pt>
          <cx:pt idx="885">86902</cx:pt>
          <cx:pt idx="886">86886</cx:pt>
          <cx:pt idx="887">86885</cx:pt>
          <cx:pt idx="888">86860</cx:pt>
          <cx:pt idx="889">86839</cx:pt>
          <cx:pt idx="890">86828</cx:pt>
          <cx:pt idx="891">86818</cx:pt>
          <cx:pt idx="892">86815</cx:pt>
          <cx:pt idx="893">86808</cx:pt>
          <cx:pt idx="894">86787</cx:pt>
          <cx:pt idx="895">86763</cx:pt>
          <cx:pt idx="896">86754</cx:pt>
          <cx:pt idx="897">86741</cx:pt>
          <cx:pt idx="898">86726</cx:pt>
          <cx:pt idx="899">86725</cx:pt>
          <cx:pt idx="900">86715</cx:pt>
          <cx:pt idx="901">86706</cx:pt>
          <cx:pt idx="902">86704</cx:pt>
          <cx:pt idx="903">86688</cx:pt>
          <cx:pt idx="904">86680</cx:pt>
          <cx:pt idx="905">86673</cx:pt>
          <cx:pt idx="906">86665</cx:pt>
          <cx:pt idx="907">86637</cx:pt>
          <cx:pt idx="908">86601</cx:pt>
          <cx:pt idx="909">86589</cx:pt>
          <cx:pt idx="910">86588</cx:pt>
          <cx:pt idx="911">86573</cx:pt>
          <cx:pt idx="912">86570</cx:pt>
          <cx:pt idx="913">86557</cx:pt>
          <cx:pt idx="914">86552</cx:pt>
          <cx:pt idx="915">86508</cx:pt>
          <cx:pt idx="916">86491</cx:pt>
          <cx:pt idx="917">86486</cx:pt>
          <cx:pt idx="918">86480</cx:pt>
          <cx:pt idx="919">86443</cx:pt>
          <cx:pt idx="920">86432</cx:pt>
          <cx:pt idx="921">86425</cx:pt>
          <cx:pt idx="922">86414</cx:pt>
          <cx:pt idx="923">86412</cx:pt>
          <cx:pt idx="924">86399</cx:pt>
          <cx:pt idx="925">86358</cx:pt>
          <cx:pt idx="926">86347</cx:pt>
          <cx:pt idx="927">86346</cx:pt>
          <cx:pt idx="928">86339</cx:pt>
          <cx:pt idx="929">86329</cx:pt>
          <cx:pt idx="930">86328</cx:pt>
          <cx:pt idx="931">86320</cx:pt>
          <cx:pt idx="932">86287</cx:pt>
          <cx:pt idx="933">86279</cx:pt>
          <cx:pt idx="934">86270</cx:pt>
          <cx:pt idx="935">86256</cx:pt>
          <cx:pt idx="936">86245</cx:pt>
          <cx:pt idx="937">86238</cx:pt>
          <cx:pt idx="938">86195</cx:pt>
          <cx:pt idx="939">86193</cx:pt>
          <cx:pt idx="940">86177</cx:pt>
          <cx:pt idx="941">86162</cx:pt>
          <cx:pt idx="942">86149</cx:pt>
          <cx:pt idx="943">86123</cx:pt>
          <cx:pt idx="944">86111</cx:pt>
          <cx:pt idx="945">86096</cx:pt>
          <cx:pt idx="946">86043</cx:pt>
          <cx:pt idx="947">86015</cx:pt>
          <cx:pt idx="948">85954</cx:pt>
          <cx:pt idx="949">85940</cx:pt>
          <cx:pt idx="950">85925</cx:pt>
          <cx:pt idx="951">85914</cx:pt>
          <cx:pt idx="952">85902</cx:pt>
          <cx:pt idx="953">85898</cx:pt>
          <cx:pt idx="954">85888</cx:pt>
          <cx:pt idx="955">85882</cx:pt>
          <cx:pt idx="956">85877</cx:pt>
          <cx:pt idx="957">85868</cx:pt>
          <cx:pt idx="958">85837</cx:pt>
          <cx:pt idx="959">85827</cx:pt>
          <cx:pt idx="960">85825</cx:pt>
          <cx:pt idx="961">85815</cx:pt>
          <cx:pt idx="962">85806</cx:pt>
          <cx:pt idx="963">85780</cx:pt>
          <cx:pt idx="964">85723</cx:pt>
          <cx:pt idx="965">85704</cx:pt>
          <cx:pt idx="966">85690</cx:pt>
          <cx:pt idx="967">85673</cx:pt>
          <cx:pt idx="968">85671</cx:pt>
          <cx:pt idx="969">85648</cx:pt>
          <cx:pt idx="970">85643</cx:pt>
          <cx:pt idx="971">85634</cx:pt>
          <cx:pt idx="972">85632</cx:pt>
          <cx:pt idx="973">85620</cx:pt>
          <cx:pt idx="974">85610</cx:pt>
          <cx:pt idx="975">85584</cx:pt>
          <cx:pt idx="976">85569</cx:pt>
          <cx:pt idx="977">85562</cx:pt>
          <cx:pt idx="978">85560</cx:pt>
          <cx:pt idx="979">85540</cx:pt>
          <cx:pt idx="980">85537</cx:pt>
          <cx:pt idx="981">85527</cx:pt>
          <cx:pt idx="982">85504</cx:pt>
          <cx:pt idx="983">85470</cx:pt>
          <cx:pt idx="984">85440</cx:pt>
          <cx:pt idx="985">85440</cx:pt>
          <cx:pt idx="986">85411</cx:pt>
          <cx:pt idx="987">85400</cx:pt>
          <cx:pt idx="988">85392</cx:pt>
          <cx:pt idx="989">85388</cx:pt>
          <cx:pt idx="990">85386</cx:pt>
          <cx:pt idx="991">85342</cx:pt>
          <cx:pt idx="992">85322</cx:pt>
          <cx:pt idx="993">85294</cx:pt>
          <cx:pt idx="994">85290</cx:pt>
          <cx:pt idx="995">85285</cx:pt>
          <cx:pt idx="996">85262</cx:pt>
          <cx:pt idx="997">85237</cx:pt>
          <cx:pt idx="998">85202</cx:pt>
          <cx:pt idx="999">85201</cx:pt>
          <cx:pt idx="1000">85191</cx:pt>
          <cx:pt idx="1001">85187</cx:pt>
          <cx:pt idx="1002">85181</cx:pt>
          <cx:pt idx="1003">85176</cx:pt>
          <cx:pt idx="1004">85160</cx:pt>
          <cx:pt idx="1005">85140</cx:pt>
          <cx:pt idx="1006">85130</cx:pt>
          <cx:pt idx="1007">85114</cx:pt>
          <cx:pt idx="1008">85093</cx:pt>
          <cx:pt idx="1009">85078</cx:pt>
          <cx:pt idx="1010">85077</cx:pt>
          <cx:pt idx="1011">85076</cx:pt>
          <cx:pt idx="1012">85066</cx:pt>
          <cx:pt idx="1013">85057</cx:pt>
          <cx:pt idx="1014">85029</cx:pt>
          <cx:pt idx="1015">85011</cx:pt>
          <cx:pt idx="1016">85004</cx:pt>
          <cx:pt idx="1017">84992</cx:pt>
          <cx:pt idx="1018">84968</cx:pt>
          <cx:pt idx="1019">84905</cx:pt>
          <cx:pt idx="1020">84904</cx:pt>
          <cx:pt idx="1021">84894</cx:pt>
          <cx:pt idx="1022">84889</cx:pt>
          <cx:pt idx="1023">84884</cx:pt>
          <cx:pt idx="1024">84865</cx:pt>
          <cx:pt idx="1025">84858</cx:pt>
          <cx:pt idx="1026">84854</cx:pt>
          <cx:pt idx="1027">84840</cx:pt>
          <cx:pt idx="1028">84778</cx:pt>
          <cx:pt idx="1029">84762</cx:pt>
          <cx:pt idx="1030">84746</cx:pt>
          <cx:pt idx="1031">84745</cx:pt>
          <cx:pt idx="1032">84735</cx:pt>
          <cx:pt idx="1033">84733</cx:pt>
          <cx:pt idx="1034">84727</cx:pt>
          <cx:pt idx="1035">84724</cx:pt>
          <cx:pt idx="1036">84718</cx:pt>
          <cx:pt idx="1037">84717</cx:pt>
          <cx:pt idx="1038">84716</cx:pt>
          <cx:pt idx="1039">84692</cx:pt>
          <cx:pt idx="1040">84675</cx:pt>
          <cx:pt idx="1041">84631</cx:pt>
          <cx:pt idx="1042">84631</cx:pt>
          <cx:pt idx="1043">84568</cx:pt>
          <cx:pt idx="1044">84559</cx:pt>
          <cx:pt idx="1045">84552</cx:pt>
          <cx:pt idx="1046">84552</cx:pt>
          <cx:pt idx="1047">84535</cx:pt>
          <cx:pt idx="1048">84530</cx:pt>
          <cx:pt idx="1049">84524</cx:pt>
          <cx:pt idx="1050">84513</cx:pt>
          <cx:pt idx="1051">84508</cx:pt>
          <cx:pt idx="1052">84494</cx:pt>
          <cx:pt idx="1053">84470</cx:pt>
          <cx:pt idx="1054">84452</cx:pt>
          <cx:pt idx="1055">84440</cx:pt>
          <cx:pt idx="1056">84428</cx:pt>
          <cx:pt idx="1057">84415</cx:pt>
          <cx:pt idx="1058">84370</cx:pt>
          <cx:pt idx="1059">84360</cx:pt>
          <cx:pt idx="1060">84347</cx:pt>
          <cx:pt idx="1061">84336</cx:pt>
          <cx:pt idx="1062">84331</cx:pt>
          <cx:pt idx="1063">84326</cx:pt>
          <cx:pt idx="1064">84304</cx:pt>
          <cx:pt idx="1065">84299</cx:pt>
          <cx:pt idx="1066">84298</cx:pt>
          <cx:pt idx="1067">84258</cx:pt>
          <cx:pt idx="1068">84249</cx:pt>
          <cx:pt idx="1069">84242</cx:pt>
          <cx:pt idx="1070">84220</cx:pt>
          <cx:pt idx="1071">84213</cx:pt>
          <cx:pt idx="1072">84211</cx:pt>
          <cx:pt idx="1073">84147</cx:pt>
          <cx:pt idx="1074">84096</cx:pt>
          <cx:pt idx="1075">84076</cx:pt>
          <cx:pt idx="1076">84065</cx:pt>
          <cx:pt idx="1077">84045</cx:pt>
          <cx:pt idx="1078">84044</cx:pt>
          <cx:pt idx="1079">84025</cx:pt>
          <cx:pt idx="1080">84015</cx:pt>
          <cx:pt idx="1081">84008</cx:pt>
          <cx:pt idx="1082">83971</cx:pt>
          <cx:pt idx="1083">83962</cx:pt>
          <cx:pt idx="1084">83945</cx:pt>
          <cx:pt idx="1085">83932</cx:pt>
          <cx:pt idx="1086">83932</cx:pt>
          <cx:pt idx="1087">83910</cx:pt>
          <cx:pt idx="1088">83906</cx:pt>
          <cx:pt idx="1089">83887</cx:pt>
          <cx:pt idx="1090">83859</cx:pt>
          <cx:pt idx="1091">83851</cx:pt>
          <cx:pt idx="1092">83842</cx:pt>
          <cx:pt idx="1093">83838</cx:pt>
          <cx:pt idx="1094">83837</cx:pt>
          <cx:pt idx="1095">83828</cx:pt>
          <cx:pt idx="1096">83823</cx:pt>
          <cx:pt idx="1097">83818</cx:pt>
          <cx:pt idx="1098">83804</cx:pt>
          <cx:pt idx="1099">83771</cx:pt>
          <cx:pt idx="1100">83745</cx:pt>
          <cx:pt idx="1101">83734</cx:pt>
          <cx:pt idx="1102">83704</cx:pt>
          <cx:pt idx="1103">83678</cx:pt>
          <cx:pt idx="1104">83659</cx:pt>
          <cx:pt idx="1105">83655</cx:pt>
          <cx:pt idx="1106">83637</cx:pt>
          <cx:pt idx="1107">83626</cx:pt>
          <cx:pt idx="1108">83617</cx:pt>
          <cx:pt idx="1109">83585</cx:pt>
          <cx:pt idx="1110">83581</cx:pt>
          <cx:pt idx="1111">83569</cx:pt>
          <cx:pt idx="1112">83568</cx:pt>
          <cx:pt idx="1113">83544</cx:pt>
          <cx:pt idx="1114">83539</cx:pt>
          <cx:pt idx="1115">83497</cx:pt>
          <cx:pt idx="1116">83494</cx:pt>
          <cx:pt idx="1117">83490</cx:pt>
          <cx:pt idx="1118">83457</cx:pt>
          <cx:pt idx="1119">83450</cx:pt>
          <cx:pt idx="1120">83433</cx:pt>
          <cx:pt idx="1121">83423</cx:pt>
          <cx:pt idx="1122">83412</cx:pt>
          <cx:pt idx="1123">83408</cx:pt>
          <cx:pt idx="1124">83387</cx:pt>
          <cx:pt idx="1125">83380</cx:pt>
          <cx:pt idx="1126">83364</cx:pt>
          <cx:pt idx="1127">83350</cx:pt>
          <cx:pt idx="1128">83336</cx:pt>
          <cx:pt idx="1129">83315</cx:pt>
          <cx:pt idx="1130">83303</cx:pt>
          <cx:pt idx="1131">83296</cx:pt>
          <cx:pt idx="1132">83294</cx:pt>
          <cx:pt idx="1133">83286</cx:pt>
          <cx:pt idx="1134">83282</cx:pt>
          <cx:pt idx="1135">83249</cx:pt>
          <cx:pt idx="1136">83237</cx:pt>
          <cx:pt idx="1137">83231</cx:pt>
          <cx:pt idx="1138">83212</cx:pt>
          <cx:pt idx="1139">83187</cx:pt>
          <cx:pt idx="1140">83174</cx:pt>
          <cx:pt idx="1141">83160</cx:pt>
          <cx:pt idx="1142">83155</cx:pt>
          <cx:pt idx="1143">83130</cx:pt>
          <cx:pt idx="1144">83128</cx:pt>
          <cx:pt idx="1145">83090</cx:pt>
          <cx:pt idx="1146">83055</cx:pt>
          <cx:pt idx="1147">83048</cx:pt>
          <cx:pt idx="1148">83047</cx:pt>
          <cx:pt idx="1149">83035</cx:pt>
          <cx:pt idx="1150">83014</cx:pt>
          <cx:pt idx="1151">82979</cx:pt>
          <cx:pt idx="1152">82978</cx:pt>
          <cx:pt idx="1153">82935</cx:pt>
          <cx:pt idx="1154">82929</cx:pt>
          <cx:pt idx="1155">82917</cx:pt>
          <cx:pt idx="1156">82887</cx:pt>
          <cx:pt idx="1157">82873</cx:pt>
          <cx:pt idx="1158">82828</cx:pt>
          <cx:pt idx="1159">82821</cx:pt>
          <cx:pt idx="1160">82817</cx:pt>
          <cx:pt idx="1161">82811</cx:pt>
          <cx:pt idx="1162">82780</cx:pt>
          <cx:pt idx="1163">82771</cx:pt>
          <cx:pt idx="1164">82763</cx:pt>
          <cx:pt idx="1165">82752</cx:pt>
          <cx:pt idx="1166">82746</cx:pt>
          <cx:pt idx="1167">82745</cx:pt>
          <cx:pt idx="1168">82718</cx:pt>
          <cx:pt idx="1169">82717</cx:pt>
          <cx:pt idx="1170">82707</cx:pt>
          <cx:pt idx="1171">82697</cx:pt>
          <cx:pt idx="1172">82691</cx:pt>
          <cx:pt idx="1173">82691</cx:pt>
          <cx:pt idx="1174">82655</cx:pt>
          <cx:pt idx="1175">82653</cx:pt>
          <cx:pt idx="1176">82645</cx:pt>
          <cx:pt idx="1177">82628</cx:pt>
          <cx:pt idx="1178">82625</cx:pt>
          <cx:pt idx="1179">82622</cx:pt>
          <cx:pt idx="1180">82599</cx:pt>
          <cx:pt idx="1181">82558</cx:pt>
          <cx:pt idx="1182">82546</cx:pt>
          <cx:pt idx="1183">82510</cx:pt>
          <cx:pt idx="1184">82458</cx:pt>
          <cx:pt idx="1185">82453</cx:pt>
          <cx:pt idx="1186">82448</cx:pt>
          <cx:pt idx="1187">82442</cx:pt>
          <cx:pt idx="1188">82436</cx:pt>
          <cx:pt idx="1189">82431</cx:pt>
          <cx:pt idx="1190">82414</cx:pt>
          <cx:pt idx="1191">82378</cx:pt>
          <cx:pt idx="1192">82325</cx:pt>
          <cx:pt idx="1193">82292</cx:pt>
          <cx:pt idx="1194">82259</cx:pt>
          <cx:pt idx="1195">82245</cx:pt>
          <cx:pt idx="1196">82218</cx:pt>
          <cx:pt idx="1197">82207</cx:pt>
          <cx:pt idx="1198">82194</cx:pt>
          <cx:pt idx="1199">82172</cx:pt>
          <cx:pt idx="1200">82144</cx:pt>
          <cx:pt idx="1201">82135</cx:pt>
          <cx:pt idx="1202">82128</cx:pt>
          <cx:pt idx="1203">82115</cx:pt>
          <cx:pt idx="1204">82105</cx:pt>
          <cx:pt idx="1205">82095</cx:pt>
          <cx:pt idx="1206">82051</cx:pt>
          <cx:pt idx="1207">82042</cx:pt>
          <cx:pt idx="1208">82020</cx:pt>
          <cx:pt idx="1209">81983</cx:pt>
          <cx:pt idx="1210">81977</cx:pt>
          <cx:pt idx="1211">81964</cx:pt>
          <cx:pt idx="1212">81960</cx:pt>
          <cx:pt idx="1213">81960</cx:pt>
          <cx:pt idx="1214">81934</cx:pt>
          <cx:pt idx="1215">81931</cx:pt>
          <cx:pt idx="1216">81920</cx:pt>
          <cx:pt idx="1217">81869</cx:pt>
          <cx:pt idx="1218">81819</cx:pt>
          <cx:pt idx="1219">81819</cx:pt>
          <cx:pt idx="1220">81806</cx:pt>
          <cx:pt idx="1221">81799</cx:pt>
          <cx:pt idx="1222">81796</cx:pt>
          <cx:pt idx="1223">81792</cx:pt>
          <cx:pt idx="1224">81770</cx:pt>
          <cx:pt idx="1225">81757</cx:pt>
          <cx:pt idx="1226">81750</cx:pt>
          <cx:pt idx="1227">81743</cx:pt>
          <cx:pt idx="1228">81742</cx:pt>
          <cx:pt idx="1229">81741</cx:pt>
          <cx:pt idx="1230">81726</cx:pt>
          <cx:pt idx="1231">81722</cx:pt>
          <cx:pt idx="1232">81721</cx:pt>
          <cx:pt idx="1233">81718</cx:pt>
          <cx:pt idx="1234">81715</cx:pt>
          <cx:pt idx="1235">81707</cx:pt>
          <cx:pt idx="1236">81695</cx:pt>
          <cx:pt idx="1237">81692</cx:pt>
          <cx:pt idx="1238">81683</cx:pt>
          <cx:pt idx="1239">81641</cx:pt>
          <cx:pt idx="1240">81603</cx:pt>
          <cx:pt idx="1241">81590</cx:pt>
          <cx:pt idx="1242">81586</cx:pt>
          <cx:pt idx="1243">81579</cx:pt>
          <cx:pt idx="1244">81574</cx:pt>
          <cx:pt idx="1245">81546</cx:pt>
          <cx:pt idx="1246">81539</cx:pt>
          <cx:pt idx="1247">81537</cx:pt>
          <cx:pt idx="1248">81535</cx:pt>
          <cx:pt idx="1249">81522</cx:pt>
          <cx:pt idx="1250">81497</cx:pt>
          <cx:pt idx="1251">81497</cx:pt>
          <cx:pt idx="1252">81465</cx:pt>
          <cx:pt idx="1253">81465</cx:pt>
          <cx:pt idx="1254">81463</cx:pt>
          <cx:pt idx="1255">81456</cx:pt>
          <cx:pt idx="1256">81440</cx:pt>
          <cx:pt idx="1257">81439</cx:pt>
          <cx:pt idx="1258">81434</cx:pt>
          <cx:pt idx="1259">81434</cx:pt>
          <cx:pt idx="1260">81425</cx:pt>
          <cx:pt idx="1261">81419</cx:pt>
          <cx:pt idx="1262">81412</cx:pt>
          <cx:pt idx="1263">81410</cx:pt>
          <cx:pt idx="1264">81369</cx:pt>
          <cx:pt idx="1265">81290</cx:pt>
          <cx:pt idx="1266">81274</cx:pt>
          <cx:pt idx="1267">81268</cx:pt>
          <cx:pt idx="1268">81261</cx:pt>
          <cx:pt idx="1269">81259</cx:pt>
          <cx:pt idx="1270">81257</cx:pt>
          <cx:pt idx="1271">81256</cx:pt>
          <cx:pt idx="1272">81254</cx:pt>
          <cx:pt idx="1273">81252</cx:pt>
          <cx:pt idx="1274">81245</cx:pt>
          <cx:pt idx="1275">81226</cx:pt>
          <cx:pt idx="1276">81189</cx:pt>
          <cx:pt idx="1277">81188</cx:pt>
          <cx:pt idx="1278">81143</cx:pt>
          <cx:pt idx="1279">81124</cx:pt>
          <cx:pt idx="1280">81122</cx:pt>
          <cx:pt idx="1281">81111</cx:pt>
          <cx:pt idx="1282">81106</cx:pt>
          <cx:pt idx="1283">81029</cx:pt>
          <cx:pt idx="1284">81002</cx:pt>
          <cx:pt idx="1285">80999</cx:pt>
          <cx:pt idx="1286">80996</cx:pt>
          <cx:pt idx="1287">80984</cx:pt>
          <cx:pt idx="1288">80966</cx:pt>
          <cx:pt idx="1289">80943</cx:pt>
          <cx:pt idx="1290">80942</cx:pt>
          <cx:pt idx="1291">80934</cx:pt>
          <cx:pt idx="1292">80927</cx:pt>
          <cx:pt idx="1293">80916</cx:pt>
          <cx:pt idx="1294">80894</cx:pt>
          <cx:pt idx="1295">80876</cx:pt>
          <cx:pt idx="1296">80863</cx:pt>
          <cx:pt idx="1297">80857</cx:pt>
          <cx:pt idx="1298">80854</cx:pt>
          <cx:pt idx="1299">80845</cx:pt>
          <cx:pt idx="1300">80835</cx:pt>
          <cx:pt idx="1301">80817</cx:pt>
          <cx:pt idx="1302">80813</cx:pt>
          <cx:pt idx="1303">80811</cx:pt>
          <cx:pt idx="1304">80793</cx:pt>
          <cx:pt idx="1305">80789</cx:pt>
          <cx:pt idx="1306">80788</cx:pt>
          <cx:pt idx="1307">80787</cx:pt>
          <cx:pt idx="1308">80782</cx:pt>
          <cx:pt idx="1309">80760</cx:pt>
          <cx:pt idx="1310">80756</cx:pt>
          <cx:pt idx="1311">80720</cx:pt>
          <cx:pt idx="1312">80717</cx:pt>
          <cx:pt idx="1313">80709</cx:pt>
          <cx:pt idx="1314">80672</cx:pt>
          <cx:pt idx="1315">80654</cx:pt>
          <cx:pt idx="1316">80645</cx:pt>
          <cx:pt idx="1317">80623</cx:pt>
          <cx:pt idx="1318">80622</cx:pt>
          <cx:pt idx="1319">80619</cx:pt>
          <cx:pt idx="1320">80614</cx:pt>
          <cx:pt idx="1321">80600</cx:pt>
          <cx:pt idx="1322">80594</cx:pt>
          <cx:pt idx="1323">80569</cx:pt>
          <cx:pt idx="1324">80542</cx:pt>
          <cx:pt idx="1325">80531</cx:pt>
          <cx:pt idx="1326">80523</cx:pt>
          <cx:pt idx="1327">80508</cx:pt>
          <cx:pt idx="1328">80493</cx:pt>
          <cx:pt idx="1329">80465</cx:pt>
          <cx:pt idx="1330">80440</cx:pt>
          <cx:pt idx="1331">80438</cx:pt>
          <cx:pt idx="1332">80434</cx:pt>
          <cx:pt idx="1333">80432</cx:pt>
          <cx:pt idx="1334">80425</cx:pt>
          <cx:pt idx="1335">80425</cx:pt>
          <cx:pt idx="1336">80424</cx:pt>
          <cx:pt idx="1337">80410</cx:pt>
          <cx:pt idx="1338">80405</cx:pt>
          <cx:pt idx="1339">80405</cx:pt>
          <cx:pt idx="1340">80401</cx:pt>
          <cx:pt idx="1341">80398</cx:pt>
          <cx:pt idx="1342">80368</cx:pt>
          <cx:pt idx="1343">80347</cx:pt>
          <cx:pt idx="1344">80343</cx:pt>
          <cx:pt idx="1345">80332</cx:pt>
          <cx:pt idx="1346">80321</cx:pt>
          <cx:pt idx="1347">80309</cx:pt>
          <cx:pt idx="1348">80272</cx:pt>
          <cx:pt idx="1349">80262</cx:pt>
          <cx:pt idx="1350">80256</cx:pt>
          <cx:pt idx="1351">80230</cx:pt>
          <cx:pt idx="1352">80224</cx:pt>
          <cx:pt idx="1353">80223</cx:pt>
          <cx:pt idx="1354">80215</cx:pt>
          <cx:pt idx="1355">80213</cx:pt>
          <cx:pt idx="1356">80190</cx:pt>
          <cx:pt idx="1357">80185</cx:pt>
          <cx:pt idx="1358">80183</cx:pt>
          <cx:pt idx="1359">80165</cx:pt>
          <cx:pt idx="1360">80153</cx:pt>
          <cx:pt idx="1361">80150</cx:pt>
          <cx:pt idx="1362">80132</cx:pt>
          <cx:pt idx="1363">80132</cx:pt>
          <cx:pt idx="1364">80120</cx:pt>
          <cx:pt idx="1365">80117</cx:pt>
          <cx:pt idx="1366">80114</cx:pt>
          <cx:pt idx="1367">80111</cx:pt>
          <cx:pt idx="1368">80076</cx:pt>
          <cx:pt idx="1369">80073</cx:pt>
          <cx:pt idx="1370">80034</cx:pt>
          <cx:pt idx="1371">80022</cx:pt>
          <cx:pt idx="1372">80001</cx:pt>
          <cx:pt idx="1373">79999</cx:pt>
          <cx:pt idx="1374">79985</cx:pt>
          <cx:pt idx="1375">79945</cx:pt>
          <cx:pt idx="1376">79920</cx:pt>
          <cx:pt idx="1377">79905</cx:pt>
          <cx:pt idx="1378">79900</cx:pt>
          <cx:pt idx="1379">79897</cx:pt>
          <cx:pt idx="1380">79893</cx:pt>
          <cx:pt idx="1381">79879</cx:pt>
          <cx:pt idx="1382">79879</cx:pt>
          <cx:pt idx="1383">79877</cx:pt>
          <cx:pt idx="1384">79867</cx:pt>
          <cx:pt idx="1385">79867</cx:pt>
          <cx:pt idx="1386">79839</cx:pt>
          <cx:pt idx="1387">79836</cx:pt>
          <cx:pt idx="1388">79833</cx:pt>
          <cx:pt idx="1389">79823</cx:pt>
          <cx:pt idx="1390">79788</cx:pt>
          <cx:pt idx="1391">79784</cx:pt>
          <cx:pt idx="1392">79777</cx:pt>
          <cx:pt idx="1393">79766</cx:pt>
          <cx:pt idx="1394">79762</cx:pt>
          <cx:pt idx="1395">79762</cx:pt>
          <cx:pt idx="1396">79746</cx:pt>
          <cx:pt idx="1397">79744</cx:pt>
          <cx:pt idx="1398">79742</cx:pt>
          <cx:pt idx="1399">79716</cx:pt>
          <cx:pt idx="1400">79712</cx:pt>
          <cx:pt idx="1401">79702</cx:pt>
          <cx:pt idx="1402">79689</cx:pt>
          <cx:pt idx="1403">79650</cx:pt>
          <cx:pt idx="1404">79647</cx:pt>
          <cx:pt idx="1405">79645</cx:pt>
          <cx:pt idx="1406">79622</cx:pt>
          <cx:pt idx="1407">79611</cx:pt>
          <cx:pt idx="1408">79587</cx:pt>
          <cx:pt idx="1409">79569</cx:pt>
          <cx:pt idx="1410">79527</cx:pt>
          <cx:pt idx="1411">79480</cx:pt>
          <cx:pt idx="1412">79476</cx:pt>
          <cx:pt idx="1413">79470</cx:pt>
          <cx:pt idx="1414">79469</cx:pt>
          <cx:pt idx="1415">79459</cx:pt>
          <cx:pt idx="1416">79450</cx:pt>
          <cx:pt idx="1417">79437</cx:pt>
          <cx:pt idx="1418">79412</cx:pt>
          <cx:pt idx="1419">79384</cx:pt>
          <cx:pt idx="1420">79329</cx:pt>
          <cx:pt idx="1421">79325</cx:pt>
          <cx:pt idx="1422">79312</cx:pt>
          <cx:pt idx="1423">79311</cx:pt>
          <cx:pt idx="1424">79306</cx:pt>
          <cx:pt idx="1425">79290</cx:pt>
          <cx:pt idx="1426">79285</cx:pt>
          <cx:pt idx="1427">79271</cx:pt>
          <cx:pt idx="1428">79268</cx:pt>
          <cx:pt idx="1429">79265</cx:pt>
          <cx:pt idx="1430">79234</cx:pt>
          <cx:pt idx="1431">79230</cx:pt>
          <cx:pt idx="1432">79213</cx:pt>
          <cx:pt idx="1433">79210</cx:pt>
          <cx:pt idx="1434">79204</cx:pt>
          <cx:pt idx="1435">79200</cx:pt>
          <cx:pt idx="1436">79181</cx:pt>
          <cx:pt idx="1437">79172</cx:pt>
          <cx:pt idx="1438">79161</cx:pt>
          <cx:pt idx="1439">79154</cx:pt>
          <cx:pt idx="1440">79144</cx:pt>
          <cx:pt idx="1441">79134</cx:pt>
          <cx:pt idx="1442">79112</cx:pt>
          <cx:pt idx="1443">79107</cx:pt>
          <cx:pt idx="1444">79081</cx:pt>
          <cx:pt idx="1445">79079</cx:pt>
          <cx:pt idx="1446">79072</cx:pt>
          <cx:pt idx="1447">79028</cx:pt>
          <cx:pt idx="1448">78988</cx:pt>
          <cx:pt idx="1449">78962</cx:pt>
          <cx:pt idx="1450">78962</cx:pt>
          <cx:pt idx="1451">78945</cx:pt>
          <cx:pt idx="1452">78934</cx:pt>
          <cx:pt idx="1453">78927</cx:pt>
          <cx:pt idx="1454">78918</cx:pt>
          <cx:pt idx="1455">78916</cx:pt>
          <cx:pt idx="1456">78912</cx:pt>
          <cx:pt idx="1457">78911</cx:pt>
          <cx:pt idx="1458">78860</cx:pt>
          <cx:pt idx="1459">78857</cx:pt>
          <cx:pt idx="1460">78844</cx:pt>
          <cx:pt idx="1461">78826</cx:pt>
          <cx:pt idx="1462">78815</cx:pt>
          <cx:pt idx="1463">78804</cx:pt>
          <cx:pt idx="1464">78795</cx:pt>
          <cx:pt idx="1465">78769</cx:pt>
          <cx:pt idx="1466">78755</cx:pt>
          <cx:pt idx="1467">78751</cx:pt>
          <cx:pt idx="1468">78741</cx:pt>
          <cx:pt idx="1469">78719</cx:pt>
          <cx:pt idx="1470">78713</cx:pt>
          <cx:pt idx="1471">78708</cx:pt>
          <cx:pt idx="1472">78699</cx:pt>
          <cx:pt idx="1473">78690</cx:pt>
          <cx:pt idx="1474">78680</cx:pt>
          <cx:pt idx="1475">78677</cx:pt>
          <cx:pt idx="1476">78669</cx:pt>
          <cx:pt idx="1477">78664</cx:pt>
          <cx:pt idx="1478">78657</cx:pt>
          <cx:pt idx="1479">78640</cx:pt>
          <cx:pt idx="1480">78624</cx:pt>
          <cx:pt idx="1481">78623</cx:pt>
          <cx:pt idx="1482">78621</cx:pt>
          <cx:pt idx="1483">78615</cx:pt>
          <cx:pt idx="1484">78611</cx:pt>
          <cx:pt idx="1485">78567</cx:pt>
          <cx:pt idx="1486">78543</cx:pt>
          <cx:pt idx="1487">78543</cx:pt>
          <cx:pt idx="1488">78537</cx:pt>
          <cx:pt idx="1489">78519</cx:pt>
          <cx:pt idx="1490">78504</cx:pt>
          <cx:pt idx="1491">78475</cx:pt>
          <cx:pt idx="1492">78389</cx:pt>
          <cx:pt idx="1493">78365</cx:pt>
          <cx:pt idx="1494">78364</cx:pt>
          <cx:pt idx="1495">78359</cx:pt>
          <cx:pt idx="1496">78358</cx:pt>
          <cx:pt idx="1497">78340</cx:pt>
          <cx:pt idx="1498">78340</cx:pt>
          <cx:pt idx="1499">78339</cx:pt>
          <cx:pt idx="1500">78320</cx:pt>
          <cx:pt idx="1501">78284</cx:pt>
          <cx:pt idx="1502">78280</cx:pt>
          <cx:pt idx="1503">78274</cx:pt>
          <cx:pt idx="1504">78256</cx:pt>
          <cx:pt idx="1505">78249</cx:pt>
          <cx:pt idx="1506">78216</cx:pt>
          <cx:pt idx="1507">78196</cx:pt>
          <cx:pt idx="1508">78192</cx:pt>
          <cx:pt idx="1509">78191</cx:pt>
          <cx:pt idx="1510">78187</cx:pt>
          <cx:pt idx="1511">78186</cx:pt>
          <cx:pt idx="1512">78172</cx:pt>
          <cx:pt idx="1513">78167</cx:pt>
          <cx:pt idx="1514">78158</cx:pt>
          <cx:pt idx="1515">78143</cx:pt>
          <cx:pt idx="1516">78138</cx:pt>
          <cx:pt idx="1517">78093</cx:pt>
          <cx:pt idx="1518">78083</cx:pt>
          <cx:pt idx="1519">78071</cx:pt>
          <cx:pt idx="1520">78054</cx:pt>
          <cx:pt idx="1521">78053</cx:pt>
          <cx:pt idx="1522">78027</cx:pt>
          <cx:pt idx="1523">78026</cx:pt>
          <cx:pt idx="1524">78003</cx:pt>
          <cx:pt idx="1525">77997</cx:pt>
          <cx:pt idx="1526">77991</cx:pt>
          <cx:pt idx="1527">77971</cx:pt>
          <cx:pt idx="1528">77969</cx:pt>
          <cx:pt idx="1529">77953</cx:pt>
          <cx:pt idx="1530">77943</cx:pt>
          <cx:pt idx="1531">77940</cx:pt>
          <cx:pt idx="1532">77939</cx:pt>
          <cx:pt idx="1533">77932</cx:pt>
          <cx:pt idx="1534">77907</cx:pt>
          <cx:pt idx="1535">77888</cx:pt>
          <cx:pt idx="1536">77882</cx:pt>
          <cx:pt idx="1537">77879</cx:pt>
          <cx:pt idx="1538">77873</cx:pt>
          <cx:pt idx="1539">77840</cx:pt>
          <cx:pt idx="1540">77830</cx:pt>
          <cx:pt idx="1541">77828</cx:pt>
          <cx:pt idx="1542">77827</cx:pt>
          <cx:pt idx="1543">77813</cx:pt>
          <cx:pt idx="1544">77789</cx:pt>
          <cx:pt idx="1545">77783</cx:pt>
          <cx:pt idx="1546">77767</cx:pt>
          <cx:pt idx="1547">77767</cx:pt>
          <cx:pt idx="1548">77765</cx:pt>
          <cx:pt idx="1549">77755</cx:pt>
          <cx:pt idx="1550">77656</cx:pt>
          <cx:pt idx="1551">77654</cx:pt>
          <cx:pt idx="1552">77648</cx:pt>
          <cx:pt idx="1553">77639</cx:pt>
          <cx:pt idx="1554">77584</cx:pt>
          <cx:pt idx="1555">77581</cx:pt>
          <cx:pt idx="1556">77581</cx:pt>
          <cx:pt idx="1557">77577</cx:pt>
          <cx:pt idx="1558">77572</cx:pt>
          <cx:pt idx="1559">77565</cx:pt>
          <cx:pt idx="1560">77546</cx:pt>
          <cx:pt idx="1561">77543</cx:pt>
          <cx:pt idx="1562">77540</cx:pt>
          <cx:pt idx="1563">77517</cx:pt>
          <cx:pt idx="1564">77512</cx:pt>
          <cx:pt idx="1565">77503</cx:pt>
          <cx:pt idx="1566">77487</cx:pt>
          <cx:pt idx="1567">77478</cx:pt>
          <cx:pt idx="1568">77465</cx:pt>
          <cx:pt idx="1569">77446</cx:pt>
          <cx:pt idx="1570">77434</cx:pt>
          <cx:pt idx="1571">77422</cx:pt>
          <cx:pt idx="1572">77394</cx:pt>
          <cx:pt idx="1573">77329</cx:pt>
          <cx:pt idx="1574">77323</cx:pt>
          <cx:pt idx="1575">77318</cx:pt>
          <cx:pt idx="1576">77286</cx:pt>
          <cx:pt idx="1577">77272</cx:pt>
          <cx:pt idx="1578">77256</cx:pt>
          <cx:pt idx="1579">77250</cx:pt>
          <cx:pt idx="1580">77249</cx:pt>
          <cx:pt idx="1581">77203</cx:pt>
          <cx:pt idx="1582">77165</cx:pt>
          <cx:pt idx="1583">77157</cx:pt>
          <cx:pt idx="1584">77116</cx:pt>
          <cx:pt idx="1585">77110</cx:pt>
          <cx:pt idx="1586">77094</cx:pt>
          <cx:pt idx="1587">77091</cx:pt>
          <cx:pt idx="1588">77087</cx:pt>
          <cx:pt idx="1589">77056</cx:pt>
          <cx:pt idx="1590">77040</cx:pt>
          <cx:pt idx="1591">77027</cx:pt>
          <cx:pt idx="1592">77026</cx:pt>
          <cx:pt idx="1593">77018</cx:pt>
          <cx:pt idx="1594">77001</cx:pt>
          <cx:pt idx="1595">76995</cx:pt>
          <cx:pt idx="1596">76987</cx:pt>
          <cx:pt idx="1597">76971</cx:pt>
          <cx:pt idx="1598">76961</cx:pt>
          <cx:pt idx="1599">76961</cx:pt>
          <cx:pt idx="1600">76959</cx:pt>
          <cx:pt idx="1601">76958</cx:pt>
          <cx:pt idx="1602">76950</cx:pt>
          <cx:pt idx="1603">76940</cx:pt>
          <cx:pt idx="1604">76940</cx:pt>
          <cx:pt idx="1605">76938</cx:pt>
          <cx:pt idx="1606">76929</cx:pt>
          <cx:pt idx="1607">76907</cx:pt>
          <cx:pt idx="1608">76895</cx:pt>
          <cx:pt idx="1609">76889</cx:pt>
          <cx:pt idx="1610">76874</cx:pt>
          <cx:pt idx="1611">76864</cx:pt>
          <cx:pt idx="1612">76851</cx:pt>
          <cx:pt idx="1613">76824</cx:pt>
          <cx:pt idx="1614">76814</cx:pt>
          <cx:pt idx="1615">76789</cx:pt>
          <cx:pt idx="1616">76771</cx:pt>
          <cx:pt idx="1617">76769</cx:pt>
          <cx:pt idx="1618">76762</cx:pt>
          <cx:pt idx="1619">76751</cx:pt>
          <cx:pt idx="1620">76734</cx:pt>
          <cx:pt idx="1621">76732</cx:pt>
          <cx:pt idx="1622">76730</cx:pt>
          <cx:pt idx="1623">76724</cx:pt>
          <cx:pt idx="1624">76723</cx:pt>
          <cx:pt idx="1625">76713</cx:pt>
          <cx:pt idx="1626">76707</cx:pt>
          <cx:pt idx="1627">76694</cx:pt>
          <cx:pt idx="1628">76672</cx:pt>
          <cx:pt idx="1629">76666</cx:pt>
          <cx:pt idx="1630">76659</cx:pt>
          <cx:pt idx="1631">76658</cx:pt>
          <cx:pt idx="1632">76634</cx:pt>
          <cx:pt idx="1633">76633</cx:pt>
          <cx:pt idx="1634">76605</cx:pt>
          <cx:pt idx="1635">76594</cx:pt>
          <cx:pt idx="1636">76586</cx:pt>
          <cx:pt idx="1637">76581</cx:pt>
          <cx:pt idx="1638">76581</cx:pt>
          <cx:pt idx="1639">76575</cx:pt>
          <cx:pt idx="1640">76533</cx:pt>
          <cx:pt idx="1641">76523</cx:pt>
          <cx:pt idx="1642">76523</cx:pt>
          <cx:pt idx="1643">76512</cx:pt>
          <cx:pt idx="1644">76503</cx:pt>
          <cx:pt idx="1645">76469</cx:pt>
          <cx:pt idx="1646">76423</cx:pt>
          <cx:pt idx="1647">76421</cx:pt>
          <cx:pt idx="1648">76418</cx:pt>
          <cx:pt idx="1649">76369</cx:pt>
          <cx:pt idx="1650">76350</cx:pt>
          <cx:pt idx="1651">76349</cx:pt>
          <cx:pt idx="1652">76330</cx:pt>
          <cx:pt idx="1653">76327</cx:pt>
          <cx:pt idx="1654">76326</cx:pt>
          <cx:pt idx="1655">76319</cx:pt>
          <cx:pt idx="1656">76314</cx:pt>
          <cx:pt idx="1657">76305</cx:pt>
          <cx:pt idx="1658">76291</cx:pt>
          <cx:pt idx="1659">76257</cx:pt>
          <cx:pt idx="1660">76246</cx:pt>
          <cx:pt idx="1661">76243</cx:pt>
          <cx:pt idx="1662">76190</cx:pt>
          <cx:pt idx="1663">76181</cx:pt>
          <cx:pt idx="1664">76171</cx:pt>
          <cx:pt idx="1665">76159</cx:pt>
          <cx:pt idx="1666">76123</cx:pt>
          <cx:pt idx="1667">76110</cx:pt>
          <cx:pt idx="1668">76109</cx:pt>
          <cx:pt idx="1669">76090</cx:pt>
          <cx:pt idx="1670">76058</cx:pt>
          <cx:pt idx="1671">76032</cx:pt>
          <cx:pt idx="1672">76013</cx:pt>
          <cx:pt idx="1673">76013</cx:pt>
          <cx:pt idx="1674">75995</cx:pt>
          <cx:pt idx="1675">75979</cx:pt>
          <cx:pt idx="1676">75975</cx:pt>
          <cx:pt idx="1677">75949</cx:pt>
          <cx:pt idx="1678">75940</cx:pt>
          <cx:pt idx="1679">75933</cx:pt>
          <cx:pt idx="1680">75932</cx:pt>
          <cx:pt idx="1681">75908</cx:pt>
          <cx:pt idx="1682">75895</cx:pt>
          <cx:pt idx="1683">75895</cx:pt>
          <cx:pt idx="1684">75884</cx:pt>
          <cx:pt idx="1685">75871</cx:pt>
          <cx:pt idx="1686">75867</cx:pt>
          <cx:pt idx="1687">75856</cx:pt>
          <cx:pt idx="1688">75838</cx:pt>
          <cx:pt idx="1689">75800</cx:pt>
          <cx:pt idx="1690">75782</cx:pt>
          <cx:pt idx="1691">75775</cx:pt>
          <cx:pt idx="1692">75766</cx:pt>
          <cx:pt idx="1693">75764</cx:pt>
          <cx:pt idx="1694">75762</cx:pt>
          <cx:pt idx="1695">75759</cx:pt>
          <cx:pt idx="1696">75715</cx:pt>
          <cx:pt idx="1697">75705</cx:pt>
          <cx:pt idx="1698">75703</cx:pt>
          <cx:pt idx="1699">75702</cx:pt>
          <cx:pt idx="1700">75693</cx:pt>
          <cx:pt idx="1701">75669</cx:pt>
          <cx:pt idx="1702">75652</cx:pt>
          <cx:pt idx="1703">75650</cx:pt>
          <cx:pt idx="1704">75648</cx:pt>
          <cx:pt idx="1705">75626</cx:pt>
          <cx:pt idx="1706">75625</cx:pt>
          <cx:pt idx="1707">75624</cx:pt>
          <cx:pt idx="1708">75595</cx:pt>
          <cx:pt idx="1709">75573</cx:pt>
          <cx:pt idx="1710">75557</cx:pt>
          <cx:pt idx="1711">75544</cx:pt>
          <cx:pt idx="1712">75537</cx:pt>
          <cx:pt idx="1713">75525</cx:pt>
          <cx:pt idx="1714">75522</cx:pt>
          <cx:pt idx="1715">75449</cx:pt>
          <cx:pt idx="1716">75447</cx:pt>
          <cx:pt idx="1717">75441</cx:pt>
          <cx:pt idx="1718">75430</cx:pt>
          <cx:pt idx="1719">75429</cx:pt>
          <cx:pt idx="1720">75415</cx:pt>
          <cx:pt idx="1721">75404</cx:pt>
          <cx:pt idx="1722">75387</cx:pt>
          <cx:pt idx="1723">75381</cx:pt>
          <cx:pt idx="1724">75379</cx:pt>
          <cx:pt idx="1725">75378</cx:pt>
          <cx:pt idx="1726">75377</cx:pt>
          <cx:pt idx="1727">75372</cx:pt>
          <cx:pt idx="1728">75367</cx:pt>
          <cx:pt idx="1729">75341</cx:pt>
          <cx:pt idx="1730">75329</cx:pt>
          <cx:pt idx="1731">75312</cx:pt>
          <cx:pt idx="1732">75283</cx:pt>
          <cx:pt idx="1733">75273</cx:pt>
          <cx:pt idx="1734">75258</cx:pt>
          <cx:pt idx="1735">75180</cx:pt>
          <cx:pt idx="1736">75179</cx:pt>
          <cx:pt idx="1737">75164</cx:pt>
          <cx:pt idx="1738">75163</cx:pt>
          <cx:pt idx="1739">75158</cx:pt>
          <cx:pt idx="1740">75139</cx:pt>
          <cx:pt idx="1741">75137</cx:pt>
          <cx:pt idx="1742">75135</cx:pt>
          <cx:pt idx="1743">75131</cx:pt>
          <cx:pt idx="1744">75130</cx:pt>
          <cx:pt idx="1745">75118</cx:pt>
          <cx:pt idx="1746">75118</cx:pt>
          <cx:pt idx="1747">75116</cx:pt>
          <cx:pt idx="1748">75095</cx:pt>
          <cx:pt idx="1749">75095</cx:pt>
          <cx:pt idx="1750">75053</cx:pt>
          <cx:pt idx="1751">75046</cx:pt>
          <cx:pt idx="1752">75040</cx:pt>
          <cx:pt idx="1753">75037</cx:pt>
          <cx:pt idx="1754">75033</cx:pt>
          <cx:pt idx="1755">75015</cx:pt>
          <cx:pt idx="1756">75013</cx:pt>
          <cx:pt idx="1757">75006</cx:pt>
          <cx:pt idx="1758">75002</cx:pt>
          <cx:pt idx="1759">74970</cx:pt>
          <cx:pt idx="1760">74961</cx:pt>
          <cx:pt idx="1761">74944</cx:pt>
          <cx:pt idx="1762">74935</cx:pt>
          <cx:pt idx="1763">74931</cx:pt>
          <cx:pt idx="1764">74920</cx:pt>
          <cx:pt idx="1765">74917</cx:pt>
          <cx:pt idx="1766">74895</cx:pt>
          <cx:pt idx="1767">74883</cx:pt>
          <cx:pt idx="1768">74880</cx:pt>
          <cx:pt idx="1769">74877</cx:pt>
          <cx:pt idx="1770">74863</cx:pt>
          <cx:pt idx="1771">74861</cx:pt>
          <cx:pt idx="1772">74853</cx:pt>
          <cx:pt idx="1773">74846</cx:pt>
          <cx:pt idx="1774">74833</cx:pt>
          <cx:pt idx="1775">74831</cx:pt>
          <cx:pt idx="1776">74739</cx:pt>
          <cx:pt idx="1777">74737</cx:pt>
          <cx:pt idx="1778">74733</cx:pt>
          <cx:pt idx="1779">74708</cx:pt>
          <cx:pt idx="1780">74691</cx:pt>
          <cx:pt idx="1781">74689</cx:pt>
          <cx:pt idx="1782">74681</cx:pt>
          <cx:pt idx="1783">74673</cx:pt>
          <cx:pt idx="1784">74653</cx:pt>
          <cx:pt idx="1785">74623</cx:pt>
          <cx:pt idx="1786">74590</cx:pt>
          <cx:pt idx="1787">74516</cx:pt>
          <cx:pt idx="1788">74501</cx:pt>
          <cx:pt idx="1789">74485</cx:pt>
          <cx:pt idx="1790">74463</cx:pt>
          <cx:pt idx="1791">74456</cx:pt>
          <cx:pt idx="1792">74420</cx:pt>
          <cx:pt idx="1793">74414</cx:pt>
          <cx:pt idx="1794">74391</cx:pt>
          <cx:pt idx="1795">74384</cx:pt>
          <cx:pt idx="1796">74370</cx:pt>
          <cx:pt idx="1797">74352</cx:pt>
          <cx:pt idx="1798">74320</cx:pt>
          <cx:pt idx="1799">74316</cx:pt>
          <cx:pt idx="1800">74310</cx:pt>
          <cx:pt idx="1801">74299</cx:pt>
          <cx:pt idx="1802">74244</cx:pt>
          <cx:pt idx="1803">74233</cx:pt>
          <cx:pt idx="1804">74230</cx:pt>
          <cx:pt idx="1805">74189</cx:pt>
          <cx:pt idx="1806">74129</cx:pt>
          <cx:pt idx="1807">74125</cx:pt>
          <cx:pt idx="1808">74117</cx:pt>
          <cx:pt idx="1809">74117</cx:pt>
          <cx:pt idx="1810">74099</cx:pt>
          <cx:pt idx="1811">74073</cx:pt>
          <cx:pt idx="1812">74065</cx:pt>
          <cx:pt idx="1813">74044</cx:pt>
          <cx:pt idx="1814">74022</cx:pt>
          <cx:pt idx="1815">74005</cx:pt>
          <cx:pt idx="1816">73989</cx:pt>
          <cx:pt idx="1817">73988</cx:pt>
          <cx:pt idx="1818">73979</cx:pt>
          <cx:pt idx="1819">73978</cx:pt>
          <cx:pt idx="1820">73977</cx:pt>
          <cx:pt idx="1821">73966</cx:pt>
          <cx:pt idx="1822">73960</cx:pt>
          <cx:pt idx="1823">73949</cx:pt>
          <cx:pt idx="1824">73940</cx:pt>
          <cx:pt idx="1825">73900</cx:pt>
          <cx:pt idx="1826">73890</cx:pt>
          <cx:pt idx="1827">73876</cx:pt>
          <cx:pt idx="1828">73873</cx:pt>
          <cx:pt idx="1829">73859</cx:pt>
          <cx:pt idx="1830">73850</cx:pt>
          <cx:pt idx="1831">73842</cx:pt>
          <cx:pt idx="1832">73833</cx:pt>
          <cx:pt idx="1833">73820</cx:pt>
          <cx:pt idx="1834">73785</cx:pt>
          <cx:pt idx="1835">73767</cx:pt>
          <cx:pt idx="1836">73766</cx:pt>
          <cx:pt idx="1837">73762</cx:pt>
          <cx:pt idx="1838">73758</cx:pt>
          <cx:pt idx="1839">73749</cx:pt>
          <cx:pt idx="1840">73710</cx:pt>
          <cx:pt idx="1841">73705</cx:pt>
          <cx:pt idx="1842">73684</cx:pt>
          <cx:pt idx="1843">73643</cx:pt>
          <cx:pt idx="1844">73640</cx:pt>
          <cx:pt idx="1845">73636</cx:pt>
          <cx:pt idx="1846">73635</cx:pt>
          <cx:pt idx="1847">73631</cx:pt>
          <cx:pt idx="1848">73626</cx:pt>
          <cx:pt idx="1849">73619</cx:pt>
          <cx:pt idx="1850">73594</cx:pt>
          <cx:pt idx="1851">73591</cx:pt>
          <cx:pt idx="1852">73584</cx:pt>
          <cx:pt idx="1853">73579</cx:pt>
          <cx:pt idx="1854">73568</cx:pt>
          <cx:pt idx="1855">73559</cx:pt>
          <cx:pt idx="1856">73557</cx:pt>
          <cx:pt idx="1857">73556</cx:pt>
          <cx:pt idx="1858">73548</cx:pt>
          <cx:pt idx="1859">73532</cx:pt>
          <cx:pt idx="1860">73512</cx:pt>
          <cx:pt idx="1861">73505</cx:pt>
          <cx:pt idx="1862">73430</cx:pt>
          <cx:pt idx="1863">73396</cx:pt>
          <cx:pt idx="1864">73385</cx:pt>
          <cx:pt idx="1865">73347</cx:pt>
          <cx:pt idx="1866">73343</cx:pt>
          <cx:pt idx="1867">73323</cx:pt>
          <cx:pt idx="1868">73321</cx:pt>
          <cx:pt idx="1869">73315</cx:pt>
          <cx:pt idx="1870">73304</cx:pt>
          <cx:pt idx="1871">73304</cx:pt>
          <cx:pt idx="1872">73294</cx:pt>
          <cx:pt idx="1873">73267</cx:pt>
          <cx:pt idx="1874">73263</cx:pt>
          <cx:pt idx="1875">73261</cx:pt>
          <cx:pt idx="1876">73254</cx:pt>
          <cx:pt idx="1877">73242</cx:pt>
          <cx:pt idx="1878">73230</cx:pt>
          <cx:pt idx="1879">73197</cx:pt>
          <cx:pt idx="1880">73185</cx:pt>
          <cx:pt idx="1881">73166</cx:pt>
          <cx:pt idx="1882">73138</cx:pt>
          <cx:pt idx="1883">73109</cx:pt>
          <cx:pt idx="1884">73104</cx:pt>
          <cx:pt idx="1885">73096</cx:pt>
          <cx:pt idx="1886">73086</cx:pt>
          <cx:pt idx="1887">73081</cx:pt>
          <cx:pt idx="1888">73062</cx:pt>
          <cx:pt idx="1889">73057</cx:pt>
          <cx:pt idx="1890">73038</cx:pt>
          <cx:pt idx="1891">73022</cx:pt>
          <cx:pt idx="1892">72979</cx:pt>
          <cx:pt idx="1893">72977</cx:pt>
          <cx:pt idx="1894">72937</cx:pt>
          <cx:pt idx="1895">72934</cx:pt>
          <cx:pt idx="1896">72912</cx:pt>
          <cx:pt idx="1897">72901</cx:pt>
          <cx:pt idx="1898">72899</cx:pt>
          <cx:pt idx="1899">72885</cx:pt>
          <cx:pt idx="1900">72880</cx:pt>
          <cx:pt idx="1901">72872</cx:pt>
          <cx:pt idx="1902">72843</cx:pt>
          <cx:pt idx="1903">72843</cx:pt>
          <cx:pt idx="1904">72843</cx:pt>
          <cx:pt idx="1905">72837</cx:pt>
          <cx:pt idx="1906">72835</cx:pt>
          <cx:pt idx="1907">72811</cx:pt>
          <cx:pt idx="1908">72810</cx:pt>
          <cx:pt idx="1909">72809</cx:pt>
          <cx:pt idx="1910">72806</cx:pt>
          <cx:pt idx="1911">72798</cx:pt>
          <cx:pt idx="1912">72786</cx:pt>
          <cx:pt idx="1913">72775</cx:pt>
          <cx:pt idx="1914">72716</cx:pt>
          <cx:pt idx="1915">72713</cx:pt>
          <cx:pt idx="1916">72712</cx:pt>
          <cx:pt idx="1917">72695</cx:pt>
          <cx:pt idx="1918">72676</cx:pt>
          <cx:pt idx="1919">72664</cx:pt>
          <cx:pt idx="1920">72651</cx:pt>
          <cx:pt idx="1921">72650</cx:pt>
          <cx:pt idx="1922">72641</cx:pt>
          <cx:pt idx="1923">72632</cx:pt>
          <cx:pt idx="1924">72628</cx:pt>
          <cx:pt idx="1925">72612</cx:pt>
          <cx:pt idx="1926">72601</cx:pt>
          <cx:pt idx="1927">72598</cx:pt>
          <cx:pt idx="1928">72545</cx:pt>
          <cx:pt idx="1929">72534</cx:pt>
          <cx:pt idx="1930">72531</cx:pt>
          <cx:pt idx="1931">72516</cx:pt>
          <cx:pt idx="1932">72500</cx:pt>
          <cx:pt idx="1933">72487</cx:pt>
          <cx:pt idx="1934">72485</cx:pt>
          <cx:pt idx="1935">72483</cx:pt>
          <cx:pt idx="1936">72478</cx:pt>
          <cx:pt idx="1937">72477</cx:pt>
          <cx:pt idx="1938">72477</cx:pt>
          <cx:pt idx="1939">72474</cx:pt>
          <cx:pt idx="1940">72462</cx:pt>
          <cx:pt idx="1941">72452</cx:pt>
          <cx:pt idx="1942">72434</cx:pt>
          <cx:pt idx="1943">72425</cx:pt>
          <cx:pt idx="1944">72420</cx:pt>
          <cx:pt idx="1945">72419</cx:pt>
          <cx:pt idx="1946">72419</cx:pt>
          <cx:pt idx="1947">72392</cx:pt>
          <cx:pt idx="1948">72364</cx:pt>
          <cx:pt idx="1949">72342</cx:pt>
          <cx:pt idx="1950">72334</cx:pt>
          <cx:pt idx="1951">72311</cx:pt>
          <cx:pt idx="1952">72303</cx:pt>
          <cx:pt idx="1953">72229</cx:pt>
          <cx:pt idx="1954">72228</cx:pt>
          <cx:pt idx="1955">72220</cx:pt>
          <cx:pt idx="1956">72204</cx:pt>
          <cx:pt idx="1957">72200</cx:pt>
          <cx:pt idx="1958">72198</cx:pt>
          <cx:pt idx="1959">72173</cx:pt>
          <cx:pt idx="1960">72164</cx:pt>
          <cx:pt idx="1961">72160</cx:pt>
          <cx:pt idx="1962">72140</cx:pt>
          <cx:pt idx="1963">72134</cx:pt>
          <cx:pt idx="1964">72121</cx:pt>
          <cx:pt idx="1965">72111</cx:pt>
          <cx:pt idx="1966">72083</cx:pt>
          <cx:pt idx="1967">72059</cx:pt>
          <cx:pt idx="1968">72053</cx:pt>
          <cx:pt idx="1969">72027</cx:pt>
          <cx:pt idx="1970">72022</cx:pt>
          <cx:pt idx="1971">72014</cx:pt>
          <cx:pt idx="1972">71981</cx:pt>
          <cx:pt idx="1973">71965</cx:pt>
          <cx:pt idx="1974">71960</cx:pt>
          <cx:pt idx="1975">71936</cx:pt>
          <cx:pt idx="1976">71933</cx:pt>
          <cx:pt idx="1977">71926</cx:pt>
          <cx:pt idx="1978">71919</cx:pt>
          <cx:pt idx="1979">71917</cx:pt>
          <cx:pt idx="1980">71906</cx:pt>
          <cx:pt idx="1981">71900</cx:pt>
          <cx:pt idx="1982">71844</cx:pt>
          <cx:pt idx="1983">71841</cx:pt>
          <cx:pt idx="1984">71833</cx:pt>
          <cx:pt idx="1985">71820</cx:pt>
          <cx:pt idx="1986">71803</cx:pt>
          <cx:pt idx="1987">71782</cx:pt>
          <cx:pt idx="1988">71756</cx:pt>
          <cx:pt idx="1989">71755</cx:pt>
          <cx:pt idx="1990">71666</cx:pt>
          <cx:pt idx="1991">71666</cx:pt>
          <cx:pt idx="1992">71650</cx:pt>
          <cx:pt idx="1993">71637</cx:pt>
          <cx:pt idx="1994">71577</cx:pt>
          <cx:pt idx="1995">71558</cx:pt>
          <cx:pt idx="1996">71556</cx:pt>
          <cx:pt idx="1997">71548</cx:pt>
          <cx:pt idx="1998">71543</cx:pt>
          <cx:pt idx="1999">71536</cx:pt>
          <cx:pt idx="2000">71525</cx:pt>
          <cx:pt idx="2001">71504</cx:pt>
          <cx:pt idx="2002">71496</cx:pt>
          <cx:pt idx="2003">71495</cx:pt>
          <cx:pt idx="2004">71461</cx:pt>
          <cx:pt idx="2005">71449</cx:pt>
          <cx:pt idx="2006">71443</cx:pt>
          <cx:pt idx="2007">71419</cx:pt>
          <cx:pt idx="2008">71419</cx:pt>
          <cx:pt idx="2009">71337</cx:pt>
          <cx:pt idx="2010">71314</cx:pt>
          <cx:pt idx="2011">71295</cx:pt>
          <cx:pt idx="2012">71269</cx:pt>
          <cx:pt idx="2013">71266</cx:pt>
          <cx:pt idx="2014">71264</cx:pt>
          <cx:pt idx="2015">71255</cx:pt>
          <cx:pt idx="2016">71254</cx:pt>
          <cx:pt idx="2017">71249</cx:pt>
          <cx:pt idx="2018">71235</cx:pt>
          <cx:pt idx="2019">71175</cx:pt>
          <cx:pt idx="2020">71166</cx:pt>
          <cx:pt idx="2021">71151</cx:pt>
          <cx:pt idx="2022">71141</cx:pt>
          <cx:pt idx="2023">71127</cx:pt>
          <cx:pt idx="2024">71106</cx:pt>
          <cx:pt idx="2025">71092</cx:pt>
          <cx:pt idx="2026">71090</cx:pt>
          <cx:pt idx="2027">71083</cx:pt>
          <cx:pt idx="2028">71079</cx:pt>
          <cx:pt idx="2029">71067</cx:pt>
          <cx:pt idx="2030">71065</cx:pt>
          <cx:pt idx="2031">71051</cx:pt>
          <cx:pt idx="2032">71044</cx:pt>
          <cx:pt idx="2033">71040</cx:pt>
          <cx:pt idx="2034">71034</cx:pt>
          <cx:pt idx="2035">71033</cx:pt>
          <cx:pt idx="2036">71021</cx:pt>
          <cx:pt idx="2037">71021</cx:pt>
          <cx:pt idx="2038">70991</cx:pt>
          <cx:pt idx="2039">70979</cx:pt>
          <cx:pt idx="2040">70925</cx:pt>
          <cx:pt idx="2041">70887</cx:pt>
          <cx:pt idx="2042">70883</cx:pt>
          <cx:pt idx="2043">70857</cx:pt>
          <cx:pt idx="2044">70851</cx:pt>
          <cx:pt idx="2045">70824</cx:pt>
          <cx:pt idx="2046">70822</cx:pt>
          <cx:pt idx="2047">70821</cx:pt>
          <cx:pt idx="2048">70817</cx:pt>
          <cx:pt idx="2049">70809</cx:pt>
          <cx:pt idx="2050">70775</cx:pt>
          <cx:pt idx="2051">70774</cx:pt>
          <cx:pt idx="2052">70766</cx:pt>
          <cx:pt idx="2053">70753</cx:pt>
          <cx:pt idx="2054">70716</cx:pt>
          <cx:pt idx="2055">70713</cx:pt>
          <cx:pt idx="2056">70706</cx:pt>
          <cx:pt idx="2057">70695</cx:pt>
          <cx:pt idx="2058">70687</cx:pt>
          <cx:pt idx="2059">70676</cx:pt>
          <cx:pt idx="2060">70665</cx:pt>
          <cx:pt idx="2061">70664</cx:pt>
          <cx:pt idx="2062">70644</cx:pt>
          <cx:pt idx="2063">70642</cx:pt>
          <cx:pt idx="2064">70640</cx:pt>
          <cx:pt idx="2065">70632</cx:pt>
          <cx:pt idx="2066">70609</cx:pt>
          <cx:pt idx="2067">70609</cx:pt>
          <cx:pt idx="2068">70585</cx:pt>
          <cx:pt idx="2069">70582</cx:pt>
          <cx:pt idx="2070">70574</cx:pt>
          <cx:pt idx="2071">70545</cx:pt>
          <cx:pt idx="2072">70542</cx:pt>
          <cx:pt idx="2073">70530</cx:pt>
          <cx:pt idx="2074">70510</cx:pt>
          <cx:pt idx="2075">70509</cx:pt>
          <cx:pt idx="2076">70508</cx:pt>
          <cx:pt idx="2077">70497</cx:pt>
          <cx:pt idx="2078">70471</cx:pt>
          <cx:pt idx="2079">70449</cx:pt>
          <cx:pt idx="2080">70430</cx:pt>
          <cx:pt idx="2081">70417</cx:pt>
          <cx:pt idx="2082">70411</cx:pt>
          <cx:pt idx="2083">70369</cx:pt>
          <cx:pt idx="2084">70361</cx:pt>
          <cx:pt idx="2085">70354</cx:pt>
          <cx:pt idx="2086">70351</cx:pt>
          <cx:pt idx="2087">70349</cx:pt>
          <cx:pt idx="2088">70349</cx:pt>
          <cx:pt idx="2089">70297</cx:pt>
          <cx:pt idx="2090">70280</cx:pt>
          <cx:pt idx="2091">70275</cx:pt>
          <cx:pt idx="2092">70265</cx:pt>
          <cx:pt idx="2093">70239</cx:pt>
          <cx:pt idx="2094">70234</cx:pt>
          <cx:pt idx="2095">70229</cx:pt>
          <cx:pt idx="2096">70206</cx:pt>
          <cx:pt idx="2097">70176</cx:pt>
          <cx:pt idx="2098">70162</cx:pt>
          <cx:pt idx="2099">70146</cx:pt>
          <cx:pt idx="2100">70137</cx:pt>
          <cx:pt idx="2101">70096</cx:pt>
          <cx:pt idx="2102">70088</cx:pt>
          <cx:pt idx="2103">70071</cx:pt>
          <cx:pt idx="2104">70069</cx:pt>
          <cx:pt idx="2105">70048</cx:pt>
          <cx:pt idx="2106">70029</cx:pt>
          <cx:pt idx="2107">69997</cx:pt>
          <cx:pt idx="2108">69971</cx:pt>
          <cx:pt idx="2109">69961</cx:pt>
          <cx:pt idx="2110">69959</cx:pt>
          <cx:pt idx="2111">69959</cx:pt>
          <cx:pt idx="2112">69933</cx:pt>
          <cx:pt idx="2113">69932</cx:pt>
          <cx:pt idx="2114">69928</cx:pt>
          <cx:pt idx="2115">69912</cx:pt>
          <cx:pt idx="2116">69911</cx:pt>
          <cx:pt idx="2117">69904</cx:pt>
          <cx:pt idx="2118">69889</cx:pt>
          <cx:pt idx="2119">69869</cx:pt>
          <cx:pt idx="2120">69857</cx:pt>
          <cx:pt idx="2121">69855</cx:pt>
          <cx:pt idx="2122">69844</cx:pt>
          <cx:pt idx="2123">69826</cx:pt>
          <cx:pt idx="2124">69812</cx:pt>
          <cx:pt idx="2125">69793</cx:pt>
          <cx:pt idx="2126">69781</cx:pt>
          <cx:pt idx="2127">69776</cx:pt>
          <cx:pt idx="2128">69765</cx:pt>
          <cx:pt idx="2129">69763</cx:pt>
          <cx:pt idx="2130">69709</cx:pt>
          <cx:pt idx="2131">69692</cx:pt>
          <cx:pt idx="2132">69691</cx:pt>
          <cx:pt idx="2133">69669</cx:pt>
          <cx:pt idx="2134">69667</cx:pt>
          <cx:pt idx="2135">69642</cx:pt>
          <cx:pt idx="2136">69630</cx:pt>
          <cx:pt idx="2137">69626</cx:pt>
          <cx:pt idx="2138">69622</cx:pt>
          <cx:pt idx="2139">69619</cx:pt>
          <cx:pt idx="2140">69597</cx:pt>
          <cx:pt idx="2141">69583</cx:pt>
          <cx:pt idx="2142">69583</cx:pt>
          <cx:pt idx="2143">69583</cx:pt>
          <cx:pt idx="2144">69565</cx:pt>
          <cx:pt idx="2145">69559</cx:pt>
          <cx:pt idx="2146">69538</cx:pt>
          <cx:pt idx="2147">69519</cx:pt>
          <cx:pt idx="2148">69518</cx:pt>
          <cx:pt idx="2149">69499</cx:pt>
          <cx:pt idx="2150">69498</cx:pt>
          <cx:pt idx="2151">69497</cx:pt>
          <cx:pt idx="2152">69475</cx:pt>
          <cx:pt idx="2153">69471</cx:pt>
          <cx:pt idx="2154">69460</cx:pt>
          <cx:pt idx="2155">69460</cx:pt>
          <cx:pt idx="2156">69448</cx:pt>
          <cx:pt idx="2157">69383</cx:pt>
          <cx:pt idx="2158">69372</cx:pt>
          <cx:pt idx="2159">69352</cx:pt>
          <cx:pt idx="2160">69341</cx:pt>
          <cx:pt idx="2161">69338</cx:pt>
          <cx:pt idx="2162">69332</cx:pt>
          <cx:pt idx="2163">69326</cx:pt>
          <cx:pt idx="2164">69321</cx:pt>
          <cx:pt idx="2165">69312</cx:pt>
          <cx:pt idx="2166">69299</cx:pt>
          <cx:pt idx="2167">69290</cx:pt>
          <cx:pt idx="2168">69278</cx:pt>
          <cx:pt idx="2169">69273</cx:pt>
          <cx:pt idx="2170">69260</cx:pt>
          <cx:pt idx="2171">69188</cx:pt>
          <cx:pt idx="2172">69156</cx:pt>
          <cx:pt idx="2173">69124</cx:pt>
          <cx:pt idx="2174">69114</cx:pt>
          <cx:pt idx="2175">69108</cx:pt>
          <cx:pt idx="2176">69102</cx:pt>
          <cx:pt idx="2177">69100</cx:pt>
          <cx:pt idx="2178">69095</cx:pt>
          <cx:pt idx="2179">69080</cx:pt>
          <cx:pt idx="2180">69076</cx:pt>
          <cx:pt idx="2181">69061</cx:pt>
          <cx:pt idx="2182">69060</cx:pt>
          <cx:pt idx="2183">69025</cx:pt>
          <cx:pt idx="2184">69017</cx:pt>
          <cx:pt idx="2185">69015</cx:pt>
          <cx:pt idx="2186">69011</cx:pt>
          <cx:pt idx="2187">68969</cx:pt>
          <cx:pt idx="2188">68952</cx:pt>
          <cx:pt idx="2189">68947</cx:pt>
          <cx:pt idx="2190">68941</cx:pt>
          <cx:pt idx="2191">68941</cx:pt>
          <cx:pt idx="2192">68938</cx:pt>
          <cx:pt idx="2193">68928</cx:pt>
          <cx:pt idx="2194">68890</cx:pt>
          <cx:pt idx="2195">68877</cx:pt>
          <cx:pt idx="2196">68875</cx:pt>
          <cx:pt idx="2197">68868</cx:pt>
          <cx:pt idx="2198">68865</cx:pt>
          <cx:pt idx="2199">68839</cx:pt>
          <cx:pt idx="2200">68826</cx:pt>
          <cx:pt idx="2201">68826</cx:pt>
          <cx:pt idx="2202">68820</cx:pt>
          <cx:pt idx="2203">68808</cx:pt>
          <cx:pt idx="2204">68802</cx:pt>
          <cx:pt idx="2205">68792</cx:pt>
          <cx:pt idx="2206">68790</cx:pt>
          <cx:pt idx="2207">68777</cx:pt>
          <cx:pt idx="2208">68773</cx:pt>
          <cx:pt idx="2209">68769</cx:pt>
          <cx:pt idx="2210">68766</cx:pt>
          <cx:pt idx="2211">68761</cx:pt>
          <cx:pt idx="2212">68759</cx:pt>
          <cx:pt idx="2213">68750</cx:pt>
          <cx:pt idx="2214">68740</cx:pt>
          <cx:pt idx="2215">68737</cx:pt>
          <cx:pt idx="2216">68728</cx:pt>
          <cx:pt idx="2217">68719</cx:pt>
          <cx:pt idx="2218">68715</cx:pt>
          <cx:pt idx="2219">68706</cx:pt>
          <cx:pt idx="2220">68698</cx:pt>
          <cx:pt idx="2221">68692</cx:pt>
          <cx:pt idx="2222">68666</cx:pt>
          <cx:pt idx="2223">68601</cx:pt>
          <cx:pt idx="2224">68598</cx:pt>
          <cx:pt idx="2225">68590</cx:pt>
          <cx:pt idx="2226">68581</cx:pt>
          <cx:pt idx="2227">68579</cx:pt>
          <cx:pt idx="2228">68565</cx:pt>
          <cx:pt idx="2229">68553</cx:pt>
          <cx:pt idx="2230">68539</cx:pt>
          <cx:pt idx="2231">68535</cx:pt>
          <cx:pt idx="2232">68528</cx:pt>
          <cx:pt idx="2233">68526</cx:pt>
          <cx:pt idx="2234">68515</cx:pt>
          <cx:pt idx="2235">68509</cx:pt>
          <cx:pt idx="2236">68484</cx:pt>
          <cx:pt idx="2237">68466</cx:pt>
          <cx:pt idx="2238">68448</cx:pt>
          <cx:pt idx="2239">68430</cx:pt>
          <cx:pt idx="2240">68417</cx:pt>
          <cx:pt idx="2241">68397</cx:pt>
          <cx:pt idx="2242">68392</cx:pt>
          <cx:pt idx="2243">68381</cx:pt>
          <cx:pt idx="2244">68351</cx:pt>
          <cx:pt idx="2245">68344</cx:pt>
          <cx:pt idx="2246">68338</cx:pt>
          <cx:pt idx="2247">68331</cx:pt>
          <cx:pt idx="2248">68330</cx:pt>
          <cx:pt idx="2249">68297</cx:pt>
          <cx:pt idx="2250">68294</cx:pt>
          <cx:pt idx="2251">68282</cx:pt>
          <cx:pt idx="2252">68268</cx:pt>
          <cx:pt idx="2253">68253</cx:pt>
          <cx:pt idx="2254">68224</cx:pt>
          <cx:pt idx="2255">68207</cx:pt>
          <cx:pt idx="2256">68202</cx:pt>
          <cx:pt idx="2257">68181</cx:pt>
          <cx:pt idx="2258">68181</cx:pt>
          <cx:pt idx="2259">68168</cx:pt>
          <cx:pt idx="2260">68165</cx:pt>
          <cx:pt idx="2261">68162</cx:pt>
          <cx:pt idx="2262">68138</cx:pt>
          <cx:pt idx="2263">68121</cx:pt>
          <cx:pt idx="2264">68115</cx:pt>
          <cx:pt idx="2265">68083</cx:pt>
          <cx:pt idx="2266">68070</cx:pt>
          <cx:pt idx="2267">68058</cx:pt>
          <cx:pt idx="2268">68050</cx:pt>
          <cx:pt idx="2269">68034</cx:pt>
          <cx:pt idx="2270">68010</cx:pt>
          <cx:pt idx="2271">67992</cx:pt>
          <cx:pt idx="2272">67991</cx:pt>
          <cx:pt idx="2273">67976</cx:pt>
          <cx:pt idx="2274">67947</cx:pt>
          <cx:pt idx="2275">67945</cx:pt>
          <cx:pt idx="2276">67934</cx:pt>
          <cx:pt idx="2277">67919</cx:pt>
          <cx:pt idx="2278">67873</cx:pt>
          <cx:pt idx="2279">67869</cx:pt>
          <cx:pt idx="2280">67852</cx:pt>
          <cx:pt idx="2281">67845</cx:pt>
          <cx:pt idx="2282">67838</cx:pt>
          <cx:pt idx="2283">67827</cx:pt>
          <cx:pt idx="2284">67823</cx:pt>
          <cx:pt idx="2285">67822</cx:pt>
          <cx:pt idx="2286">67819</cx:pt>
          <cx:pt idx="2287">67781</cx:pt>
          <cx:pt idx="2288">67779</cx:pt>
          <cx:pt idx="2289">67779</cx:pt>
          <cx:pt idx="2290">67764</cx:pt>
          <cx:pt idx="2291">67756</cx:pt>
          <cx:pt idx="2292">67723</cx:pt>
          <cx:pt idx="2293">67722</cx:pt>
          <cx:pt idx="2294">67685</cx:pt>
          <cx:pt idx="2295">67655</cx:pt>
          <cx:pt idx="2296">67647</cx:pt>
          <cx:pt idx="2297">67640</cx:pt>
          <cx:pt idx="2298">67638</cx:pt>
          <cx:pt idx="2299">67632</cx:pt>
          <cx:pt idx="2300">67605</cx:pt>
          <cx:pt idx="2301">67602</cx:pt>
          <cx:pt idx="2302">67557</cx:pt>
          <cx:pt idx="2303">67535</cx:pt>
          <cx:pt idx="2304">67527</cx:pt>
          <cx:pt idx="2305">67496</cx:pt>
          <cx:pt idx="2306">67493</cx:pt>
          <cx:pt idx="2307">67466</cx:pt>
          <cx:pt idx="2308">67453</cx:pt>
          <cx:pt idx="2309">67434</cx:pt>
          <cx:pt idx="2310">67421</cx:pt>
          <cx:pt idx="2311">67411</cx:pt>
          <cx:pt idx="2312">67373</cx:pt>
          <cx:pt idx="2313">67278</cx:pt>
          <cx:pt idx="2314">67267</cx:pt>
          <cx:pt idx="2315">67265</cx:pt>
          <cx:pt idx="2316">67251</cx:pt>
          <cx:pt idx="2317">67245</cx:pt>
          <cx:pt idx="2318">67224</cx:pt>
          <cx:pt idx="2319">67215</cx:pt>
          <cx:pt idx="2320">67205</cx:pt>
          <cx:pt idx="2321">67196</cx:pt>
          <cx:pt idx="2322">67181</cx:pt>
          <cx:pt idx="2323">67152</cx:pt>
          <cx:pt idx="2324">67149</cx:pt>
          <cx:pt idx="2325">67143</cx:pt>
          <cx:pt idx="2326">67140</cx:pt>
          <cx:pt idx="2327">67135</cx:pt>
          <cx:pt idx="2328">67126</cx:pt>
          <cx:pt idx="2329">67100</cx:pt>
          <cx:pt idx="2330">67085</cx:pt>
          <cx:pt idx="2331">67066</cx:pt>
          <cx:pt idx="2332">67051</cx:pt>
          <cx:pt idx="2333">67051</cx:pt>
          <cx:pt idx="2334">67050</cx:pt>
          <cx:pt idx="2335">67035</cx:pt>
          <cx:pt idx="2336">67021</cx:pt>
          <cx:pt idx="2337">67018</cx:pt>
          <cx:pt idx="2338">66989</cx:pt>
          <cx:pt idx="2339">66948</cx:pt>
          <cx:pt idx="2340">66946</cx:pt>
          <cx:pt idx="2341">66914</cx:pt>
          <cx:pt idx="2342">66909</cx:pt>
          <cx:pt idx="2343">66907</cx:pt>
          <cx:pt idx="2344">66892</cx:pt>
          <cx:pt idx="2345">66876</cx:pt>
          <cx:pt idx="2346">66849</cx:pt>
          <cx:pt idx="2347">66781</cx:pt>
          <cx:pt idx="2348">66738</cx:pt>
          <cx:pt idx="2349">66735</cx:pt>
          <cx:pt idx="2350">66728</cx:pt>
          <cx:pt idx="2351">66701</cx:pt>
          <cx:pt idx="2352">66692</cx:pt>
          <cx:pt idx="2353">66678</cx:pt>
          <cx:pt idx="2354">66665</cx:pt>
          <cx:pt idx="2355">66660</cx:pt>
          <cx:pt idx="2356">66648</cx:pt>
          <cx:pt idx="2357">66637</cx:pt>
          <cx:pt idx="2358">66629</cx:pt>
          <cx:pt idx="2359">66608</cx:pt>
          <cx:pt idx="2360">66607</cx:pt>
          <cx:pt idx="2361">66605</cx:pt>
          <cx:pt idx="2362">66603</cx:pt>
          <cx:pt idx="2363">66602</cx:pt>
          <cx:pt idx="2364">66600</cx:pt>
          <cx:pt idx="2365">66589</cx:pt>
          <cx:pt idx="2366">66569</cx:pt>
          <cx:pt idx="2367">66540</cx:pt>
          <cx:pt idx="2368">66536</cx:pt>
          <cx:pt idx="2369">66521</cx:pt>
          <cx:pt idx="2370">66517</cx:pt>
          <cx:pt idx="2371">66474</cx:pt>
          <cx:pt idx="2372">66442</cx:pt>
          <cx:pt idx="2373">66439</cx:pt>
          <cx:pt idx="2374">66430</cx:pt>
          <cx:pt idx="2375">66424</cx:pt>
          <cx:pt idx="2376">66408</cx:pt>
          <cx:pt idx="2377">66395</cx:pt>
          <cx:pt idx="2378">66388</cx:pt>
          <cx:pt idx="2379">66337</cx:pt>
          <cx:pt idx="2380">66336</cx:pt>
          <cx:pt idx="2381">66299</cx:pt>
          <cx:pt idx="2382">66298</cx:pt>
          <cx:pt idx="2383">66297</cx:pt>
          <cx:pt idx="2384">66288</cx:pt>
          <cx:pt idx="2385">66262</cx:pt>
          <cx:pt idx="2386">66220</cx:pt>
          <cx:pt idx="2387">66220</cx:pt>
          <cx:pt idx="2388">66202</cx:pt>
          <cx:pt idx="2389">66193</cx:pt>
          <cx:pt idx="2390">66192</cx:pt>
          <cx:pt idx="2391">66187</cx:pt>
          <cx:pt idx="2392">66180</cx:pt>
          <cx:pt idx="2393">66125</cx:pt>
          <cx:pt idx="2394">66048</cx:pt>
          <cx:pt idx="2395">66035</cx:pt>
          <cx:pt idx="2396">66005</cx:pt>
          <cx:pt idx="2397">66002</cx:pt>
          <cx:pt idx="2398">65990</cx:pt>
          <cx:pt idx="2399">65972</cx:pt>
          <cx:pt idx="2400">65964</cx:pt>
          <cx:pt idx="2401">65949</cx:pt>
          <cx:pt idx="2402">65933</cx:pt>
          <cx:pt idx="2403">65933</cx:pt>
          <cx:pt idx="2404">65891</cx:pt>
          <cx:pt idx="2405">65881</cx:pt>
          <cx:pt idx="2406">65876</cx:pt>
          <cx:pt idx="2407">65858</cx:pt>
          <cx:pt idx="2408">65832</cx:pt>
          <cx:pt idx="2409">65820</cx:pt>
          <cx:pt idx="2410">65768</cx:pt>
          <cx:pt idx="2411">65765</cx:pt>
          <cx:pt idx="2412">65747</cx:pt>
          <cx:pt idx="2413">65720</cx:pt>
          <cx:pt idx="2414">65697</cx:pt>
          <cx:pt idx="2415">65686</cx:pt>
          <cx:pt idx="2416">65674</cx:pt>
          <cx:pt idx="2417">65673</cx:pt>
          <cx:pt idx="2418">65670</cx:pt>
          <cx:pt idx="2419">65660</cx:pt>
          <cx:pt idx="2420">65650</cx:pt>
          <cx:pt idx="2421">65644</cx:pt>
          <cx:pt idx="2422">65630</cx:pt>
          <cx:pt idx="2423">65617</cx:pt>
          <cx:pt idx="2424">65617</cx:pt>
          <cx:pt idx="2425">65587</cx:pt>
          <cx:pt idx="2426">65579</cx:pt>
          <cx:pt idx="2427">65576</cx:pt>
          <cx:pt idx="2428">65543</cx:pt>
          <cx:pt idx="2429">65532</cx:pt>
          <cx:pt idx="2430">65525</cx:pt>
          <cx:pt idx="2431">65520</cx:pt>
          <cx:pt idx="2432">65491</cx:pt>
          <cx:pt idx="2433">65480</cx:pt>
          <cx:pt idx="2434">65455</cx:pt>
          <cx:pt idx="2435">65442</cx:pt>
          <cx:pt idx="2436">65433</cx:pt>
          <cx:pt idx="2437">65430</cx:pt>
          <cx:pt idx="2438">65419</cx:pt>
          <cx:pt idx="2439">65417</cx:pt>
          <cx:pt idx="2440">65393</cx:pt>
          <cx:pt idx="2441">65393</cx:pt>
          <cx:pt idx="2442">65350</cx:pt>
          <cx:pt idx="2443">65338</cx:pt>
          <cx:pt idx="2444">65299</cx:pt>
          <cx:pt idx="2445">65290</cx:pt>
          <cx:pt idx="2446">65270</cx:pt>
          <cx:pt idx="2447">65270</cx:pt>
          <cx:pt idx="2448">65268</cx:pt>
          <cx:pt idx="2449">65265</cx:pt>
          <cx:pt idx="2450">65253</cx:pt>
          <cx:pt idx="2451">65249</cx:pt>
          <cx:pt idx="2452">65247</cx:pt>
          <cx:pt idx="2453">65247</cx:pt>
          <cx:pt idx="2454">65244</cx:pt>
          <cx:pt idx="2455">65197</cx:pt>
          <cx:pt idx="2456">65192</cx:pt>
          <cx:pt idx="2457">65185</cx:pt>
          <cx:pt idx="2458">65183</cx:pt>
          <cx:pt idx="2459">65169</cx:pt>
          <cx:pt idx="2460">65144</cx:pt>
          <cx:pt idx="2461">65116</cx:pt>
          <cx:pt idx="2462">65095</cx:pt>
          <cx:pt idx="2463">65092</cx:pt>
          <cx:pt idx="2464">65012</cx:pt>
          <cx:pt idx="2465">64995</cx:pt>
          <cx:pt idx="2466">64990</cx:pt>
          <cx:pt idx="2467">64981</cx:pt>
          <cx:pt idx="2468">64968</cx:pt>
          <cx:pt idx="2469">64941</cx:pt>
          <cx:pt idx="2470">64925</cx:pt>
          <cx:pt idx="2471">64888</cx:pt>
          <cx:pt idx="2472">64880</cx:pt>
          <cx:pt idx="2473">64873</cx:pt>
          <cx:pt idx="2474">64853</cx:pt>
          <cx:pt idx="2475">64808</cx:pt>
          <cx:pt idx="2476">64781</cx:pt>
          <cx:pt idx="2477">64771</cx:pt>
          <cx:pt idx="2478">64766</cx:pt>
          <cx:pt idx="2479">64751</cx:pt>
          <cx:pt idx="2480">64738</cx:pt>
          <cx:pt idx="2481">64735</cx:pt>
          <cx:pt idx="2482">64733</cx:pt>
          <cx:pt idx="2483">64722</cx:pt>
          <cx:pt idx="2484">64709</cx:pt>
          <cx:pt idx="2485">64676</cx:pt>
          <cx:pt idx="2486">64653</cx:pt>
          <cx:pt idx="2487">64629</cx:pt>
          <cx:pt idx="2488">64619</cx:pt>
          <cx:pt idx="2489">64607</cx:pt>
          <cx:pt idx="2490">64603</cx:pt>
          <cx:pt idx="2491">64563</cx:pt>
          <cx:pt idx="2492">64561</cx:pt>
          <cx:pt idx="2493">64553</cx:pt>
          <cx:pt idx="2494">64551</cx:pt>
          <cx:pt idx="2495">64551</cx:pt>
          <cx:pt idx="2496">64508</cx:pt>
          <cx:pt idx="2497">64507</cx:pt>
          <cx:pt idx="2498">64474</cx:pt>
          <cx:pt idx="2499">64444</cx:pt>
          <cx:pt idx="2500">64416</cx:pt>
          <cx:pt idx="2501">64410</cx:pt>
          <cx:pt idx="2502">64399</cx:pt>
          <cx:pt idx="2503">64388</cx:pt>
          <cx:pt idx="2504">64387</cx:pt>
          <cx:pt idx="2505">64370</cx:pt>
          <cx:pt idx="2506">64340</cx:pt>
          <cx:pt idx="2507">64333</cx:pt>
          <cx:pt idx="2508">64324</cx:pt>
          <cx:pt idx="2509">64302</cx:pt>
          <cx:pt idx="2510">64300</cx:pt>
          <cx:pt idx="2511">64298</cx:pt>
          <cx:pt idx="2512">64279</cx:pt>
          <cx:pt idx="2513">64271</cx:pt>
          <cx:pt idx="2514">64260</cx:pt>
          <cx:pt idx="2515">64240</cx:pt>
          <cx:pt idx="2516">64224</cx:pt>
          <cx:pt idx="2517">64183</cx:pt>
          <cx:pt idx="2518">64150</cx:pt>
          <cx:pt idx="2519">64125</cx:pt>
          <cx:pt idx="2520">64122</cx:pt>
          <cx:pt idx="2521">64110</cx:pt>
          <cx:pt idx="2522">64110</cx:pt>
          <cx:pt idx="2523">64109</cx:pt>
          <cx:pt idx="2524">64093</cx:pt>
          <cx:pt idx="2525">64085</cx:pt>
          <cx:pt idx="2526">64059</cx:pt>
          <cx:pt idx="2527">64052</cx:pt>
          <cx:pt idx="2528">64051</cx:pt>
          <cx:pt idx="2529">64015</cx:pt>
          <cx:pt idx="2530">64003</cx:pt>
          <cx:pt idx="2531">63967</cx:pt>
          <cx:pt idx="2532">63933</cx:pt>
          <cx:pt idx="2533">63909</cx:pt>
          <cx:pt idx="2534">63894</cx:pt>
          <cx:pt idx="2535">63877</cx:pt>
          <cx:pt idx="2536">63870</cx:pt>
          <cx:pt idx="2537">63863</cx:pt>
          <cx:pt idx="2538">63846</cx:pt>
          <cx:pt idx="2539">63830</cx:pt>
          <cx:pt idx="2540">63777</cx:pt>
          <cx:pt idx="2541">63744</cx:pt>
          <cx:pt idx="2542">63733</cx:pt>
          <cx:pt idx="2543">63723</cx:pt>
          <cx:pt idx="2544">63684</cx:pt>
          <cx:pt idx="2545">63678</cx:pt>
          <cx:pt idx="2546">63667</cx:pt>
          <cx:pt idx="2547">63663</cx:pt>
          <cx:pt idx="2548">63653</cx:pt>
          <cx:pt idx="2549">63637</cx:pt>
          <cx:pt idx="2550">63619</cx:pt>
          <cx:pt idx="2551">63605</cx:pt>
          <cx:pt idx="2552">63596</cx:pt>
          <cx:pt idx="2553">63585</cx:pt>
          <cx:pt idx="2554">63585</cx:pt>
          <cx:pt idx="2555">63577</cx:pt>
          <cx:pt idx="2556">63574</cx:pt>
          <cx:pt idx="2557">63559</cx:pt>
          <cx:pt idx="2558">63556</cx:pt>
          <cx:pt idx="2559">63544</cx:pt>
          <cx:pt idx="2560">63538</cx:pt>
          <cx:pt idx="2561">63523</cx:pt>
          <cx:pt idx="2562">63510</cx:pt>
          <cx:pt idx="2563">63507</cx:pt>
          <cx:pt idx="2564">63500</cx:pt>
          <cx:pt idx="2565">63497</cx:pt>
          <cx:pt idx="2566">63491</cx:pt>
          <cx:pt idx="2567">63454</cx:pt>
          <cx:pt idx="2568">63434</cx:pt>
          <cx:pt idx="2569">63431</cx:pt>
          <cx:pt idx="2570">63429</cx:pt>
          <cx:pt idx="2571">63415</cx:pt>
          <cx:pt idx="2572">63329</cx:pt>
          <cx:pt idx="2573">63315</cx:pt>
          <cx:pt idx="2574">63314</cx:pt>
          <cx:pt idx="2575">63278</cx:pt>
          <cx:pt idx="2576">63271</cx:pt>
          <cx:pt idx="2577">63263</cx:pt>
          <cx:pt idx="2578">63254</cx:pt>
          <cx:pt idx="2579">63225</cx:pt>
          <cx:pt idx="2580">63220</cx:pt>
          <cx:pt idx="2581">63218</cx:pt>
          <cx:pt idx="2582">63211</cx:pt>
          <cx:pt idx="2583">63209</cx:pt>
          <cx:pt idx="2584">63197</cx:pt>
          <cx:pt idx="2585">63180</cx:pt>
          <cx:pt idx="2586">63159</cx:pt>
          <cx:pt idx="2587">63105</cx:pt>
          <cx:pt idx="2588">63091</cx:pt>
          <cx:pt idx="2589">63058</cx:pt>
          <cx:pt idx="2590">63058</cx:pt>
          <cx:pt idx="2591">63031</cx:pt>
          <cx:pt idx="2592">63027</cx:pt>
          <cx:pt idx="2593">63025</cx:pt>
          <cx:pt idx="2594">63015</cx:pt>
          <cx:pt idx="2595">63009</cx:pt>
          <cx:pt idx="2596">62984</cx:pt>
          <cx:pt idx="2597">62982</cx:pt>
          <cx:pt idx="2598">62982</cx:pt>
          <cx:pt idx="2599">62975</cx:pt>
          <cx:pt idx="2600">62968</cx:pt>
          <cx:pt idx="2601">62938</cx:pt>
          <cx:pt idx="2602">62937</cx:pt>
          <cx:pt idx="2603">62932</cx:pt>
          <cx:pt idx="2604">62921</cx:pt>
          <cx:pt idx="2605">62901</cx:pt>
          <cx:pt idx="2606">62894</cx:pt>
          <cx:pt idx="2607">62884</cx:pt>
          <cx:pt idx="2608">62873</cx:pt>
          <cx:pt idx="2609">62870</cx:pt>
          <cx:pt idx="2610">62860</cx:pt>
          <cx:pt idx="2611">62814</cx:pt>
          <cx:pt idx="2612">62805</cx:pt>
          <cx:pt idx="2613">62801</cx:pt>
          <cx:pt idx="2614">62798</cx:pt>
          <cx:pt idx="2615">62790</cx:pt>
          <cx:pt idx="2616">62773</cx:pt>
          <cx:pt idx="2617">62736</cx:pt>
          <cx:pt idx="2618">62722</cx:pt>
          <cx:pt idx="2619">62718</cx:pt>
          <cx:pt idx="2620">62700</cx:pt>
          <cx:pt idx="2621">62693</cx:pt>
          <cx:pt idx="2622">62679</cx:pt>
          <cx:pt idx="2623">62673</cx:pt>
          <cx:pt idx="2624">62665</cx:pt>
          <cx:pt idx="2625">62664</cx:pt>
          <cx:pt idx="2626">62619</cx:pt>
          <cx:pt idx="2627">62598</cx:pt>
          <cx:pt idx="2628">62591</cx:pt>
          <cx:pt idx="2629">62573</cx:pt>
          <cx:pt idx="2630">62571</cx:pt>
          <cx:pt idx="2631">62566</cx:pt>
          <cx:pt idx="2632">62531</cx:pt>
          <cx:pt idx="2633">62508</cx:pt>
          <cx:pt idx="2634">62501</cx:pt>
          <cx:pt idx="2635">62495</cx:pt>
          <cx:pt idx="2636">62480</cx:pt>
          <cx:pt idx="2637">62436</cx:pt>
          <cx:pt idx="2638">62412</cx:pt>
          <cx:pt idx="2639">62406</cx:pt>
          <cx:pt idx="2640">62391</cx:pt>
          <cx:pt idx="2641">62370</cx:pt>
          <cx:pt idx="2642">62340</cx:pt>
          <cx:pt idx="2643">62331</cx:pt>
          <cx:pt idx="2644">62325</cx:pt>
          <cx:pt idx="2645">62324</cx:pt>
          <cx:pt idx="2646">62296</cx:pt>
          <cx:pt idx="2647">62291</cx:pt>
          <cx:pt idx="2648">62255</cx:pt>
          <cx:pt idx="2649">62238</cx:pt>
          <cx:pt idx="2650">62210</cx:pt>
          <cx:pt idx="2651">62205</cx:pt>
          <cx:pt idx="2652">62202</cx:pt>
          <cx:pt idx="2653">62188</cx:pt>
          <cx:pt idx="2654">62176</cx:pt>
          <cx:pt idx="2655">62166</cx:pt>
          <cx:pt idx="2656">62143</cx:pt>
          <cx:pt idx="2657">62141</cx:pt>
          <cx:pt idx="2658">62106</cx:pt>
          <cx:pt idx="2659">62102</cx:pt>
          <cx:pt idx="2660">62098</cx:pt>
          <cx:pt idx="2661">62097</cx:pt>
          <cx:pt idx="2662">62097</cx:pt>
          <cx:pt idx="2663">62082</cx:pt>
          <cx:pt idx="2664">62050</cx:pt>
          <cx:pt idx="2665">62045</cx:pt>
          <cx:pt idx="2666">62020</cx:pt>
          <cx:pt idx="2667">62015</cx:pt>
          <cx:pt idx="2668">62015</cx:pt>
          <cx:pt idx="2669">61988</cx:pt>
          <cx:pt idx="2670">61958</cx:pt>
          <cx:pt idx="2671">61950</cx:pt>
          <cx:pt idx="2672">61930</cx:pt>
          <cx:pt idx="2673">61906</cx:pt>
          <cx:pt idx="2674">61900</cx:pt>
          <cx:pt idx="2675">61898</cx:pt>
          <cx:pt idx="2676">61897</cx:pt>
          <cx:pt idx="2677">61895</cx:pt>
          <cx:pt idx="2678">61895</cx:pt>
          <cx:pt idx="2679">61894</cx:pt>
          <cx:pt idx="2680">61893</cx:pt>
          <cx:pt idx="2681">61886</cx:pt>
          <cx:pt idx="2682">61840</cx:pt>
          <cx:pt idx="2683">61824</cx:pt>
          <cx:pt idx="2684">61823</cx:pt>
          <cx:pt idx="2685">61815</cx:pt>
          <cx:pt idx="2686">61779</cx:pt>
          <cx:pt idx="2687">61773</cx:pt>
          <cx:pt idx="2688">61762</cx:pt>
          <cx:pt idx="2689">61756</cx:pt>
          <cx:pt idx="2690">61751</cx:pt>
          <cx:pt idx="2691">61734</cx:pt>
          <cx:pt idx="2692">61722</cx:pt>
          <cx:pt idx="2693">61703</cx:pt>
          <cx:pt idx="2694">61686</cx:pt>
          <cx:pt idx="2695">61681</cx:pt>
          <cx:pt idx="2696">61668</cx:pt>
          <cx:pt idx="2697">61657</cx:pt>
          <cx:pt idx="2698">61652</cx:pt>
          <cx:pt idx="2699">61647</cx:pt>
          <cx:pt idx="2700">61643</cx:pt>
          <cx:pt idx="2701">61641</cx:pt>
          <cx:pt idx="2702">61640</cx:pt>
          <cx:pt idx="2703">61601</cx:pt>
          <cx:pt idx="2704">61587</cx:pt>
          <cx:pt idx="2705">61568</cx:pt>
          <cx:pt idx="2706">61550</cx:pt>
          <cx:pt idx="2707">61532</cx:pt>
          <cx:pt idx="2708">61488</cx:pt>
          <cx:pt idx="2709">61475</cx:pt>
          <cx:pt idx="2710">61453</cx:pt>
          <cx:pt idx="2711">61437</cx:pt>
          <cx:pt idx="2712">61432</cx:pt>
          <cx:pt idx="2713">61412</cx:pt>
          <cx:pt idx="2714">61401</cx:pt>
          <cx:pt idx="2715">61401</cx:pt>
          <cx:pt idx="2716">61363</cx:pt>
          <cx:pt idx="2717">61362</cx:pt>
          <cx:pt idx="2718">61359</cx:pt>
          <cx:pt idx="2719">61337</cx:pt>
          <cx:pt idx="2720">61332</cx:pt>
          <cx:pt idx="2721">61305</cx:pt>
          <cx:pt idx="2722">61301</cx:pt>
          <cx:pt idx="2723">61290</cx:pt>
          <cx:pt idx="2724">61246</cx:pt>
          <cx:pt idx="2725">61237</cx:pt>
          <cx:pt idx="2726">61174</cx:pt>
          <cx:pt idx="2727">61147</cx:pt>
          <cx:pt idx="2728">61143</cx:pt>
          <cx:pt idx="2729">61102</cx:pt>
          <cx:pt idx="2730">61098</cx:pt>
          <cx:pt idx="2731">61087</cx:pt>
          <cx:pt idx="2732">60988</cx:pt>
          <cx:pt idx="2733">60967</cx:pt>
          <cx:pt idx="2734">60943</cx:pt>
          <cx:pt idx="2735">60928</cx:pt>
          <cx:pt idx="2736">60926</cx:pt>
          <cx:pt idx="2737">60897</cx:pt>
          <cx:pt idx="2738">60897</cx:pt>
          <cx:pt idx="2739">60876</cx:pt>
          <cx:pt idx="2740">60863</cx:pt>
          <cx:pt idx="2741">60853</cx:pt>
          <cx:pt idx="2742">60848</cx:pt>
          <cx:pt idx="2743">60821</cx:pt>
          <cx:pt idx="2744">60798</cx:pt>
          <cx:pt idx="2745">60789</cx:pt>
          <cx:pt idx="2746">60745</cx:pt>
          <cx:pt idx="2747">60688</cx:pt>
          <cx:pt idx="2748">60685</cx:pt>
          <cx:pt idx="2749">60671</cx:pt>
          <cx:pt idx="2750">60668</cx:pt>
          <cx:pt idx="2751">60660</cx:pt>
          <cx:pt idx="2752">60609</cx:pt>
          <cx:pt idx="2753">60605</cx:pt>
          <cx:pt idx="2754">60580</cx:pt>
          <cx:pt idx="2755">60566</cx:pt>
          <cx:pt idx="2756">60562</cx:pt>
          <cx:pt idx="2757">60528</cx:pt>
          <cx:pt idx="2758">60526</cx:pt>
          <cx:pt idx="2759">60514</cx:pt>
          <cx:pt idx="2760">60505</cx:pt>
          <cx:pt idx="2761">60500</cx:pt>
          <cx:pt idx="2762">60492</cx:pt>
          <cx:pt idx="2763">60485</cx:pt>
          <cx:pt idx="2764">60480</cx:pt>
          <cx:pt idx="2765">60471</cx:pt>
          <cx:pt idx="2766">60466</cx:pt>
          <cx:pt idx="2767">60464</cx:pt>
          <cx:pt idx="2768">60458</cx:pt>
          <cx:pt idx="2769">60454</cx:pt>
          <cx:pt idx="2770">60448</cx:pt>
          <cx:pt idx="2771">60443</cx:pt>
          <cx:pt idx="2772">60435</cx:pt>
          <cx:pt idx="2773">60430</cx:pt>
          <cx:pt idx="2774">60429</cx:pt>
          <cx:pt idx="2775">60370</cx:pt>
          <cx:pt idx="2776">60368</cx:pt>
          <cx:pt idx="2777">60356</cx:pt>
          <cx:pt idx="2778">60327</cx:pt>
          <cx:pt idx="2779">60313</cx:pt>
          <cx:pt idx="2780">60294</cx:pt>
          <cx:pt idx="2781">60292</cx:pt>
          <cx:pt idx="2782">60280</cx:pt>
          <cx:pt idx="2783">60274</cx:pt>
          <cx:pt idx="2784">60263</cx:pt>
          <cx:pt idx="2785">60262</cx:pt>
          <cx:pt idx="2786">60250</cx:pt>
          <cx:pt idx="2787">60231</cx:pt>
          <cx:pt idx="2788">60226</cx:pt>
          <cx:pt idx="2789">60211</cx:pt>
          <cx:pt idx="2790">60206</cx:pt>
          <cx:pt idx="2791">60185</cx:pt>
          <cx:pt idx="2792">60167</cx:pt>
          <cx:pt idx="2793">60165</cx:pt>
          <cx:pt idx="2794">60155</cx:pt>
          <cx:pt idx="2795">60136</cx:pt>
          <cx:pt idx="2796">60135</cx:pt>
          <cx:pt idx="2797">60131</cx:pt>
          <cx:pt idx="2798">60115</cx:pt>
          <cx:pt idx="2799">60096</cx:pt>
          <cx:pt idx="2800">60079</cx:pt>
          <cx:pt idx="2801">60076</cx:pt>
          <cx:pt idx="2802">60051</cx:pt>
          <cx:pt idx="2803">60038</cx:pt>
          <cx:pt idx="2804">60035</cx:pt>
          <cx:pt idx="2805">59976</cx:pt>
          <cx:pt idx="2806">59961</cx:pt>
          <cx:pt idx="2807">59948</cx:pt>
          <cx:pt idx="2808">59932</cx:pt>
          <cx:pt idx="2809">59930</cx:pt>
          <cx:pt idx="2810">59865</cx:pt>
          <cx:pt idx="2811">59854</cx:pt>
          <cx:pt idx="2812">59832</cx:pt>
          <cx:pt idx="2813">59826</cx:pt>
          <cx:pt idx="2814">59822</cx:pt>
          <cx:pt idx="2815">59797</cx:pt>
          <cx:pt idx="2816">59783</cx:pt>
          <cx:pt idx="2817">59775</cx:pt>
          <cx:pt idx="2818">59757</cx:pt>
          <cx:pt idx="2819">59752</cx:pt>
          <cx:pt idx="2820">59744</cx:pt>
          <cx:pt idx="2821">59735</cx:pt>
          <cx:pt idx="2822">59726</cx:pt>
          <cx:pt idx="2823">59726</cx:pt>
          <cx:pt idx="2824">59724</cx:pt>
          <cx:pt idx="2825">59708</cx:pt>
          <cx:pt idx="2826">59695</cx:pt>
          <cx:pt idx="2827">59673</cx:pt>
          <cx:pt idx="2828">59654</cx:pt>
          <cx:pt idx="2829">59644</cx:pt>
          <cx:pt idx="2830">59639</cx:pt>
          <cx:pt idx="2831">59628</cx:pt>
          <cx:pt idx="2832">59625</cx:pt>
          <cx:pt idx="2833">59616</cx:pt>
          <cx:pt idx="2834">59576</cx:pt>
          <cx:pt idx="2835">59539</cx:pt>
          <cx:pt idx="2836">59536</cx:pt>
          <cx:pt idx="2837">59506</cx:pt>
          <cx:pt idx="2838">59503</cx:pt>
          <cx:pt idx="2839">59501</cx:pt>
          <cx:pt idx="2840">59497</cx:pt>
          <cx:pt idx="2841">59487</cx:pt>
          <cx:pt idx="2842">59472</cx:pt>
          <cx:pt idx="2843">59450</cx:pt>
          <cx:pt idx="2844">59448</cx:pt>
          <cx:pt idx="2845">59446</cx:pt>
          <cx:pt idx="2846">59445</cx:pt>
          <cx:pt idx="2847">59438</cx:pt>
          <cx:pt idx="2848">59437</cx:pt>
          <cx:pt idx="2849">59436</cx:pt>
          <cx:pt idx="2850">59424</cx:pt>
          <cx:pt idx="2851">59395</cx:pt>
          <cx:pt idx="2852">59376</cx:pt>
          <cx:pt idx="2853">59354</cx:pt>
          <cx:pt idx="2854">59339</cx:pt>
          <cx:pt idx="2855">59321</cx:pt>
          <cx:pt idx="2856">59317</cx:pt>
          <cx:pt idx="2857">59304</cx:pt>
          <cx:pt idx="2858">59295</cx:pt>
          <cx:pt idx="2859">59275</cx:pt>
          <cx:pt idx="2860">59251</cx:pt>
          <cx:pt idx="2861">59246</cx:pt>
          <cx:pt idx="2862">59240</cx:pt>
          <cx:pt idx="2863">59234</cx:pt>
          <cx:pt idx="2864">59231</cx:pt>
          <cx:pt idx="2865">59225</cx:pt>
          <cx:pt idx="2866">59213</cx:pt>
          <cx:pt idx="2867">59191</cx:pt>
          <cx:pt idx="2868">59181</cx:pt>
          <cx:pt idx="2869">59167</cx:pt>
          <cx:pt idx="2870">59150</cx:pt>
          <cx:pt idx="2871">59122</cx:pt>
          <cx:pt idx="2872">59109</cx:pt>
          <cx:pt idx="2873">59093</cx:pt>
          <cx:pt idx="2874">59043</cx:pt>
          <cx:pt idx="2875">59017</cx:pt>
          <cx:pt idx="2876">59012</cx:pt>
          <cx:pt idx="2877">59009</cx:pt>
          <cx:pt idx="2878">59004</cx:pt>
          <cx:pt idx="2879">59001</cx:pt>
          <cx:pt idx="2880">58976</cx:pt>
          <cx:pt idx="2881">58968</cx:pt>
          <cx:pt idx="2882">58949</cx:pt>
          <cx:pt idx="2883">58930</cx:pt>
          <cx:pt idx="2884">58903</cx:pt>
          <cx:pt idx="2885">58900</cx:pt>
          <cx:pt idx="2886">58887</cx:pt>
          <cx:pt idx="2887">58886</cx:pt>
          <cx:pt idx="2888">58860</cx:pt>
          <cx:pt idx="2889">58832</cx:pt>
          <cx:pt idx="2890">58813</cx:pt>
          <cx:pt idx="2891">58806</cx:pt>
          <cx:pt idx="2892">58791</cx:pt>
          <cx:pt idx="2893">58774</cx:pt>
          <cx:pt idx="2894">58771</cx:pt>
          <cx:pt idx="2895">58768</cx:pt>
          <cx:pt idx="2896">58760</cx:pt>
          <cx:pt idx="2897">58723</cx:pt>
          <cx:pt idx="2898">58708</cx:pt>
          <cx:pt idx="2899">58707</cx:pt>
          <cx:pt idx="2900">58653</cx:pt>
          <cx:pt idx="2901">58640</cx:pt>
          <cx:pt idx="2902">58637</cx:pt>
          <cx:pt idx="2903">58605</cx:pt>
          <cx:pt idx="2904">58591</cx:pt>
          <cx:pt idx="2905">58588</cx:pt>
          <cx:pt idx="2906">58567</cx:pt>
          <cx:pt idx="2907">58559</cx:pt>
          <cx:pt idx="2908">58558</cx:pt>
          <cx:pt idx="2909">58548</cx:pt>
          <cx:pt idx="2910">58547</cx:pt>
          <cx:pt idx="2911">58527</cx:pt>
          <cx:pt idx="2912">58519</cx:pt>
          <cx:pt idx="2913">58513</cx:pt>
          <cx:pt idx="2914">58496</cx:pt>
          <cx:pt idx="2915">58484</cx:pt>
          <cx:pt idx="2916">58484</cx:pt>
          <cx:pt idx="2917">58443</cx:pt>
          <cx:pt idx="2918">58438</cx:pt>
          <cx:pt idx="2919">58438</cx:pt>
          <cx:pt idx="2920">58432</cx:pt>
          <cx:pt idx="2921">58419</cx:pt>
          <cx:pt idx="2922">58417</cx:pt>
          <cx:pt idx="2923">58410</cx:pt>
          <cx:pt idx="2924">58403</cx:pt>
          <cx:pt idx="2925">58367</cx:pt>
          <cx:pt idx="2926">58337</cx:pt>
          <cx:pt idx="2927">58330</cx:pt>
          <cx:pt idx="2928">58294</cx:pt>
          <cx:pt idx="2929">58292</cx:pt>
          <cx:pt idx="2930">58270</cx:pt>
          <cx:pt idx="2931">58254</cx:pt>
          <cx:pt idx="2932">58247</cx:pt>
          <cx:pt idx="2933">58226</cx:pt>
          <cx:pt idx="2934">58226</cx:pt>
          <cx:pt idx="2935">58224</cx:pt>
          <cx:pt idx="2936">58146</cx:pt>
          <cx:pt idx="2937">58143</cx:pt>
          <cx:pt idx="2938">58107</cx:pt>
          <cx:pt idx="2939">58099</cx:pt>
          <cx:pt idx="2940">58089</cx:pt>
          <cx:pt idx="2941">58078</cx:pt>
          <cx:pt idx="2942">58049</cx:pt>
          <cx:pt idx="2943">58046</cx:pt>
          <cx:pt idx="2944">58037</cx:pt>
          <cx:pt idx="2945">58033</cx:pt>
          <cx:pt idx="2946">58002</cx:pt>
          <cx:pt idx="2947">58001</cx:pt>
          <cx:pt idx="2948">57993</cx:pt>
          <cx:pt idx="2949">57989</cx:pt>
          <cx:pt idx="2950">57973</cx:pt>
          <cx:pt idx="2951">57969</cx:pt>
          <cx:pt idx="2952">57957</cx:pt>
          <cx:pt idx="2953">57956</cx:pt>
          <cx:pt idx="2954">57938</cx:pt>
          <cx:pt idx="2955">57891</cx:pt>
          <cx:pt idx="2956">57885</cx:pt>
          <cx:pt idx="2957">57870</cx:pt>
          <cx:pt idx="2958">57847</cx:pt>
          <cx:pt idx="2959">57840</cx:pt>
          <cx:pt idx="2960">57825</cx:pt>
          <cx:pt idx="2961">57823</cx:pt>
          <cx:pt idx="2962">57809</cx:pt>
          <cx:pt idx="2963">57790</cx:pt>
          <cx:pt idx="2964">57786</cx:pt>
          <cx:pt idx="2965">57779</cx:pt>
          <cx:pt idx="2966">57773</cx:pt>
          <cx:pt idx="2967">57769</cx:pt>
          <cx:pt idx="2968">57742</cx:pt>
          <cx:pt idx="2969">57736</cx:pt>
          <cx:pt idx="2970">57732</cx:pt>
          <cx:pt idx="2971">57695</cx:pt>
          <cx:pt idx="2972">57686</cx:pt>
          <cx:pt idx="2973">57640</cx:pt>
          <cx:pt idx="2974">57636</cx:pt>
          <cx:pt idx="2975">57627</cx:pt>
          <cx:pt idx="2976">57586</cx:pt>
          <cx:pt idx="2977">57572</cx:pt>
          <cx:pt idx="2978">57566</cx:pt>
          <cx:pt idx="2979">57559</cx:pt>
          <cx:pt idx="2980">57554</cx:pt>
          <cx:pt idx="2981">57536</cx:pt>
          <cx:pt idx="2982">57532</cx:pt>
          <cx:pt idx="2983">57531</cx:pt>
          <cx:pt idx="2984">57523</cx:pt>
          <cx:pt idx="2985">57519</cx:pt>
          <cx:pt idx="2986">57519</cx:pt>
          <cx:pt idx="2987">57496</cx:pt>
          <cx:pt idx="2988">57489</cx:pt>
          <cx:pt idx="2989">57482</cx:pt>
          <cx:pt idx="2990">57476</cx:pt>
          <cx:pt idx="2991">57474</cx:pt>
          <cx:pt idx="2992">57447</cx:pt>
          <cx:pt idx="2993">57434</cx:pt>
          <cx:pt idx="2994">57428</cx:pt>
          <cx:pt idx="2995">57420</cx:pt>
          <cx:pt idx="2996">57411</cx:pt>
          <cx:pt idx="2997">57407</cx:pt>
          <cx:pt idx="2998">57400</cx:pt>
          <cx:pt idx="2999">57390</cx:pt>
          <cx:pt idx="3000">57388</cx:pt>
          <cx:pt idx="3001">57386</cx:pt>
          <cx:pt idx="3002">57385</cx:pt>
          <cx:pt idx="3003">57373</cx:pt>
          <cx:pt idx="3004">57362</cx:pt>
          <cx:pt idx="3005">57358</cx:pt>
          <cx:pt idx="3006">57346</cx:pt>
          <cx:pt idx="3007">57333</cx:pt>
          <cx:pt idx="3008">57331</cx:pt>
          <cx:pt idx="3009">57304</cx:pt>
          <cx:pt idx="3010">57295</cx:pt>
          <cx:pt idx="3011">57291</cx:pt>
          <cx:pt idx="3012">57287</cx:pt>
          <cx:pt idx="3013">57264</cx:pt>
          <cx:pt idx="3014">57238</cx:pt>
          <cx:pt idx="3015">57219</cx:pt>
          <cx:pt idx="3016">57181</cx:pt>
          <cx:pt idx="3017">57156</cx:pt>
          <cx:pt idx="3018">57146</cx:pt>
          <cx:pt idx="3019">57137</cx:pt>
          <cx:pt idx="3020">57130</cx:pt>
          <cx:pt idx="3021">57093</cx:pt>
          <cx:pt idx="3022">57085</cx:pt>
          <cx:pt idx="3023">57040</cx:pt>
          <cx:pt idx="3024">57025</cx:pt>
          <cx:pt idx="3025">57024</cx:pt>
          <cx:pt idx="3026">57008</cx:pt>
          <cx:pt idx="3027">57004</cx:pt>
          <cx:pt idx="3028">56965</cx:pt>
          <cx:pt idx="3029">56962</cx:pt>
          <cx:pt idx="3030">56960</cx:pt>
          <cx:pt idx="3031">56938</cx:pt>
          <cx:pt idx="3032">56937</cx:pt>
          <cx:pt idx="3033">56931</cx:pt>
          <cx:pt idx="3034">56913</cx:pt>
          <cx:pt idx="3035">56888</cx:pt>
          <cx:pt idx="3036">56881</cx:pt>
          <cx:pt idx="3037">56859</cx:pt>
          <cx:pt idx="3038">56856</cx:pt>
          <cx:pt idx="3039">56819</cx:pt>
          <cx:pt idx="3040">56818</cx:pt>
          <cx:pt idx="3041">56805</cx:pt>
          <cx:pt idx="3042">56785</cx:pt>
          <cx:pt idx="3043">56780</cx:pt>
          <cx:pt idx="3044">56772</cx:pt>
          <cx:pt idx="3045">56727</cx:pt>
          <cx:pt idx="3046">56727</cx:pt>
          <cx:pt idx="3047">56688</cx:pt>
          <cx:pt idx="3048">56674</cx:pt>
          <cx:pt idx="3049">56655</cx:pt>
          <cx:pt idx="3050">56650</cx:pt>
          <cx:pt idx="3051">56646</cx:pt>
          <cx:pt idx="3052">56613</cx:pt>
          <cx:pt idx="3053">56592</cx:pt>
          <cx:pt idx="3054">56575</cx:pt>
          <cx:pt idx="3055">56572</cx:pt>
          <cx:pt idx="3056">56553</cx:pt>
          <cx:pt idx="3057">56549</cx:pt>
          <cx:pt idx="3058">56545</cx:pt>
          <cx:pt idx="3059">56534</cx:pt>
          <cx:pt idx="3060">56513</cx:pt>
          <cx:pt idx="3061">56505</cx:pt>
          <cx:pt idx="3062">56501</cx:pt>
          <cx:pt idx="3063">56488</cx:pt>
          <cx:pt idx="3064">56446</cx:pt>
          <cx:pt idx="3065">56422</cx:pt>
          <cx:pt idx="3066">56407</cx:pt>
          <cx:pt idx="3067">56396</cx:pt>
          <cx:pt idx="3068">56392</cx:pt>
          <cx:pt idx="3069">56371</cx:pt>
          <cx:pt idx="3070">56355</cx:pt>
          <cx:pt idx="3071">56352</cx:pt>
          <cx:pt idx="3072">56323</cx:pt>
          <cx:pt idx="3073">56306</cx:pt>
          <cx:pt idx="3074">56274</cx:pt>
          <cx:pt idx="3075">56255</cx:pt>
          <cx:pt idx="3076">56250</cx:pt>
          <cx:pt idx="3077">56231</cx:pt>
          <cx:pt idx="3078">56229</cx:pt>
          <cx:pt idx="3079">56200</cx:pt>
          <cx:pt idx="3080">56175</cx:pt>
          <cx:pt idx="3081">56147</cx:pt>
          <cx:pt idx="3082">56131</cx:pt>
          <cx:pt idx="3083">56090</cx:pt>
          <cx:pt idx="3084">56078</cx:pt>
          <cx:pt idx="3085">56077</cx:pt>
          <cx:pt idx="3086">56076</cx:pt>
          <cx:pt idx="3087">56073</cx:pt>
          <cx:pt idx="3088">56041</cx:pt>
          <cx:pt idx="3089">56039</cx:pt>
          <cx:pt idx="3090">56014</cx:pt>
          <cx:pt idx="3091">56011</cx:pt>
          <cx:pt idx="3092">56005</cx:pt>
          <cx:pt idx="3093">56000</cx:pt>
          <cx:pt idx="3094">55980</cx:pt>
          <cx:pt idx="3095">55977</cx:pt>
          <cx:pt idx="3096">55963</cx:pt>
          <cx:pt idx="3097">55952</cx:pt>
          <cx:pt idx="3098">55936</cx:pt>
          <cx:pt idx="3099">55923</cx:pt>
          <cx:pt idx="3100">55893</cx:pt>
          <cx:pt idx="3101">55851</cx:pt>
          <cx:pt idx="3102">55842</cx:pt>
          <cx:pt idx="3103">55832</cx:pt>
          <cx:pt idx="3104">55821</cx:pt>
          <cx:pt idx="3105">55812</cx:pt>
          <cx:pt idx="3106">55809</cx:pt>
          <cx:pt idx="3107">55777</cx:pt>
          <cx:pt idx="3108">55770</cx:pt>
          <cx:pt idx="3109">55723</cx:pt>
          <cx:pt idx="3110">55718</cx:pt>
          <cx:pt idx="3111">55717</cx:pt>
          <cx:pt idx="3112">55713</cx:pt>
          <cx:pt idx="3113">55709</cx:pt>
          <cx:pt idx="3114">55699</cx:pt>
          <cx:pt idx="3115">55682</cx:pt>
          <cx:pt idx="3116">55670</cx:pt>
          <cx:pt idx="3117">55654</cx:pt>
          <cx:pt idx="3118">55649</cx:pt>
          <cx:pt idx="3119">55603</cx:pt>
          <cx:pt idx="3120">55597</cx:pt>
          <cx:pt idx="3121">55595</cx:pt>
          <cx:pt idx="3122">55566</cx:pt>
          <cx:pt idx="3123">55563</cx:pt>
          <cx:pt idx="3124">55559</cx:pt>
          <cx:pt idx="3125">55557</cx:pt>
          <cx:pt idx="3126">55553</cx:pt>
          <cx:pt idx="3127">55524</cx:pt>
          <cx:pt idx="3128">55512</cx:pt>
          <cx:pt idx="3129">55511</cx:pt>
          <cx:pt idx="3130">55509</cx:pt>
          <cx:pt idx="3131">55503</cx:pt>
          <cx:pt idx="3132">55502</cx:pt>
          <cx:pt idx="3133">55487</cx:pt>
          <cx:pt idx="3134">55483</cx:pt>
          <cx:pt idx="3135">55469</cx:pt>
          <cx:pt idx="3136">55465</cx:pt>
          <cx:pt idx="3137">55444</cx:pt>
          <cx:pt idx="3138">55415</cx:pt>
          <cx:pt idx="3139">55392</cx:pt>
          <cx:pt idx="3140">55388</cx:pt>
          <cx:pt idx="3141">55382</cx:pt>
          <cx:pt idx="3142">55369</cx:pt>
          <cx:pt idx="3143">55365</cx:pt>
          <cx:pt idx="3144">55353</cx:pt>
          <cx:pt idx="3145">55349</cx:pt>
          <cx:pt idx="3146">55341</cx:pt>
          <cx:pt idx="3147">55335</cx:pt>
          <cx:pt idx="3148">55322</cx:pt>
          <cx:pt idx="3149">55316</cx:pt>
          <cx:pt idx="3150">55305</cx:pt>
          <cx:pt idx="3151">55302</cx:pt>
          <cx:pt idx="3152">55271</cx:pt>
          <cx:pt idx="3153">55254</cx:pt>
          <cx:pt idx="3154">55248</cx:pt>
          <cx:pt idx="3155">55240</cx:pt>
          <cx:pt idx="3156">55211</cx:pt>
          <cx:pt idx="3157">55211</cx:pt>
          <cx:pt idx="3158">55201</cx:pt>
          <cx:pt idx="3159">55189</cx:pt>
          <cx:pt idx="3160">55181</cx:pt>
          <cx:pt idx="3161">55177</cx:pt>
          <cx:pt idx="3162">55175</cx:pt>
          <cx:pt idx="3163">55168</cx:pt>
          <cx:pt idx="3164">55146</cx:pt>
          <cx:pt idx="3165">55059</cx:pt>
          <cx:pt idx="3166">55056</cx:pt>
          <cx:pt idx="3167">54996</cx:pt>
          <cx:pt idx="3168">54995</cx:pt>
          <cx:pt idx="3169">54974</cx:pt>
          <cx:pt idx="3170">54973</cx:pt>
          <cx:pt idx="3171">54960</cx:pt>
          <cx:pt idx="3172">54952</cx:pt>
          <cx:pt idx="3173">54951</cx:pt>
          <cx:pt idx="3174">54937</cx:pt>
          <cx:pt idx="3175">54920</cx:pt>
          <cx:pt idx="3176">54911</cx:pt>
          <cx:pt idx="3177">54909</cx:pt>
          <cx:pt idx="3178">54903</cx:pt>
          <cx:pt idx="3179">54893</cx:pt>
          <cx:pt idx="3180">54885</cx:pt>
          <cx:pt idx="3181">54873</cx:pt>
          <cx:pt idx="3182">54871</cx:pt>
          <cx:pt idx="3183">54866</cx:pt>
          <cx:pt idx="3184">54856</cx:pt>
          <cx:pt idx="3185">54852</cx:pt>
          <cx:pt idx="3186">54824</cx:pt>
          <cx:pt idx="3187">54823</cx:pt>
          <cx:pt idx="3188">54821</cx:pt>
          <cx:pt idx="3189">54810</cx:pt>
          <cx:pt idx="3190">54785</cx:pt>
          <cx:pt idx="3191">54776</cx:pt>
          <cx:pt idx="3192">54775</cx:pt>
          <cx:pt idx="3193">54765</cx:pt>
          <cx:pt idx="3194">54763</cx:pt>
          <cx:pt idx="3195">54760</cx:pt>
          <cx:pt idx="3196">54756</cx:pt>
          <cx:pt idx="3197">54755</cx:pt>
          <cx:pt idx="3198">54729</cx:pt>
          <cx:pt idx="3199">54712</cx:pt>
          <cx:pt idx="3200">54711</cx:pt>
          <cx:pt idx="3201">54702</cx:pt>
          <cx:pt idx="3202">54695</cx:pt>
          <cx:pt idx="3203">54682</cx:pt>
          <cx:pt idx="3204">54681</cx:pt>
          <cx:pt idx="3205">54676</cx:pt>
          <cx:pt idx="3206">54655</cx:pt>
          <cx:pt idx="3207">54652</cx:pt>
          <cx:pt idx="3208">54639</cx:pt>
          <cx:pt idx="3209">54635</cx:pt>
          <cx:pt idx="3210">54631</cx:pt>
          <cx:pt idx="3211">54630</cx:pt>
          <cx:pt idx="3212">54623</cx:pt>
          <cx:pt idx="3213">54606</cx:pt>
          <cx:pt idx="3214">54585</cx:pt>
          <cx:pt idx="3215">54557</cx:pt>
          <cx:pt idx="3216">54545</cx:pt>
          <cx:pt idx="3217">54536</cx:pt>
          <cx:pt idx="3218">54528</cx:pt>
          <cx:pt idx="3219">54524</cx:pt>
          <cx:pt idx="3220">54521</cx:pt>
          <cx:pt idx="3221">54521</cx:pt>
          <cx:pt idx="3222">54503</cx:pt>
          <cx:pt idx="3223">54497</cx:pt>
          <cx:pt idx="3224">54495</cx:pt>
          <cx:pt idx="3225">54473</cx:pt>
          <cx:pt idx="3226">54437</cx:pt>
          <cx:pt idx="3227">54428</cx:pt>
          <cx:pt idx="3228">54399</cx:pt>
          <cx:pt idx="3229">54394</cx:pt>
          <cx:pt idx="3230">54390</cx:pt>
          <cx:pt idx="3231">54367</cx:pt>
          <cx:pt idx="3232">54365</cx:pt>
          <cx:pt idx="3233">54346</cx:pt>
          <cx:pt idx="3234">54330</cx:pt>
          <cx:pt idx="3235">54321</cx:pt>
          <cx:pt idx="3236">54308</cx:pt>
          <cx:pt idx="3237">54297</cx:pt>
          <cx:pt idx="3238">54295</cx:pt>
          <cx:pt idx="3239">54286</cx:pt>
          <cx:pt idx="3240">54283</cx:pt>
          <cx:pt idx="3241">54276</cx:pt>
          <cx:pt idx="3242">54274</cx:pt>
          <cx:pt idx="3243">54258</cx:pt>
          <cx:pt idx="3244">54201</cx:pt>
          <cx:pt idx="3245">54180</cx:pt>
          <cx:pt idx="3246">54176</cx:pt>
          <cx:pt idx="3247">54164</cx:pt>
          <cx:pt idx="3248">54161</cx:pt>
          <cx:pt idx="3249">54160</cx:pt>
          <cx:pt idx="3250">54152</cx:pt>
          <cx:pt idx="3251">54120</cx:pt>
          <cx:pt idx="3252">54112</cx:pt>
          <cx:pt idx="3253">54102</cx:pt>
          <cx:pt idx="3254">54083</cx:pt>
          <cx:pt idx="3255">54034</cx:pt>
          <cx:pt idx="3256">54013</cx:pt>
          <cx:pt idx="3257">54008</cx:pt>
          <cx:pt idx="3258">53991</cx:pt>
          <cx:pt idx="3259">53979</cx:pt>
          <cx:pt idx="3260">53967</cx:pt>
          <cx:pt idx="3261">53964</cx:pt>
          <cx:pt idx="3262">53935</cx:pt>
          <cx:pt idx="3263">53920</cx:pt>
          <cx:pt idx="3264">53916</cx:pt>
          <cx:pt idx="3265">53899</cx:pt>
          <cx:pt idx="3266">53883</cx:pt>
          <cx:pt idx="3267">53852</cx:pt>
          <cx:pt idx="3268">53848</cx:pt>
          <cx:pt idx="3269">53837</cx:pt>
          <cx:pt idx="3270">53820</cx:pt>
          <cx:pt idx="3271">53807</cx:pt>
          <cx:pt idx="3272">53806</cx:pt>
          <cx:pt idx="3273">53797</cx:pt>
          <cx:pt idx="3274">53789</cx:pt>
          <cx:pt idx="3275">53778</cx:pt>
          <cx:pt idx="3276">53754</cx:pt>
          <cx:pt idx="3277">53744</cx:pt>
          <cx:pt idx="3278">53738</cx:pt>
          <cx:pt idx="3279">53737</cx:pt>
          <cx:pt idx="3280">53683</cx:pt>
          <cx:pt idx="3281">53664</cx:pt>
          <cx:pt idx="3282">53660</cx:pt>
          <cx:pt idx="3283">53659</cx:pt>
          <cx:pt idx="3284">53641</cx:pt>
          <cx:pt idx="3285">53640</cx:pt>
          <cx:pt idx="3286">53622</cx:pt>
          <cx:pt idx="3287">53615</cx:pt>
          <cx:pt idx="3288">53611</cx:pt>
          <cx:pt idx="3289">53591</cx:pt>
          <cx:pt idx="3290">53587</cx:pt>
          <cx:pt idx="3291">53584</cx:pt>
          <cx:pt idx="3292">53582</cx:pt>
          <cx:pt idx="3293">53580</cx:pt>
          <cx:pt idx="3294">53579</cx:pt>
          <cx:pt idx="3295">53578</cx:pt>
          <cx:pt idx="3296">53574</cx:pt>
          <cx:pt idx="3297">53545</cx:pt>
          <cx:pt idx="3298">53506</cx:pt>
          <cx:pt idx="3299">53502</cx:pt>
          <cx:pt idx="3300">53486</cx:pt>
          <cx:pt idx="3301">53484</cx:pt>
          <cx:pt idx="3302">53483</cx:pt>
          <cx:pt idx="3303">53465</cx:pt>
          <cx:pt idx="3304">53455</cx:pt>
          <cx:pt idx="3305">53443</cx:pt>
          <cx:pt idx="3306">53427</cx:pt>
          <cx:pt idx="3307">53395</cx:pt>
          <cx:pt idx="3308">53360</cx:pt>
          <cx:pt idx="3309">53354</cx:pt>
          <cx:pt idx="3310">53350</cx:pt>
          <cx:pt idx="3311">53338</cx:pt>
          <cx:pt idx="3312">53324</cx:pt>
          <cx:pt idx="3313">53301</cx:pt>
          <cx:pt idx="3314">53297</cx:pt>
          <cx:pt idx="3315">53272</cx:pt>
          <cx:pt idx="3316">53264</cx:pt>
          <cx:pt idx="3317">53256</cx:pt>
          <cx:pt idx="3318">53249</cx:pt>
          <cx:pt idx="3319">53229</cx:pt>
          <cx:pt idx="3320">53193</cx:pt>
          <cx:pt idx="3321">53182</cx:pt>
          <cx:pt idx="3322">53155</cx:pt>
          <cx:pt idx="3323">53154</cx:pt>
          <cx:pt idx="3324">53138</cx:pt>
          <cx:pt idx="3325">53128</cx:pt>
          <cx:pt idx="3326">53111</cx:pt>
          <cx:pt idx="3327">53110</cx:pt>
          <cx:pt idx="3328">53090</cx:pt>
          <cx:pt idx="3329">53084</cx:pt>
          <cx:pt idx="3330">53038</cx:pt>
          <cx:pt idx="3331">53036</cx:pt>
          <cx:pt idx="3332">53033</cx:pt>
          <cx:pt idx="3333">53026</cx:pt>
          <cx:pt idx="3334">53014</cx:pt>
          <cx:pt idx="3335">53003</cx:pt>
          <cx:pt idx="3336">52985</cx:pt>
          <cx:pt idx="3337">52971</cx:pt>
          <cx:pt idx="3338">52969</cx:pt>
          <cx:pt idx="3339">52952</cx:pt>
          <cx:pt idx="3340">52934</cx:pt>
          <cx:pt idx="3341">52925</cx:pt>
          <cx:pt idx="3342">52923</cx:pt>
          <cx:pt idx="3343">52897</cx:pt>
          <cx:pt idx="3344">52889</cx:pt>
          <cx:pt idx="3345">52882</cx:pt>
          <cx:pt idx="3346">52881</cx:pt>
          <cx:pt idx="3347">52875</cx:pt>
          <cx:pt idx="3348">52857</cx:pt>
          <cx:pt idx="3349">52833</cx:pt>
          <cx:pt idx="3350">52828</cx:pt>
          <cx:pt idx="3351">52826</cx:pt>
          <cx:pt idx="3352">52816</cx:pt>
          <cx:pt idx="3353">52802</cx:pt>
          <cx:pt idx="3354">52785</cx:pt>
          <cx:pt idx="3355">52783</cx:pt>
          <cx:pt idx="3356">52778</cx:pt>
          <cx:pt idx="3357">52761</cx:pt>
          <cx:pt idx="3358">52735</cx:pt>
          <cx:pt idx="3359">52730</cx:pt>
          <cx:pt idx="3360">52685</cx:pt>
          <cx:pt idx="3361">52681</cx:pt>
          <cx:pt idx="3362">52656</cx:pt>
          <cx:pt idx="3363">52654</cx:pt>
          <cx:pt idx="3364">52653</cx:pt>
          <cx:pt idx="3365">52645</cx:pt>
          <cx:pt idx="3366">52640</cx:pt>
          <cx:pt idx="3367">52606</cx:pt>
          <cx:pt idx="3368">52605</cx:pt>
          <cx:pt idx="3369">52556</cx:pt>
          <cx:pt idx="3370">52554</cx:pt>
          <cx:pt idx="3371">52538</cx:pt>
          <cx:pt idx="3372">52526</cx:pt>
          <cx:pt idx="3373">52475</cx:pt>
          <cx:pt idx="3374">52474</cx:pt>
          <cx:pt idx="3375">52473</cx:pt>
          <cx:pt idx="3376">52454</cx:pt>
          <cx:pt idx="3377">52411</cx:pt>
          <cx:pt idx="3378">52402</cx:pt>
          <cx:pt idx="3379">52402</cx:pt>
          <cx:pt idx="3380">52362</cx:pt>
          <cx:pt idx="3381">52349</cx:pt>
          <cx:pt idx="3382">52346</cx:pt>
          <cx:pt idx="3383">52336</cx:pt>
          <cx:pt idx="3384">52331</cx:pt>
          <cx:pt idx="3385">52322</cx:pt>
          <cx:pt idx="3386">52319</cx:pt>
          <cx:pt idx="3387">52310</cx:pt>
          <cx:pt idx="3388">52285</cx:pt>
          <cx:pt idx="3389">52281</cx:pt>
          <cx:pt idx="3390">52280</cx:pt>
          <cx:pt idx="3391">52278</cx:pt>
          <cx:pt idx="3392">52261</cx:pt>
          <cx:pt idx="3393">52260</cx:pt>
          <cx:pt idx="3394">52257</cx:pt>
          <cx:pt idx="3395">52214</cx:pt>
          <cx:pt idx="3396">52213</cx:pt>
          <cx:pt idx="3397">52210</cx:pt>
          <cx:pt idx="3398">52210</cx:pt>
          <cx:pt idx="3399">52201</cx:pt>
          <cx:pt idx="3400">52199</cx:pt>
          <cx:pt idx="3401">52192</cx:pt>
          <cx:pt idx="3402">52191</cx:pt>
          <cx:pt idx="3403">52182</cx:pt>
          <cx:pt idx="3404">52176</cx:pt>
          <cx:pt idx="3405">52165</cx:pt>
          <cx:pt idx="3406">52153</cx:pt>
          <cx:pt idx="3407">52130</cx:pt>
          <cx:pt idx="3408">52117</cx:pt>
          <cx:pt idx="3409">52084</cx:pt>
          <cx:pt idx="3410">52054</cx:pt>
          <cx:pt idx="3411">52044</cx:pt>
          <cx:pt idx="3412">52037</cx:pt>
          <cx:pt idx="3413">51996</cx:pt>
          <cx:pt idx="3414">51993</cx:pt>
          <cx:pt idx="3415">51982</cx:pt>
          <cx:pt idx="3416">51976</cx:pt>
          <cx:pt idx="3417">51950</cx:pt>
          <cx:pt idx="3418">51930</cx:pt>
          <cx:pt idx="3419">51925</cx:pt>
          <cx:pt idx="3420">51911</cx:pt>
          <cx:pt idx="3421">51895</cx:pt>
          <cx:pt idx="3422">51894</cx:pt>
          <cx:pt idx="3423">51887</cx:pt>
          <cx:pt idx="3424">51865</cx:pt>
          <cx:pt idx="3425">51856</cx:pt>
          <cx:pt idx="3426">51839</cx:pt>
          <cx:pt idx="3427">51820</cx:pt>
          <cx:pt idx="3428">51789</cx:pt>
          <cx:pt idx="3429">51779</cx:pt>
          <cx:pt idx="3430">51741</cx:pt>
          <cx:pt idx="3431">51730</cx:pt>
          <cx:pt idx="3432">51729</cx:pt>
          <cx:pt idx="3433">51700</cx:pt>
          <cx:pt idx="3434">51692</cx:pt>
          <cx:pt idx="3435">51672</cx:pt>
          <cx:pt idx="3436">51667</cx:pt>
          <cx:pt idx="3437">51666</cx:pt>
          <cx:pt idx="3438">51654</cx:pt>
          <cx:pt idx="3439">51645</cx:pt>
          <cx:pt idx="3440">51638</cx:pt>
          <cx:pt idx="3441">51636</cx:pt>
          <cx:pt idx="3442">51619</cx:pt>
          <cx:pt idx="3443">51603</cx:pt>
          <cx:pt idx="3444">51589</cx:pt>
          <cx:pt idx="3445">51586</cx:pt>
          <cx:pt idx="3446">51585</cx:pt>
          <cx:pt idx="3447">51584</cx:pt>
          <cx:pt idx="3448">51580</cx:pt>
          <cx:pt idx="3449">51578</cx:pt>
          <cx:pt idx="3450">51576</cx:pt>
          <cx:pt idx="3451">51564</cx:pt>
          <cx:pt idx="3452">51564</cx:pt>
          <cx:pt idx="3453">51553</cx:pt>
          <cx:pt idx="3454">51542</cx:pt>
          <cx:pt idx="3455">51514</cx:pt>
          <cx:pt idx="3456">51508</cx:pt>
          <cx:pt idx="3457">51505</cx:pt>
          <cx:pt idx="3458">51497</cx:pt>
          <cx:pt idx="3459">51490</cx:pt>
          <cx:pt idx="3460">51486</cx:pt>
          <cx:pt idx="3461">51476</cx:pt>
          <cx:pt idx="3462">51428</cx:pt>
          <cx:pt idx="3463">51426</cx:pt>
          <cx:pt idx="3464">51426</cx:pt>
          <cx:pt idx="3465">51412</cx:pt>
          <cx:pt idx="3466">51401</cx:pt>
          <cx:pt idx="3467">51388</cx:pt>
          <cx:pt idx="3468">51383</cx:pt>
          <cx:pt idx="3469">51293</cx:pt>
          <cx:pt idx="3470">51283</cx:pt>
          <cx:pt idx="3471">51282</cx:pt>
          <cx:pt idx="3472">51276</cx:pt>
          <cx:pt idx="3473">51269</cx:pt>
          <cx:pt idx="3474">51268</cx:pt>
          <cx:pt idx="3475">51267</cx:pt>
          <cx:pt idx="3476">51254</cx:pt>
          <cx:pt idx="3477">51250</cx:pt>
          <cx:pt idx="3478">51237</cx:pt>
          <cx:pt idx="3479">51235</cx:pt>
          <cx:pt idx="3480">51209</cx:pt>
          <cx:pt idx="3481">51131</cx:pt>
          <cx:pt idx="3482">51121</cx:pt>
          <cx:pt idx="3483">51093</cx:pt>
          <cx:pt idx="3484">51089</cx:pt>
          <cx:pt idx="3485">51085</cx:pt>
          <cx:pt idx="3486">51074</cx:pt>
          <cx:pt idx="3487">50995</cx:pt>
          <cx:pt idx="3488">50987</cx:pt>
          <cx:pt idx="3489">50984</cx:pt>
          <cx:pt idx="3490">50973</cx:pt>
          <cx:pt idx="3491">50962</cx:pt>
          <cx:pt idx="3492">50952</cx:pt>
          <cx:pt idx="3493">50946</cx:pt>
          <cx:pt idx="3494">50925</cx:pt>
          <cx:pt idx="3495">50920</cx:pt>
          <cx:pt idx="3496">50918</cx:pt>
          <cx:pt idx="3497">50915</cx:pt>
          <cx:pt idx="3498">50904</cx:pt>
          <cx:pt idx="3499">50903</cx:pt>
          <cx:pt idx="3500">50875</cx:pt>
          <cx:pt idx="3501">50854</cx:pt>
          <cx:pt idx="3502">50833</cx:pt>
          <cx:pt idx="3503">50825</cx:pt>
          <cx:pt idx="3504">50784</cx:pt>
          <cx:pt idx="3505">50769</cx:pt>
          <cx:pt idx="3506">50726</cx:pt>
          <cx:pt idx="3507">50726</cx:pt>
          <cx:pt idx="3508">50719</cx:pt>
          <cx:pt idx="3509">50714</cx:pt>
          <cx:pt idx="3510">50696</cx:pt>
          <cx:pt idx="3511">50685</cx:pt>
          <cx:pt idx="3512">50682</cx:pt>
          <cx:pt idx="3513">50670</cx:pt>
          <cx:pt idx="3514">50639</cx:pt>
          <cx:pt idx="3515">50604</cx:pt>
          <cx:pt idx="3516">50604</cx:pt>
          <cx:pt idx="3517">50597</cx:pt>
          <cx:pt idx="3518">50595</cx:pt>
          <cx:pt idx="3519">50536</cx:pt>
          <cx:pt idx="3520">50528</cx:pt>
          <cx:pt idx="3521">50520</cx:pt>
          <cx:pt idx="3522">50500</cx:pt>
          <cx:pt idx="3523">50500</cx:pt>
          <cx:pt idx="3524">50495</cx:pt>
          <cx:pt idx="3525">50468</cx:pt>
          <cx:pt idx="3526">50464</cx:pt>
          <cx:pt idx="3527">50461</cx:pt>
          <cx:pt idx="3528">50460</cx:pt>
          <cx:pt idx="3529">50457</cx:pt>
          <cx:pt idx="3530">50435</cx:pt>
          <cx:pt idx="3531">50403</cx:pt>
          <cx:pt idx="3532">50390</cx:pt>
          <cx:pt idx="3533">50384</cx:pt>
          <cx:pt idx="3534">50356</cx:pt>
          <cx:pt idx="3535">50352</cx:pt>
          <cx:pt idx="3536">50351</cx:pt>
          <cx:pt idx="3537">50349</cx:pt>
          <cx:pt idx="3538">50347</cx:pt>
          <cx:pt idx="3539">50346</cx:pt>
          <cx:pt idx="3540">50302</cx:pt>
          <cx:pt idx="3541">50296</cx:pt>
          <cx:pt idx="3542">50290</cx:pt>
          <cx:pt idx="3543">50287</cx:pt>
          <cx:pt idx="3544">50282</cx:pt>
          <cx:pt idx="3545">50280</cx:pt>
          <cx:pt idx="3546">50264</cx:pt>
          <cx:pt idx="3547">50191</cx:pt>
          <cx:pt idx="3548">50191</cx:pt>
          <cx:pt idx="3549">50187</cx:pt>
          <cx:pt idx="3550">50144</cx:pt>
          <cx:pt idx="3551">50136</cx:pt>
          <cx:pt idx="3552">50125</cx:pt>
          <cx:pt idx="3553">50062</cx:pt>
          <cx:pt idx="3554">50039</cx:pt>
          <cx:pt idx="3555">50000</cx:pt>
          <cx:pt idx="3556">49984</cx:pt>
          <cx:pt idx="3557">49980</cx:pt>
          <cx:pt idx="3558">49942</cx:pt>
          <cx:pt idx="3559">49903</cx:pt>
          <cx:pt idx="3560">49897</cx:pt>
          <cx:pt idx="3561">49891</cx:pt>
          <cx:pt idx="3562">49880</cx:pt>
          <cx:pt idx="3563">49877</cx:pt>
          <cx:pt idx="3564">49869</cx:pt>
          <cx:pt idx="3565">49865</cx:pt>
          <cx:pt idx="3566">49845</cx:pt>
          <cx:pt idx="3567">49829</cx:pt>
          <cx:pt idx="3568">49827</cx:pt>
          <cx:pt idx="3569">49818</cx:pt>
          <cx:pt idx="3570">49813</cx:pt>
          <cx:pt idx="3571">49768</cx:pt>
          <cx:pt idx="3572">49745</cx:pt>
          <cx:pt idx="3573">49735</cx:pt>
          <cx:pt idx="3574">49733</cx:pt>
          <cx:pt idx="3575">49717</cx:pt>
          <cx:pt idx="3576">49717</cx:pt>
          <cx:pt idx="3577">49673</cx:pt>
          <cx:pt idx="3578">49667</cx:pt>
          <cx:pt idx="3579">49659</cx:pt>
          <cx:pt idx="3580">49658</cx:pt>
          <cx:pt idx="3581">49636</cx:pt>
          <cx:pt idx="3582">49631</cx:pt>
          <cx:pt idx="3583">49625</cx:pt>
          <cx:pt idx="3584">49625</cx:pt>
          <cx:pt idx="3585">49604</cx:pt>
          <cx:pt idx="3586">49591</cx:pt>
          <cx:pt idx="3587">49581</cx:pt>
          <cx:pt idx="3588">49576</cx:pt>
          <cx:pt idx="3589">49559</cx:pt>
          <cx:pt idx="3590">49544</cx:pt>
          <cx:pt idx="3591">49520</cx:pt>
          <cx:pt idx="3592">49515</cx:pt>
          <cx:pt idx="3593">49509</cx:pt>
          <cx:pt idx="3594">49498</cx:pt>
          <cx:pt idx="3595">49485</cx:pt>
          <cx:pt idx="3596">49482</cx:pt>
          <cx:pt idx="3597">49458</cx:pt>
          <cx:pt idx="3598">49441</cx:pt>
          <cx:pt idx="3599">49434</cx:pt>
          <cx:pt idx="3600">49412</cx:pt>
          <cx:pt idx="3601">49388</cx:pt>
          <cx:pt idx="3602">49368</cx:pt>
          <cx:pt idx="3603">49365</cx:pt>
          <cx:pt idx="3604">49339</cx:pt>
          <cx:pt idx="3605">49310</cx:pt>
          <cx:pt idx="3606">49285</cx:pt>
          <cx:pt idx="3607">49282</cx:pt>
          <cx:pt idx="3608">49274</cx:pt>
          <cx:pt idx="3609">49255</cx:pt>
          <cx:pt idx="3610">49247</cx:pt>
          <cx:pt idx="3611">49233</cx:pt>
          <cx:pt idx="3612">49225</cx:pt>
          <cx:pt idx="3613">49221</cx:pt>
          <cx:pt idx="3614">49159</cx:pt>
          <cx:pt idx="3615">49155</cx:pt>
          <cx:pt idx="3616">49148</cx:pt>
          <cx:pt idx="3617">49134</cx:pt>
          <cx:pt idx="3618">49086</cx:pt>
          <cx:pt idx="3619">49061</cx:pt>
          <cx:pt idx="3620">49049</cx:pt>
          <cx:pt idx="3621">49047</cx:pt>
          <cx:pt idx="3622">49010</cx:pt>
          <cx:pt idx="3623">49006</cx:pt>
          <cx:pt idx="3624">48995</cx:pt>
          <cx:pt idx="3625">48963</cx:pt>
          <cx:pt idx="3626">48959</cx:pt>
          <cx:pt idx="3627">48957</cx:pt>
          <cx:pt idx="3628">48927</cx:pt>
          <cx:pt idx="3629">48922</cx:pt>
          <cx:pt idx="3630">48910</cx:pt>
          <cx:pt idx="3631">48889</cx:pt>
          <cx:pt idx="3632">48861</cx:pt>
          <cx:pt idx="3633">48851</cx:pt>
          <cx:pt idx="3634">48838</cx:pt>
          <cx:pt idx="3635">48826</cx:pt>
          <cx:pt idx="3636">48825</cx:pt>
          <cx:pt idx="3637">48821</cx:pt>
          <cx:pt idx="3638">48811</cx:pt>
          <cx:pt idx="3639">48728</cx:pt>
          <cx:pt idx="3640">48728</cx:pt>
          <cx:pt idx="3641">48721</cx:pt>
          <cx:pt idx="3642">48720</cx:pt>
          <cx:pt idx="3643">48718</cx:pt>
          <cx:pt idx="3644">48675</cx:pt>
          <cx:pt idx="3645">48625</cx:pt>
          <cx:pt idx="3646">48569</cx:pt>
          <cx:pt idx="3647">48568</cx:pt>
          <cx:pt idx="3648">48558</cx:pt>
          <cx:pt idx="3649">48534</cx:pt>
          <cx:pt idx="3650">48518</cx:pt>
          <cx:pt idx="3651">48512</cx:pt>
          <cx:pt idx="3652">48502</cx:pt>
          <cx:pt idx="3653">48490</cx:pt>
          <cx:pt idx="3654">48485</cx:pt>
          <cx:pt idx="3655">48485</cx:pt>
          <cx:pt idx="3656">48478</cx:pt>
          <cx:pt idx="3657">48477</cx:pt>
          <cx:pt idx="3658">48477</cx:pt>
          <cx:pt idx="3659">48457</cx:pt>
          <cx:pt idx="3660">48454</cx:pt>
          <cx:pt idx="3661">48445</cx:pt>
          <cx:pt idx="3662">48439</cx:pt>
          <cx:pt idx="3663">48402</cx:pt>
          <cx:pt idx="3664">48373</cx:pt>
          <cx:pt idx="3665">48369</cx:pt>
          <cx:pt idx="3666">48346</cx:pt>
          <cx:pt idx="3667">48343</cx:pt>
          <cx:pt idx="3668">48322</cx:pt>
          <cx:pt idx="3669">48320</cx:pt>
          <cx:pt idx="3670">48308</cx:pt>
          <cx:pt idx="3671">48303</cx:pt>
          <cx:pt idx="3672">48223</cx:pt>
          <cx:pt idx="3673">48222</cx:pt>
          <cx:pt idx="3674">48215</cx:pt>
          <cx:pt idx="3675">48205</cx:pt>
          <cx:pt idx="3676">48195</cx:pt>
          <cx:pt idx="3677">48191</cx:pt>
          <cx:pt idx="3678">48181</cx:pt>
          <cx:pt idx="3679">48169</cx:pt>
          <cx:pt idx="3680">48153</cx:pt>
          <cx:pt idx="3681">48149</cx:pt>
          <cx:pt idx="3682">48142</cx:pt>
          <cx:pt idx="3683">48129</cx:pt>
          <cx:pt idx="3684">48114</cx:pt>
          <cx:pt idx="3685">48066</cx:pt>
          <cx:pt idx="3686">48028</cx:pt>
          <cx:pt idx="3687">48016</cx:pt>
          <cx:pt idx="3688">48013</cx:pt>
          <cx:pt idx="3689">48007</cx:pt>
          <cx:pt idx="3690">47983</cx:pt>
          <cx:pt idx="3691">47976</cx:pt>
          <cx:pt idx="3692">47975</cx:pt>
          <cx:pt idx="3693">47942</cx:pt>
          <cx:pt idx="3694">47941</cx:pt>
          <cx:pt idx="3695">47925</cx:pt>
          <cx:pt idx="3696">47912</cx:pt>
          <cx:pt idx="3697">47886</cx:pt>
          <cx:pt idx="3698">47884</cx:pt>
          <cx:pt idx="3699">47876</cx:pt>
          <cx:pt idx="3700">47861</cx:pt>
          <cx:pt idx="3701">47860</cx:pt>
          <cx:pt idx="3702">47856</cx:pt>
          <cx:pt idx="3703">47856</cx:pt>
          <cx:pt idx="3704">47837</cx:pt>
          <cx:pt idx="3705">47823</cx:pt>
          <cx:pt idx="3706">47813</cx:pt>
          <cx:pt idx="3707">47810</cx:pt>
          <cx:pt idx="3708">47799</cx:pt>
          <cx:pt idx="3709">47798</cx:pt>
          <cx:pt idx="3710">47784</cx:pt>
          <cx:pt idx="3711">47779</cx:pt>
          <cx:pt idx="3712">47772</cx:pt>
          <cx:pt idx="3713">47754</cx:pt>
          <cx:pt idx="3714">47739</cx:pt>
          <cx:pt idx="3715">47704</cx:pt>
          <cx:pt idx="3716">47691</cx:pt>
          <cx:pt idx="3717">47690</cx:pt>
          <cx:pt idx="3718">47686</cx:pt>
          <cx:pt idx="3719">47681</cx:pt>
          <cx:pt idx="3720">47672</cx:pt>
          <cx:pt idx="3721">47669</cx:pt>
          <cx:pt idx="3722">47650</cx:pt>
          <cx:pt idx="3723">47646</cx:pt>
          <cx:pt idx="3724">47646</cx:pt>
          <cx:pt idx="3725">47617</cx:pt>
          <cx:pt idx="3726">47611</cx:pt>
          <cx:pt idx="3727">47611</cx:pt>
          <cx:pt idx="3728">47561</cx:pt>
          <cx:pt idx="3729">47547</cx:pt>
          <cx:pt idx="3730">47531</cx:pt>
          <cx:pt idx="3731">47520</cx:pt>
          <cx:pt idx="3732">47505</cx:pt>
          <cx:pt idx="3733">47503</cx:pt>
          <cx:pt idx="3734">47499</cx:pt>
          <cx:pt idx="3735">47469</cx:pt>
          <cx:pt idx="3736">47467</cx:pt>
          <cx:pt idx="3737">47449</cx:pt>
          <cx:pt idx="3738">47444</cx:pt>
          <cx:pt idx="3739">47435</cx:pt>
          <cx:pt idx="3740">47411</cx:pt>
          <cx:pt idx="3741">47396</cx:pt>
          <cx:pt idx="3742">47394</cx:pt>
          <cx:pt idx="3743">47389</cx:pt>
          <cx:pt idx="3744">47388</cx:pt>
          <cx:pt idx="3745">47378</cx:pt>
          <cx:pt idx="3746">47377</cx:pt>
          <cx:pt idx="3747">47365</cx:pt>
          <cx:pt idx="3748">47351</cx:pt>
          <cx:pt idx="3749">47344</cx:pt>
          <cx:pt idx="3750">47344</cx:pt>
          <cx:pt idx="3751">47329</cx:pt>
          <cx:pt idx="3752">47302</cx:pt>
          <cx:pt idx="3753">47286</cx:pt>
          <cx:pt idx="3754">47278</cx:pt>
          <cx:pt idx="3755">47241</cx:pt>
          <cx:pt idx="3756">47237</cx:pt>
          <cx:pt idx="3757">47233</cx:pt>
          <cx:pt idx="3758">47232</cx:pt>
          <cx:pt idx="3759">47231</cx:pt>
          <cx:pt idx="3760">47217</cx:pt>
          <cx:pt idx="3761">47196</cx:pt>
          <cx:pt idx="3762">47192</cx:pt>
          <cx:pt idx="3763">47175</cx:pt>
          <cx:pt idx="3764">47169</cx:pt>
          <cx:pt idx="3765">47164</cx:pt>
          <cx:pt idx="3766">47131</cx:pt>
          <cx:pt idx="3767">47126</cx:pt>
          <cx:pt idx="3768">47122</cx:pt>
          <cx:pt idx="3769">47104</cx:pt>
          <cx:pt idx="3770">47099</cx:pt>
          <cx:pt idx="3771">47082</cx:pt>
          <cx:pt idx="3772">47003</cx:pt>
          <cx:pt idx="3773">46995</cx:pt>
          <cx:pt idx="3774">46980</cx:pt>
          <cx:pt idx="3775">46949</cx:pt>
          <cx:pt idx="3776">46943</cx:pt>
          <cx:pt idx="3777">46930</cx:pt>
          <cx:pt idx="3778">46908</cx:pt>
          <cx:pt idx="3779">46877</cx:pt>
          <cx:pt idx="3780">46857</cx:pt>
          <cx:pt idx="3781">46852</cx:pt>
          <cx:pt idx="3782">46842</cx:pt>
          <cx:pt idx="3783">46825</cx:pt>
          <cx:pt idx="3784">46769</cx:pt>
          <cx:pt idx="3785">46730</cx:pt>
          <cx:pt idx="3786">46708</cx:pt>
          <cx:pt idx="3787">46681</cx:pt>
          <cx:pt idx="3788">46676</cx:pt>
          <cx:pt idx="3789">46661</cx:pt>
          <cx:pt idx="3790">46653</cx:pt>
          <cx:pt idx="3791">46636</cx:pt>
          <cx:pt idx="3792">46627</cx:pt>
          <cx:pt idx="3793">46626</cx:pt>
          <cx:pt idx="3794">46623</cx:pt>
          <cx:pt idx="3795">46622</cx:pt>
          <cx:pt idx="3796">46604</cx:pt>
          <cx:pt idx="3797">46585</cx:pt>
          <cx:pt idx="3798">46576</cx:pt>
          <cx:pt idx="3799">46567</cx:pt>
          <cx:pt idx="3800">46558</cx:pt>
          <cx:pt idx="3801">46555</cx:pt>
          <cx:pt idx="3802">46548</cx:pt>
          <cx:pt idx="3803">46516</cx:pt>
          <cx:pt idx="3804">46500</cx:pt>
          <cx:pt idx="3805">46498</cx:pt>
          <cx:pt idx="3806">46492</cx:pt>
          <cx:pt idx="3807">46479</cx:pt>
          <cx:pt idx="3808">46459</cx:pt>
          <cx:pt idx="3809">46436</cx:pt>
          <cx:pt idx="3810">46403</cx:pt>
          <cx:pt idx="3811">46401</cx:pt>
          <cx:pt idx="3812">46396</cx:pt>
          <cx:pt idx="3813">46391</cx:pt>
          <cx:pt idx="3814">46388</cx:pt>
          <cx:pt idx="3815">46369</cx:pt>
          <cx:pt idx="3816">46351</cx:pt>
          <cx:pt idx="3817">46329</cx:pt>
          <cx:pt idx="3818">46329</cx:pt>
          <cx:pt idx="3819">46314</cx:pt>
          <cx:pt idx="3820">46313</cx:pt>
          <cx:pt idx="3821">46299</cx:pt>
          <cx:pt idx="3822">46298</cx:pt>
          <cx:pt idx="3823">46261</cx:pt>
          <cx:pt idx="3824">46236</cx:pt>
          <cx:pt idx="3825">46227</cx:pt>
          <cx:pt idx="3826">46222</cx:pt>
          <cx:pt idx="3827">46219</cx:pt>
          <cx:pt idx="3828">46215</cx:pt>
          <cx:pt idx="3829">46200</cx:pt>
          <cx:pt idx="3830">46193</cx:pt>
          <cx:pt idx="3831">46191</cx:pt>
          <cx:pt idx="3832">46174</cx:pt>
          <cx:pt idx="3833">46160</cx:pt>
          <cx:pt idx="3834">46129</cx:pt>
          <cx:pt idx="3835">46110</cx:pt>
          <cx:pt idx="3836">46109</cx:pt>
          <cx:pt idx="3837">46109</cx:pt>
          <cx:pt idx="3838">46108</cx:pt>
          <cx:pt idx="3839">46100</cx:pt>
          <cx:pt idx="3840">46062</cx:pt>
          <cx:pt idx="3841">46056</cx:pt>
          <cx:pt idx="3842">46044</cx:pt>
          <cx:pt idx="3843">46043</cx:pt>
          <cx:pt idx="3844">46041</cx:pt>
          <cx:pt idx="3845">46028</cx:pt>
          <cx:pt idx="3846">45999</cx:pt>
          <cx:pt idx="3847">45996</cx:pt>
          <cx:pt idx="3848">45985</cx:pt>
          <cx:pt idx="3849">45966</cx:pt>
          <cx:pt idx="3850">45940</cx:pt>
          <cx:pt idx="3851">45923</cx:pt>
          <cx:pt idx="3852">45915</cx:pt>
          <cx:pt idx="3853">45914</cx:pt>
          <cx:pt idx="3854">45885</cx:pt>
          <cx:pt idx="3855">45873</cx:pt>
          <cx:pt idx="3856">45850</cx:pt>
          <cx:pt idx="3857">45843</cx:pt>
          <cx:pt idx="3858">45834</cx:pt>
          <cx:pt idx="3859">45833</cx:pt>
          <cx:pt idx="3860">45815</cx:pt>
          <cx:pt idx="3861">45800</cx:pt>
          <cx:pt idx="3862">45789</cx:pt>
          <cx:pt idx="3863">45787</cx:pt>
          <cx:pt idx="3864">45782</cx:pt>
          <cx:pt idx="3865">45758</cx:pt>
          <cx:pt idx="3866">45743</cx:pt>
          <cx:pt idx="3867">45742</cx:pt>
          <cx:pt idx="3868">45721</cx:pt>
          <cx:pt idx="3869">45687</cx:pt>
          <cx:pt idx="3870">45686</cx:pt>
          <cx:pt idx="3871">45685</cx:pt>
          <cx:pt idx="3872">45682</cx:pt>
          <cx:pt idx="3873">45682</cx:pt>
          <cx:pt idx="3874">45677</cx:pt>
          <cx:pt idx="3875">45675</cx:pt>
          <cx:pt idx="3876">45662</cx:pt>
          <cx:pt idx="3877">45625</cx:pt>
          <cx:pt idx="3878">45622</cx:pt>
          <cx:pt idx="3879">45602</cx:pt>
          <cx:pt idx="3880">45598</cx:pt>
          <cx:pt idx="3881">45598</cx:pt>
          <cx:pt idx="3882">45578</cx:pt>
          <cx:pt idx="3883">45554</cx:pt>
          <cx:pt idx="3884">45543</cx:pt>
          <cx:pt idx="3885">45539</cx:pt>
          <cx:pt idx="3886">45508</cx:pt>
          <cx:pt idx="3887">45473</cx:pt>
          <cx:pt idx="3888">45460</cx:pt>
          <cx:pt idx="3889">45456</cx:pt>
          <cx:pt idx="3890">45433</cx:pt>
          <cx:pt idx="3891">45429</cx:pt>
          <cx:pt idx="3892">45402</cx:pt>
          <cx:pt idx="3893">45386</cx:pt>
          <cx:pt idx="3894">45379</cx:pt>
          <cx:pt idx="3895">45378</cx:pt>
          <cx:pt idx="3896">45367</cx:pt>
          <cx:pt idx="3897">45362</cx:pt>
          <cx:pt idx="3898">45354</cx:pt>
          <cx:pt idx="3899">45342</cx:pt>
          <cx:pt idx="3900">45315</cx:pt>
          <cx:pt idx="3901">45289</cx:pt>
          <cx:pt idx="3902">45288</cx:pt>
          <cx:pt idx="3903">45265</cx:pt>
          <cx:pt idx="3904">45259</cx:pt>
          <cx:pt idx="3905">45244</cx:pt>
          <cx:pt idx="3906">45191</cx:pt>
          <cx:pt idx="3907">45154</cx:pt>
          <cx:pt idx="3908">45147</cx:pt>
          <cx:pt idx="3909">45139</cx:pt>
          <cx:pt idx="3910">45109</cx:pt>
          <cx:pt idx="3911">45105</cx:pt>
          <cx:pt idx="3912">45092</cx:pt>
          <cx:pt idx="3913">45087</cx:pt>
          <cx:pt idx="3914">45078</cx:pt>
          <cx:pt idx="3915">45064</cx:pt>
          <cx:pt idx="3916">45046</cx:pt>
          <cx:pt idx="3917">45044</cx:pt>
          <cx:pt idx="3918">45042</cx:pt>
          <cx:pt idx="3919">45036</cx:pt>
          <cx:pt idx="3920">45029</cx:pt>
          <cx:pt idx="3921">45024</cx:pt>
          <cx:pt idx="3922">45006</cx:pt>
          <cx:pt idx="3923">45000</cx:pt>
          <cx:pt idx="3924">44987</cx:pt>
          <cx:pt idx="3925">44965</cx:pt>
          <cx:pt idx="3926">44957</cx:pt>
          <cx:pt idx="3927">44948</cx:pt>
          <cx:pt idx="3928">44936</cx:pt>
          <cx:pt idx="3929">44936</cx:pt>
          <cx:pt idx="3930">44931</cx:pt>
          <cx:pt idx="3931">44900</cx:pt>
          <cx:pt idx="3932">44878</cx:pt>
          <cx:pt idx="3933">44876</cx:pt>
          <cx:pt idx="3934">44873</cx:pt>
          <cx:pt idx="3935">44859</cx:pt>
          <cx:pt idx="3936">44858</cx:pt>
          <cx:pt idx="3937">44858</cx:pt>
          <cx:pt idx="3938">44819</cx:pt>
          <cx:pt idx="3939">44815</cx:pt>
          <cx:pt idx="3940">44771</cx:pt>
          <cx:pt idx="3941">44770</cx:pt>
          <cx:pt idx="3942">44767</cx:pt>
          <cx:pt idx="3943">44764</cx:pt>
          <cx:pt idx="3944">44750</cx:pt>
          <cx:pt idx="3945">44750</cx:pt>
          <cx:pt idx="3946">44749</cx:pt>
          <cx:pt idx="3947">44749</cx:pt>
          <cx:pt idx="3948">44748</cx:pt>
          <cx:pt idx="3949">44739</cx:pt>
          <cx:pt idx="3950">44730</cx:pt>
          <cx:pt idx="3951">44717</cx:pt>
          <cx:pt idx="3952">44700</cx:pt>
          <cx:pt idx="3953">44700</cx:pt>
          <cx:pt idx="3954">44686</cx:pt>
          <cx:pt idx="3955">44684</cx:pt>
          <cx:pt idx="3956">44677</cx:pt>
          <cx:pt idx="3957">44666</cx:pt>
          <cx:pt idx="3958">44649</cx:pt>
          <cx:pt idx="3959">44645</cx:pt>
          <cx:pt idx="3960">44635</cx:pt>
          <cx:pt idx="3961">44632</cx:pt>
          <cx:pt idx="3962">44621</cx:pt>
          <cx:pt idx="3963">44588</cx:pt>
          <cx:pt idx="3964">44583</cx:pt>
          <cx:pt idx="3965">44582</cx:pt>
          <cx:pt idx="3966">44569</cx:pt>
          <cx:pt idx="3967">44565</cx:pt>
          <cx:pt idx="3968">44564</cx:pt>
          <cx:pt idx="3969">44548</cx:pt>
          <cx:pt idx="3970">44540</cx:pt>
          <cx:pt idx="3971">44529</cx:pt>
          <cx:pt idx="3972">44526</cx:pt>
          <cx:pt idx="3973">44523</cx:pt>
          <cx:pt idx="3974">44515</cx:pt>
          <cx:pt idx="3975">44507</cx:pt>
          <cx:pt idx="3976">44494</cx:pt>
          <cx:pt idx="3977">44468</cx:pt>
          <cx:pt idx="3978">44465</cx:pt>
          <cx:pt idx="3979">44453</cx:pt>
          <cx:pt idx="3980">44449</cx:pt>
          <cx:pt idx="3981">44445</cx:pt>
          <cx:pt idx="3982">44421</cx:pt>
          <cx:pt idx="3983">44400</cx:pt>
          <cx:pt idx="3984">44372</cx:pt>
          <cx:pt idx="3985">44372</cx:pt>
          <cx:pt idx="3986">44362</cx:pt>
          <cx:pt idx="3987">44331</cx:pt>
          <cx:pt idx="3988">44276</cx:pt>
          <cx:pt idx="3989">44275</cx:pt>
          <cx:pt idx="3990">44269</cx:pt>
          <cx:pt idx="3991">44261</cx:pt>
          <cx:pt idx="3992">44168</cx:pt>
          <cx:pt idx="3993">44157</cx:pt>
          <cx:pt idx="3994">44155</cx:pt>
          <cx:pt idx="3995">44153</cx:pt>
          <cx:pt idx="3996">44105</cx:pt>
          <cx:pt idx="3997">44090</cx:pt>
          <cx:pt idx="3998">44087</cx:pt>
          <cx:pt idx="3999">44086</cx:pt>
          <cx:pt idx="4000">44072</cx:pt>
          <cx:pt idx="4001">44070</cx:pt>
          <cx:pt idx="4002">44038</cx:pt>
          <cx:pt idx="4003">44023</cx:pt>
          <cx:pt idx="4004">44020</cx:pt>
          <cx:pt idx="4005">43999</cx:pt>
          <cx:pt idx="4006">43998</cx:pt>
          <cx:pt idx="4007">43988</cx:pt>
          <cx:pt idx="4008">43963</cx:pt>
          <cx:pt idx="4009">43960</cx:pt>
          <cx:pt idx="4010">43958</cx:pt>
          <cx:pt idx="4011">43943</cx:pt>
          <cx:pt idx="4012">43920</cx:pt>
          <cx:pt idx="4013">43917</cx:pt>
          <cx:pt idx="4014">43912</cx:pt>
          <cx:pt idx="4015">43910</cx:pt>
          <cx:pt idx="4016">43885</cx:pt>
          <cx:pt idx="4017">43872</cx:pt>
          <cx:pt idx="4018">43830</cx:pt>
          <cx:pt idx="4019">43830</cx:pt>
          <cx:pt idx="4020">43799</cx:pt>
          <cx:pt idx="4021">43798</cx:pt>
          <cx:pt idx="4022">43792</cx:pt>
          <cx:pt idx="4023">43777</cx:pt>
          <cx:pt idx="4024">43775</cx:pt>
          <cx:pt idx="4025">43771</cx:pt>
          <cx:pt idx="4026">43768</cx:pt>
          <cx:pt idx="4027">43758</cx:pt>
          <cx:pt idx="4028">43729</cx:pt>
          <cx:pt idx="4029">43723</cx:pt>
          <cx:pt idx="4030">43722</cx:pt>
          <cx:pt idx="4031">43716</cx:pt>
          <cx:pt idx="4032">43679</cx:pt>
          <cx:pt idx="4033">43679</cx:pt>
          <cx:pt idx="4034">43678</cx:pt>
          <cx:pt idx="4035">43660</cx:pt>
          <cx:pt idx="4036">43616</cx:pt>
          <cx:pt idx="4037">43570</cx:pt>
          <cx:pt idx="4038">43554</cx:pt>
          <cx:pt idx="4039">43552</cx:pt>
          <cx:pt idx="4040">43545</cx:pt>
          <cx:pt idx="4041">43540</cx:pt>
          <cx:pt idx="4042">43528</cx:pt>
          <cx:pt idx="4043">43505</cx:pt>
          <cx:pt idx="4044">43484</cx:pt>
          <cx:pt idx="4045">43469</cx:pt>
          <cx:pt idx="4046">43460</cx:pt>
          <cx:pt idx="4047">43446</cx:pt>
          <cx:pt idx="4048">43402</cx:pt>
          <cx:pt idx="4049">43397</cx:pt>
          <cx:pt idx="4050">43379</cx:pt>
          <cx:pt idx="4051">43374</cx:pt>
          <cx:pt idx="4052">43328</cx:pt>
          <cx:pt idx="4053">43325</cx:pt>
          <cx:pt idx="4054">43323</cx:pt>
          <cx:pt idx="4055">43314</cx:pt>
          <cx:pt idx="4056">43304</cx:pt>
          <cx:pt idx="4057">43296</cx:pt>
          <cx:pt idx="4058">43284</cx:pt>
          <cx:pt idx="4059">43276</cx:pt>
          <cx:pt idx="4060">43261</cx:pt>
          <cx:pt idx="4061">43261</cx:pt>
          <cx:pt idx="4062">43250</cx:pt>
          <cx:pt idx="4063">43241</cx:pt>
          <cx:pt idx="4064">43241</cx:pt>
          <cx:pt idx="4065">43226</cx:pt>
          <cx:pt idx="4066">43214</cx:pt>
          <cx:pt idx="4067">43187</cx:pt>
          <cx:pt idx="4068">43171</cx:pt>
          <cx:pt idx="4069">43167</cx:pt>
          <cx:pt idx="4070">43164</cx:pt>
          <cx:pt idx="4071">43159</cx:pt>
          <cx:pt idx="4072">43159</cx:pt>
          <cx:pt idx="4073">43137</cx:pt>
          <cx:pt idx="4074">43130</cx:pt>
          <cx:pt idx="4075">43093</cx:pt>
          <cx:pt idx="4076">43088</cx:pt>
          <cx:pt idx="4077">43082</cx:pt>
          <cx:pt idx="4078">43076</cx:pt>
          <cx:pt idx="4079">43042</cx:pt>
          <cx:pt idx="4080">43040</cx:pt>
          <cx:pt idx="4081">43038</cx:pt>
          <cx:pt idx="4082">43024</cx:pt>
          <cx:pt idx="4083">43019</cx:pt>
          <cx:pt idx="4084">43017</cx:pt>
          <cx:pt idx="4085">43006</cx:pt>
          <cx:pt idx="4086">42998</cx:pt>
          <cx:pt idx="4087">42994</cx:pt>
          <cx:pt idx="4088">42987</cx:pt>
          <cx:pt idx="4089">42972</cx:pt>
          <cx:pt idx="4090">42972</cx:pt>
          <cx:pt idx="4091">42952</cx:pt>
          <cx:pt idx="4092">42951</cx:pt>
          <cx:pt idx="4093">42946</cx:pt>
          <cx:pt idx="4094">42927</cx:pt>
          <cx:pt idx="4095">42923</cx:pt>
          <cx:pt idx="4096">42892</cx:pt>
          <cx:pt idx="4097">42869</cx:pt>
          <cx:pt idx="4098">42846</cx:pt>
          <cx:pt idx="4099">42832</cx:pt>
          <cx:pt idx="4100">42812</cx:pt>
          <cx:pt idx="4101">42803</cx:pt>
          <cx:pt idx="4102">42790</cx:pt>
          <cx:pt idx="4103">42782</cx:pt>
          <cx:pt idx="4104">42782</cx:pt>
          <cx:pt idx="4105">42771</cx:pt>
          <cx:pt idx="4106">42741</cx:pt>
          <cx:pt idx="4107">42736</cx:pt>
          <cx:pt idx="4108">42735</cx:pt>
          <cx:pt idx="4109">42711</cx:pt>
          <cx:pt idx="4110">42657</cx:pt>
          <cx:pt idx="4111">42656</cx:pt>
          <cx:pt idx="4112">42654</cx:pt>
          <cx:pt idx="4113">42653</cx:pt>
          <cx:pt idx="4114">42635</cx:pt>
          <cx:pt idx="4115">42628</cx:pt>
          <cx:pt idx="4116">42620</cx:pt>
          <cx:pt idx="4117">42610</cx:pt>
          <cx:pt idx="4118">42610</cx:pt>
          <cx:pt idx="4119">42594</cx:pt>
          <cx:pt idx="4120">42593</cx:pt>
          <cx:pt idx="4121">42584</cx:pt>
          <cx:pt idx="4122">42555</cx:pt>
          <cx:pt idx="4123">42542</cx:pt>
          <cx:pt idx="4124">42540</cx:pt>
          <cx:pt idx="4125">42529</cx:pt>
          <cx:pt idx="4126">42513</cx:pt>
          <cx:pt idx="4127">42513</cx:pt>
          <cx:pt idx="4128">42500</cx:pt>
          <cx:pt idx="4129">42499</cx:pt>
          <cx:pt idx="4130">42496</cx:pt>
          <cx:pt idx="4131">42493</cx:pt>
          <cx:pt idx="4132">42488</cx:pt>
          <cx:pt idx="4133">42487</cx:pt>
          <cx:pt idx="4134">42459</cx:pt>
          <cx:pt idx="4135">42449</cx:pt>
          <cx:pt idx="4136">42428</cx:pt>
          <cx:pt idx="4137">42409</cx:pt>
          <cx:pt idx="4138">42405</cx:pt>
          <cx:pt idx="4139">42369</cx:pt>
          <cx:pt idx="4140">42353</cx:pt>
          <cx:pt idx="4141">42337</cx:pt>
          <cx:pt idx="4142">42322</cx:pt>
          <cx:pt idx="4143">42315</cx:pt>
          <cx:pt idx="4144">42315</cx:pt>
          <cx:pt idx="4145">42307</cx:pt>
          <cx:pt idx="4146">42288</cx:pt>
          <cx:pt idx="4147">42285</cx:pt>
          <cx:pt idx="4148">42281</cx:pt>
          <cx:pt idx="4149">42254</cx:pt>
          <cx:pt idx="4150">42248</cx:pt>
          <cx:pt idx="4151">42237</cx:pt>
          <cx:pt idx="4152">42231</cx:pt>
          <cx:pt idx="4153">42226</cx:pt>
          <cx:pt idx="4154">42224</cx:pt>
          <cx:pt idx="4155">42210</cx:pt>
          <cx:pt idx="4156">42203</cx:pt>
          <cx:pt idx="4157">42186</cx:pt>
          <cx:pt idx="4158">42174</cx:pt>
          <cx:pt idx="4159">42169</cx:pt>
          <cx:pt idx="4160">42152</cx:pt>
          <cx:pt idx="4161">42138</cx:pt>
          <cx:pt idx="4162">42115</cx:pt>
          <cx:pt idx="4163">42114</cx:pt>
          <cx:pt idx="4164">42107</cx:pt>
          <cx:pt idx="4165">42100</cx:pt>
          <cx:pt idx="4166">42100</cx:pt>
          <cx:pt idx="4167">42100</cx:pt>
          <cx:pt idx="4168">42062</cx:pt>
          <cx:pt idx="4169">42052</cx:pt>
          <cx:pt idx="4170">42010</cx:pt>
          <cx:pt idx="4171">42009</cx:pt>
          <cx:pt idx="4172">41989</cx:pt>
          <cx:pt idx="4173">41983</cx:pt>
          <cx:pt idx="4174">41975</cx:pt>
          <cx:pt idx="4175">41967</cx:pt>
          <cx:pt idx="4176">41964</cx:pt>
          <cx:pt idx="4177">41908</cx:pt>
          <cx:pt idx="4178">41895</cx:pt>
          <cx:pt idx="4179">41893</cx:pt>
          <cx:pt idx="4180">41880</cx:pt>
          <cx:pt idx="4181">41854</cx:pt>
          <cx:pt idx="4182">41843</cx:pt>
          <cx:pt idx="4183">41843</cx:pt>
          <cx:pt idx="4184">41816</cx:pt>
          <cx:pt idx="4185">41796</cx:pt>
          <cx:pt idx="4186">41794</cx:pt>
          <cx:pt idx="4187">41763</cx:pt>
          <cx:pt idx="4188">41757</cx:pt>
          <cx:pt idx="4189">41743</cx:pt>
          <cx:pt idx="4190">41743</cx:pt>
          <cx:pt idx="4191">41722</cx:pt>
          <cx:pt idx="4192">41703</cx:pt>
          <cx:pt idx="4193">41697</cx:pt>
          <cx:pt idx="4194">41676</cx:pt>
          <cx:pt idx="4195">41667</cx:pt>
          <cx:pt idx="4196">41667</cx:pt>
          <cx:pt idx="4197">41636</cx:pt>
          <cx:pt idx="4198">41599</cx:pt>
          <cx:pt idx="4199">41594</cx:pt>
          <cx:pt idx="4200">41584</cx:pt>
          <cx:pt idx="4201">41580</cx:pt>
          <cx:pt idx="4202">41577</cx:pt>
          <cx:pt idx="4203">41577</cx:pt>
          <cx:pt idx="4204">41568</cx:pt>
          <cx:pt idx="4205">41546</cx:pt>
          <cx:pt idx="4206">41540</cx:pt>
          <cx:pt idx="4207">41531</cx:pt>
          <cx:pt idx="4208">41524</cx:pt>
          <cx:pt idx="4209">41518</cx:pt>
          <cx:pt idx="4210">41513</cx:pt>
          <cx:pt idx="4211">41485</cx:pt>
          <cx:pt idx="4212">41483</cx:pt>
          <cx:pt idx="4213">41470</cx:pt>
          <cx:pt idx="4214">41469</cx:pt>
          <cx:pt idx="4215">41465</cx:pt>
          <cx:pt idx="4216">41460</cx:pt>
          <cx:pt idx="4217">41454</cx:pt>
          <cx:pt idx="4218">41453</cx:pt>
          <cx:pt idx="4219">41431</cx:pt>
          <cx:pt idx="4220">41431</cx:pt>
          <cx:pt idx="4221">41420</cx:pt>
          <cx:pt idx="4222">41415</cx:pt>
          <cx:pt idx="4223">41408</cx:pt>
          <cx:pt idx="4224">41403</cx:pt>
          <cx:pt idx="4225">41403</cx:pt>
          <cx:pt idx="4226">41402</cx:pt>
          <cx:pt idx="4227">41390</cx:pt>
          <cx:pt idx="4228">41363</cx:pt>
          <cx:pt idx="4229">41355</cx:pt>
          <cx:pt idx="4230">41353</cx:pt>
          <cx:pt idx="4231">41350</cx:pt>
          <cx:pt idx="4232">41350</cx:pt>
          <cx:pt idx="4233">41333</cx:pt>
          <cx:pt idx="4234">41310</cx:pt>
          <cx:pt idx="4235">41305</cx:pt>
          <cx:pt idx="4236">41301</cx:pt>
          <cx:pt idx="4237">41258</cx:pt>
          <cx:pt idx="4238">41256</cx:pt>
          <cx:pt idx="4239">41249</cx:pt>
          <cx:pt idx="4240">41248</cx:pt>
          <cx:pt idx="4241">41246</cx:pt>
          <cx:pt idx="4242">41234</cx:pt>
          <cx:pt idx="4243">41227</cx:pt>
          <cx:pt idx="4244">41198</cx:pt>
          <cx:pt idx="4245">41190</cx:pt>
          <cx:pt idx="4246">41179</cx:pt>
          <cx:pt idx="4247">41177</cx:pt>
          <cx:pt idx="4248">41157</cx:pt>
          <cx:pt idx="4249">41137</cx:pt>
          <cx:pt idx="4250">41123</cx:pt>
          <cx:pt idx="4251">41087</cx:pt>
          <cx:pt idx="4252">41080</cx:pt>
          <cx:pt idx="4253">41054</cx:pt>
          <cx:pt idx="4254">41022</cx:pt>
          <cx:pt idx="4255">41022</cx:pt>
          <cx:pt idx="4256">41011</cx:pt>
          <cx:pt idx="4257">41010</cx:pt>
          <cx:pt idx="4258">40992</cx:pt>
          <cx:pt idx="4259">40974</cx:pt>
          <cx:pt idx="4260">40933</cx:pt>
          <cx:pt idx="4261">40903</cx:pt>
          <cx:pt idx="4262">40902</cx:pt>
          <cx:pt idx="4263">40878</cx:pt>
          <cx:pt idx="4264">40859</cx:pt>
          <cx:pt idx="4265">40857</cx:pt>
          <cx:pt idx="4266">40852</cx:pt>
          <cx:pt idx="4267">40844</cx:pt>
          <cx:pt idx="4268">40831</cx:pt>
          <cx:pt idx="4269">40828</cx:pt>
          <cx:pt idx="4270">40822</cx:pt>
          <cx:pt idx="4271">40800</cx:pt>
          <cx:pt idx="4272">40787</cx:pt>
          <cx:pt idx="4273">40786</cx:pt>
          <cx:pt idx="4274">40784</cx:pt>
          <cx:pt idx="4275">40767</cx:pt>
          <cx:pt idx="4276">40759</cx:pt>
          <cx:pt idx="4277">40759</cx:pt>
          <cx:pt idx="4278">40750</cx:pt>
          <cx:pt idx="4279">40744</cx:pt>
          <cx:pt idx="4280">40743</cx:pt>
          <cx:pt idx="4281">40726</cx:pt>
          <cx:pt idx="4282">40719</cx:pt>
          <cx:pt idx="4283">40692</cx:pt>
          <cx:pt idx="4284">40692</cx:pt>
          <cx:pt idx="4285">40687</cx:pt>
          <cx:pt idx="4286">40686</cx:pt>
          <cx:pt idx="4287">40686</cx:pt>
          <cx:pt idx="4288">40678</cx:pt>
          <cx:pt idx="4289">40655</cx:pt>
          <cx:pt idx="4290">40647</cx:pt>
          <cx:pt idx="4291">40641</cx:pt>
          <cx:pt idx="4292">40614</cx:pt>
          <cx:pt idx="4293">40601</cx:pt>
          <cx:pt idx="4294">40581</cx:pt>
          <cx:pt idx="4295">40574</cx:pt>
          <cx:pt idx="4296">40569</cx:pt>
          <cx:pt idx="4297">40563</cx:pt>
          <cx:pt idx="4298">40540</cx:pt>
          <cx:pt idx="4299">40537</cx:pt>
          <cx:pt idx="4300">40535</cx:pt>
          <cx:pt idx="4301">40523</cx:pt>
          <cx:pt idx="4302">40520</cx:pt>
          <cx:pt idx="4303">40517</cx:pt>
          <cx:pt idx="4304">40463</cx:pt>
          <cx:pt idx="4305">40402</cx:pt>
          <cx:pt idx="4306">40400</cx:pt>
          <cx:pt idx="4307">40389</cx:pt>
          <cx:pt idx="4308">40375</cx:pt>
          <cx:pt idx="4309">40367</cx:pt>
          <cx:pt idx="4310">40358</cx:pt>
          <cx:pt idx="4311">40315</cx:pt>
          <cx:pt idx="4312">40305</cx:pt>
          <cx:pt idx="4313">40298</cx:pt>
          <cx:pt idx="4314">40276</cx:pt>
          <cx:pt idx="4315">40269</cx:pt>
          <cx:pt idx="4316">40265</cx:pt>
          <cx:pt idx="4317">40213</cx:pt>
          <cx:pt idx="4318">40213</cx:pt>
          <cx:pt idx="4319">40211</cx:pt>
          <cx:pt idx="4320">40192</cx:pt>
          <cx:pt idx="4321">40182</cx:pt>
          <cx:pt idx="4322">40171</cx:pt>
          <cx:pt idx="4323">40154</cx:pt>
          <cx:pt idx="4324">40152</cx:pt>
          <cx:pt idx="4325">40149</cx:pt>
          <cx:pt idx="4326">40124</cx:pt>
          <cx:pt idx="4327">40121</cx:pt>
          <cx:pt idx="4328">40119</cx:pt>
          <cx:pt idx="4329">40109</cx:pt>
          <cx:pt idx="4330">40088</cx:pt>
          <cx:pt idx="4331">40027</cx:pt>
          <cx:pt idx="4332">40026</cx:pt>
          <cx:pt idx="4333">40025</cx:pt>
          <cx:pt idx="4334">40018</cx:pt>
          <cx:pt idx="4335">40016</cx:pt>
          <cx:pt idx="4336">40007</cx:pt>
          <cx:pt idx="4337">40000</cx:pt>
          <cx:pt idx="4338">39987</cx:pt>
          <cx:pt idx="4339">39985</cx:pt>
          <cx:pt idx="4340">39972</cx:pt>
          <cx:pt idx="4341">39958</cx:pt>
          <cx:pt idx="4342">39951</cx:pt>
          <cx:pt idx="4343">39937</cx:pt>
          <cx:pt idx="4344">39935</cx:pt>
          <cx:pt idx="4345">39922</cx:pt>
          <cx:pt idx="4346">39909</cx:pt>
          <cx:pt idx="4347">39891</cx:pt>
          <cx:pt idx="4348">39881</cx:pt>
          <cx:pt idx="4349">39857</cx:pt>
          <cx:pt idx="4350">39818</cx:pt>
          <cx:pt idx="4351">39815</cx:pt>
          <cx:pt idx="4352">39805</cx:pt>
          <cx:pt idx="4353">39800</cx:pt>
          <cx:pt idx="4354">39772</cx:pt>
          <cx:pt idx="4355">39756</cx:pt>
          <cx:pt idx="4356">39748</cx:pt>
          <cx:pt idx="4357">39745</cx:pt>
          <cx:pt idx="4358">39744</cx:pt>
          <cx:pt idx="4359">39710</cx:pt>
          <cx:pt idx="4360">39688</cx:pt>
          <cx:pt idx="4361">39650</cx:pt>
          <cx:pt idx="4362">39630</cx:pt>
          <cx:pt idx="4363">39605</cx:pt>
          <cx:pt idx="4364">39578</cx:pt>
          <cx:pt idx="4365">39563</cx:pt>
          <cx:pt idx="4366">39556</cx:pt>
          <cx:pt idx="4367">39551</cx:pt>
          <cx:pt idx="4368">39513</cx:pt>
          <cx:pt idx="4369">39503</cx:pt>
          <cx:pt idx="4370">39503</cx:pt>
          <cx:pt idx="4371">39485</cx:pt>
          <cx:pt idx="4372">39477</cx:pt>
          <cx:pt idx="4373">39471</cx:pt>
          <cx:pt idx="4374">39452</cx:pt>
          <cx:pt idx="4375">39448</cx:pt>
          <cx:pt idx="4376">39438</cx:pt>
          <cx:pt idx="4377">39407</cx:pt>
          <cx:pt idx="4378">39402</cx:pt>
          <cx:pt idx="4379">39401</cx:pt>
          <cx:pt idx="4380">39395</cx:pt>
          <cx:pt idx="4381">39389</cx:pt>
          <cx:pt idx="4382">39376</cx:pt>
          <cx:pt idx="4383">39347</cx:pt>
          <cx:pt idx="4384">39343</cx:pt>
          <cx:pt idx="4385">39321</cx:pt>
          <cx:pt idx="4386">39306</cx:pt>
          <cx:pt idx="4387">39305</cx:pt>
          <cx:pt idx="4388">39302</cx:pt>
          <cx:pt idx="4389">39301</cx:pt>
          <cx:pt idx="4390">39299</cx:pt>
          <cx:pt idx="4391">39293</cx:pt>
          <cx:pt idx="4392">39277</cx:pt>
          <cx:pt idx="4393">39274</cx:pt>
          <cx:pt idx="4394">39270</cx:pt>
          <cx:pt idx="4395">39267</cx:pt>
          <cx:pt idx="4396">39254</cx:pt>
          <cx:pt idx="4397">39237</cx:pt>
          <cx:pt idx="4398">39211</cx:pt>
          <cx:pt idx="4399">39210</cx:pt>
          <cx:pt idx="4400">39207</cx:pt>
          <cx:pt idx="4401">39190</cx:pt>
          <cx:pt idx="4402">39177</cx:pt>
          <cx:pt idx="4403">39162</cx:pt>
          <cx:pt idx="4404">39146</cx:pt>
          <cx:pt idx="4405">39122</cx:pt>
          <cx:pt idx="4406">39113</cx:pt>
          <cx:pt idx="4407">39097</cx:pt>
          <cx:pt idx="4408">39064</cx:pt>
          <cx:pt idx="4409">39046</cx:pt>
          <cx:pt idx="4410">39045</cx:pt>
          <cx:pt idx="4411">39033</cx:pt>
          <cx:pt idx="4412">39017</cx:pt>
          <cx:pt idx="4413">39016</cx:pt>
          <cx:pt idx="4414">39002</cx:pt>
          <cx:pt idx="4415">38985</cx:pt>
          <cx:pt idx="4416">38979</cx:pt>
          <cx:pt idx="4417">38954</cx:pt>
          <cx:pt idx="4418">38954</cx:pt>
          <cx:pt idx="4419">38937</cx:pt>
          <cx:pt idx="4420">38926</cx:pt>
          <cx:pt idx="4421">38917</cx:pt>
          <cx:pt idx="4422">38912</cx:pt>
          <cx:pt idx="4423">38880</cx:pt>
          <cx:pt idx="4424">38880</cx:pt>
          <cx:pt idx="4425">38861</cx:pt>
          <cx:pt idx="4426">38852</cx:pt>
          <cx:pt idx="4427">38848</cx:pt>
          <cx:pt idx="4428">38842</cx:pt>
          <cx:pt idx="4429">38840</cx:pt>
          <cx:pt idx="4430">38837</cx:pt>
          <cx:pt idx="4431">38787</cx:pt>
          <cx:pt idx="4432">38779</cx:pt>
          <cx:pt idx="4433">38755</cx:pt>
          <cx:pt idx="4434">38751</cx:pt>
          <cx:pt idx="4435">38741</cx:pt>
          <cx:pt idx="4436">38724</cx:pt>
          <cx:pt idx="4437">38722</cx:pt>
          <cx:pt idx="4438">38721</cx:pt>
          <cx:pt idx="4439">38706</cx:pt>
          <cx:pt idx="4440">38704</cx:pt>
          <cx:pt idx="4441">38669</cx:pt>
          <cx:pt idx="4442">38655</cx:pt>
          <cx:pt idx="4443">38638</cx:pt>
          <cx:pt idx="4444">38604</cx:pt>
          <cx:pt idx="4445">38600</cx:pt>
          <cx:pt idx="4446">38600</cx:pt>
          <cx:pt idx="4447">38517</cx:pt>
          <cx:pt idx="4448">38516</cx:pt>
          <cx:pt idx="4449">38502</cx:pt>
          <cx:pt idx="4450">38500</cx:pt>
          <cx:pt idx="4451">38483</cx:pt>
          <cx:pt idx="4452">38479</cx:pt>
          <cx:pt idx="4453">38478</cx:pt>
          <cx:pt idx="4454">38462</cx:pt>
          <cx:pt idx="4455">38429</cx:pt>
          <cx:pt idx="4456">38413</cx:pt>
          <cx:pt idx="4457">38409</cx:pt>
          <cx:pt idx="4458">38368</cx:pt>
          <cx:pt idx="4459">38364</cx:pt>
          <cx:pt idx="4460">38315</cx:pt>
          <cx:pt idx="4461">38306</cx:pt>
          <cx:pt idx="4462">38303</cx:pt>
          <cx:pt idx="4463">38276</cx:pt>
          <cx:pt idx="4464">38268</cx:pt>
          <cx:pt idx="4465">38265</cx:pt>
          <cx:pt idx="4466">38247</cx:pt>
          <cx:pt idx="4467">38245</cx:pt>
          <cx:pt idx="4468">38225</cx:pt>
          <cx:pt idx="4469">38217</cx:pt>
          <cx:pt idx="4470">38196</cx:pt>
          <cx:pt idx="4471">38193</cx:pt>
          <cx:pt idx="4472">38192</cx:pt>
          <cx:pt idx="4473">38156</cx:pt>
          <cx:pt idx="4474">38155</cx:pt>
          <cx:pt idx="4475">38140</cx:pt>
          <cx:pt idx="4476">38130</cx:pt>
          <cx:pt idx="4477">38128</cx:pt>
          <cx:pt idx="4478">38123</cx:pt>
          <cx:pt idx="4479">38102</cx:pt>
          <cx:pt idx="4480">38098</cx:pt>
          <cx:pt idx="4481">38091</cx:pt>
          <cx:pt idx="4482">38086</cx:pt>
          <cx:pt idx="4483">38085</cx:pt>
          <cx:pt idx="4484">38076</cx:pt>
          <cx:pt idx="4485">38076</cx:pt>
          <cx:pt idx="4486">38047</cx:pt>
          <cx:pt idx="4487">38039</cx:pt>
          <cx:pt idx="4488">38036</cx:pt>
          <cx:pt idx="4489">38034</cx:pt>
          <cx:pt idx="4490">38032</cx:pt>
          <cx:pt idx="4491">38000</cx:pt>
          <cx:pt idx="4492">37983</cx:pt>
          <cx:pt idx="4493">37952</cx:pt>
          <cx:pt idx="4494">37947</cx:pt>
          <cx:pt idx="4495">37936</cx:pt>
          <cx:pt idx="4496">37930</cx:pt>
          <cx:pt idx="4497">37921</cx:pt>
          <cx:pt idx="4498">37896</cx:pt>
          <cx:pt idx="4499">37882</cx:pt>
          <cx:pt idx="4500">37863</cx:pt>
          <cx:pt idx="4501">37853</cx:pt>
          <cx:pt idx="4502">37843</cx:pt>
          <cx:pt idx="4503">37834</cx:pt>
          <cx:pt idx="4504">37833</cx:pt>
          <cx:pt idx="4505">37815</cx:pt>
          <cx:pt idx="4506">37807</cx:pt>
          <cx:pt idx="4507">37796</cx:pt>
          <cx:pt idx="4508">37791</cx:pt>
          <cx:pt idx="4509">37788</cx:pt>
          <cx:pt idx="4510">37777</cx:pt>
          <cx:pt idx="4511">37753</cx:pt>
          <cx:pt idx="4512">37747</cx:pt>
          <cx:pt idx="4513">37742</cx:pt>
          <cx:pt idx="4514">37732</cx:pt>
          <cx:pt idx="4515">37678</cx:pt>
          <cx:pt idx="4516">37678</cx:pt>
          <cx:pt idx="4517">37668</cx:pt>
          <cx:pt idx="4518">37657</cx:pt>
          <cx:pt idx="4519">37655</cx:pt>
          <cx:pt idx="4520">37637</cx:pt>
          <cx:pt idx="4521">37630</cx:pt>
          <cx:pt idx="4522">37559</cx:pt>
          <cx:pt idx="4523">37537</cx:pt>
          <cx:pt idx="4524">37537</cx:pt>
          <cx:pt idx="4525">37532</cx:pt>
          <cx:pt idx="4526">37530</cx:pt>
          <cx:pt idx="4527">37529</cx:pt>
          <cx:pt idx="4528">37485</cx:pt>
          <cx:pt idx="4529">37484</cx:pt>
          <cx:pt idx="4530">37465</cx:pt>
          <cx:pt idx="4531">37455</cx:pt>
          <cx:pt idx="4532">37454</cx:pt>
          <cx:pt idx="4533">37443</cx:pt>
          <cx:pt idx="4534">37431</cx:pt>
          <cx:pt idx="4535">37388</cx:pt>
          <cx:pt idx="4536">37374</cx:pt>
          <cx:pt idx="4537">37368</cx:pt>
          <cx:pt idx="4538">37354</cx:pt>
          <cx:pt idx="4539">37309</cx:pt>
          <cx:pt idx="4540">37302</cx:pt>
          <cx:pt idx="4541">37286</cx:pt>
          <cx:pt idx="4542">37285</cx:pt>
          <cx:pt idx="4543">37277</cx:pt>
          <cx:pt idx="4544">37271</cx:pt>
          <cx:pt idx="4545">37268</cx:pt>
          <cx:pt idx="4546">37255</cx:pt>
          <cx:pt idx="4547">37253</cx:pt>
          <cx:pt idx="4548">37250</cx:pt>
          <cx:pt idx="4549">37241</cx:pt>
          <cx:pt idx="4550">37219</cx:pt>
          <cx:pt idx="4551">37212</cx:pt>
          <cx:pt idx="4552">37195</cx:pt>
          <cx:pt idx="4553">37177</cx:pt>
          <cx:pt idx="4554">37173</cx:pt>
          <cx:pt idx="4555">37155</cx:pt>
          <cx:pt idx="4556">37147</cx:pt>
          <cx:pt idx="4557">37145</cx:pt>
          <cx:pt idx="4558">37132</cx:pt>
          <cx:pt idx="4559">37115</cx:pt>
          <cx:pt idx="4560">37109</cx:pt>
          <cx:pt idx="4561">37065</cx:pt>
          <cx:pt idx="4562">37060</cx:pt>
          <cx:pt idx="4563">37037</cx:pt>
          <cx:pt idx="4564">37001</cx:pt>
          <cx:pt idx="4565">36999</cx:pt>
          <cx:pt idx="4566">36942</cx:pt>
          <cx:pt idx="4567">36932</cx:pt>
          <cx:pt idx="4568">36904</cx:pt>
          <cx:pt idx="4569">36897</cx:pt>
          <cx:pt idx="4570">36888</cx:pt>
          <cx:pt idx="4571">36887</cx:pt>
          <cx:pt idx="4572">36874</cx:pt>
          <cx:pt idx="4573">36862</cx:pt>
          <cx:pt idx="4574">36859</cx:pt>
          <cx:pt idx="4575">36837</cx:pt>
          <cx:pt idx="4576">36833</cx:pt>
          <cx:pt idx="4577">36805</cx:pt>
          <cx:pt idx="4578">36784</cx:pt>
          <cx:pt idx="4579">36776</cx:pt>
          <cx:pt idx="4580">36774</cx:pt>
          <cx:pt idx="4581">36764</cx:pt>
          <cx:pt idx="4582">36761</cx:pt>
          <cx:pt idx="4583">36760</cx:pt>
          <cx:pt idx="4584">36757</cx:pt>
          <cx:pt idx="4585">36746</cx:pt>
          <cx:pt idx="4586">36728</cx:pt>
          <cx:pt idx="4587">36712</cx:pt>
          <cx:pt idx="4588">36685</cx:pt>
          <cx:pt idx="4589">36681</cx:pt>
          <cx:pt idx="4590">36633</cx:pt>
          <cx:pt idx="4591">36618</cx:pt>
          <cx:pt idx="4592">36612</cx:pt>
          <cx:pt idx="4593">36607</cx:pt>
          <cx:pt idx="4594">36605</cx:pt>
          <cx:pt idx="4595">36580</cx:pt>
          <cx:pt idx="4596">36576</cx:pt>
          <cx:pt idx="4597">36563</cx:pt>
          <cx:pt idx="4598">36553</cx:pt>
          <cx:pt idx="4599">36542</cx:pt>
          <cx:pt idx="4600">36542</cx:pt>
          <cx:pt idx="4601">36531</cx:pt>
          <cx:pt idx="4602">36526</cx:pt>
          <cx:pt idx="4603">36493</cx:pt>
          <cx:pt idx="4604">36480</cx:pt>
          <cx:pt idx="4605">36477</cx:pt>
          <cx:pt idx="4606">36419</cx:pt>
          <cx:pt idx="4607">36405</cx:pt>
          <cx:pt idx="4608">36391</cx:pt>
          <cx:pt idx="4609">36386</cx:pt>
          <cx:pt idx="4610">36377</cx:pt>
          <cx:pt idx="4611">36363</cx:pt>
          <cx:pt idx="4612">36358</cx:pt>
          <cx:pt idx="4613">36348</cx:pt>
          <cx:pt idx="4614">36331</cx:pt>
          <cx:pt idx="4615">36312</cx:pt>
          <cx:pt idx="4616">36294</cx:pt>
          <cx:pt idx="4617">36283</cx:pt>
          <cx:pt idx="4618">36282</cx:pt>
          <cx:pt idx="4619">36260</cx:pt>
          <cx:pt idx="4620">36245</cx:pt>
          <cx:pt idx="4621">36243</cx:pt>
          <cx:pt idx="4622">36237</cx:pt>
          <cx:pt idx="4623">36217</cx:pt>
          <cx:pt idx="4624">36205</cx:pt>
          <cx:pt idx="4625">36198</cx:pt>
          <cx:pt idx="4626">36183</cx:pt>
          <cx:pt idx="4627">36181</cx:pt>
          <cx:pt idx="4628">36170</cx:pt>
          <cx:pt idx="4629">36156</cx:pt>
          <cx:pt idx="4630">36150</cx:pt>
          <cx:pt idx="4631">36135</cx:pt>
          <cx:pt idx="4632">36116</cx:pt>
          <cx:pt idx="4633">36110</cx:pt>
          <cx:pt idx="4634">36109</cx:pt>
          <cx:pt idx="4635">36097</cx:pt>
          <cx:pt idx="4636">36094</cx:pt>
          <cx:pt idx="4637">36071</cx:pt>
          <cx:pt idx="4638">36047</cx:pt>
          <cx:pt idx="4639">36030</cx:pt>
          <cx:pt idx="4640">35998</cx:pt>
          <cx:pt idx="4641">35988</cx:pt>
          <cx:pt idx="4642">35977</cx:pt>
          <cx:pt idx="4643">35976</cx:pt>
          <cx:pt idx="4644">35972</cx:pt>
          <cx:pt idx="4645">35971</cx:pt>
          <cx:pt idx="4646">35970</cx:pt>
          <cx:pt idx="4647">35967</cx:pt>
          <cx:pt idx="4648">35933</cx:pt>
          <cx:pt idx="4649">35926</cx:pt>
          <cx:pt idx="4650">35917</cx:pt>
          <cx:pt idx="4651">35910</cx:pt>
          <cx:pt idx="4652">35888</cx:pt>
          <cx:pt idx="4653">35887</cx:pt>
          <cx:pt idx="4654">35844</cx:pt>
          <cx:pt idx="4655">35838</cx:pt>
          <cx:pt idx="4656">35833</cx:pt>
          <cx:pt idx="4657">35832</cx:pt>
          <cx:pt idx="4658">35811</cx:pt>
          <cx:pt idx="4659">35795</cx:pt>
          <cx:pt idx="4660">35792</cx:pt>
          <cx:pt idx="4661">35789</cx:pt>
          <cx:pt idx="4662">35787</cx:pt>
          <cx:pt idx="4663">35773</cx:pt>
          <cx:pt idx="4664">35763</cx:pt>
          <cx:pt idx="4665">35734</cx:pt>
          <cx:pt idx="4666">35721</cx:pt>
          <cx:pt idx="4667">35716</cx:pt>
          <cx:pt idx="4668">35627</cx:pt>
          <cx:pt idx="4669">35619</cx:pt>
          <cx:pt idx="4670">35611</cx:pt>
          <cx:pt idx="4671">35610</cx:pt>
          <cx:pt idx="4672">35609</cx:pt>
          <cx:pt idx="4673">35596</cx:pt>
          <cx:pt idx="4674">35569</cx:pt>
          <cx:pt idx="4675">35523</cx:pt>
          <cx:pt idx="4676">35519</cx:pt>
          <cx:pt idx="4677">35514</cx:pt>
          <cx:pt idx="4678">35504</cx:pt>
          <cx:pt idx="4679">35504</cx:pt>
          <cx:pt idx="4680">35473</cx:pt>
          <cx:pt idx="4681">35469</cx:pt>
          <cx:pt idx="4682">35447</cx:pt>
          <cx:pt idx="4683">35445</cx:pt>
          <cx:pt idx="4684">35436</cx:pt>
          <cx:pt idx="4685">35418</cx:pt>
          <cx:pt idx="4686">35416</cx:pt>
          <cx:pt idx="4687">35401</cx:pt>
          <cx:pt idx="4688">35386</cx:pt>
          <cx:pt idx="4689">35384</cx:pt>
          <cx:pt idx="4690">35381</cx:pt>
          <cx:pt idx="4691">35357</cx:pt>
          <cx:pt idx="4692">35325</cx:pt>
          <cx:pt idx="4693">35303</cx:pt>
          <cx:pt idx="4694">35297</cx:pt>
          <cx:pt idx="4695">35273</cx:pt>
          <cx:pt idx="4696">35271</cx:pt>
          <cx:pt idx="4697">35271</cx:pt>
          <cx:pt idx="4698">35264</cx:pt>
          <cx:pt idx="4699">35261</cx:pt>
          <cx:pt idx="4700">35230</cx:pt>
          <cx:pt idx="4701">35208</cx:pt>
          <cx:pt idx="4702">35203</cx:pt>
          <cx:pt idx="4703">35173</cx:pt>
          <cx:pt idx="4704">35164</cx:pt>
          <cx:pt idx="4705">35156</cx:pt>
          <cx:pt idx="4706">35150</cx:pt>
          <cx:pt idx="4707">35111</cx:pt>
          <cx:pt idx="4708">35093</cx:pt>
          <cx:pt idx="4709">35089</cx:pt>
          <cx:pt idx="4710">35088</cx:pt>
          <cx:pt idx="4711">35068</cx:pt>
          <cx:pt idx="4712">35057</cx:pt>
          <cx:pt idx="4713">35039</cx:pt>
          <cx:pt idx="4714">35013</cx:pt>
          <cx:pt idx="4715">35008</cx:pt>
          <cx:pt idx="4716">34988</cx:pt>
          <cx:pt idx="4717">34974</cx:pt>
          <cx:pt idx="4718">34966</cx:pt>
          <cx:pt idx="4719">34964</cx:pt>
          <cx:pt idx="4720">34956</cx:pt>
          <cx:pt idx="4721">34934</cx:pt>
          <cx:pt idx="4722">34931</cx:pt>
          <cx:pt idx="4723">34912</cx:pt>
          <cx:pt idx="4724">34899</cx:pt>
          <cx:pt idx="4725">34882</cx:pt>
          <cx:pt idx="4726">34876</cx:pt>
          <cx:pt idx="4727">34797</cx:pt>
          <cx:pt idx="4728">34777</cx:pt>
          <cx:pt idx="4729">34773</cx:pt>
          <cx:pt idx="4730">34705</cx:pt>
          <cx:pt idx="4731">34695</cx:pt>
          <cx:pt idx="4732">34674</cx:pt>
          <cx:pt idx="4733">34674</cx:pt>
          <cx:pt idx="4734">34640</cx:pt>
          <cx:pt idx="4735">34639</cx:pt>
          <cx:pt idx="4736">34628</cx:pt>
          <cx:pt idx="4737">34627</cx:pt>
          <cx:pt idx="4738">34588</cx:pt>
          <cx:pt idx="4739">34584</cx:pt>
          <cx:pt idx="4740">34572</cx:pt>
          <cx:pt idx="4741">34564</cx:pt>
          <cx:pt idx="4742">34536</cx:pt>
          <cx:pt idx="4743">34528</cx:pt>
          <cx:pt idx="4744">34487</cx:pt>
          <cx:pt idx="4745">34487</cx:pt>
          <cx:pt idx="4746">34478</cx:pt>
          <cx:pt idx="4747">34472</cx:pt>
          <cx:pt idx="4748">34428</cx:pt>
          <cx:pt idx="4749">34424</cx:pt>
          <cx:pt idx="4750">34424</cx:pt>
          <cx:pt idx="4751">34424</cx:pt>
          <cx:pt idx="4752">34413</cx:pt>
          <cx:pt idx="4753">34404</cx:pt>
          <cx:pt idx="4754">34378</cx:pt>
          <cx:pt idx="4755">34348</cx:pt>
          <cx:pt idx="4756">34329</cx:pt>
          <cx:pt idx="4757">34298</cx:pt>
          <cx:pt idx="4758">34296</cx:pt>
          <cx:pt idx="4759">34290</cx:pt>
          <cx:pt idx="4760">34270</cx:pt>
          <cx:pt idx="4761">34260</cx:pt>
          <cx:pt idx="4762">34253</cx:pt>
          <cx:pt idx="4763">34249</cx:pt>
          <cx:pt idx="4764">34243</cx:pt>
          <cx:pt idx="4765">34216</cx:pt>
          <cx:pt idx="4766">34189</cx:pt>
          <cx:pt idx="4767">34184</cx:pt>
          <cx:pt idx="4768">34170</cx:pt>
          <cx:pt idx="4769">34157</cx:pt>
          <cx:pt idx="4770">34132</cx:pt>
          <cx:pt idx="4771">34106</cx:pt>
          <cx:pt idx="4772">34103</cx:pt>
          <cx:pt idx="4773">34097</cx:pt>
          <cx:pt idx="4774">34032</cx:pt>
          <cx:pt idx="4775">34018</cx:pt>
          <cx:pt idx="4776">33998</cx:pt>
          <cx:pt idx="4777">33996</cx:pt>
          <cx:pt idx="4778">33989</cx:pt>
          <cx:pt idx="4779">33982</cx:pt>
          <cx:pt idx="4780">33967</cx:pt>
          <cx:pt idx="4781">33946</cx:pt>
          <cx:pt idx="4782">33946</cx:pt>
          <cx:pt idx="4783">33932</cx:pt>
          <cx:pt idx="4784">33908</cx:pt>
          <cx:pt idx="4785">33907</cx:pt>
          <cx:pt idx="4786">33906</cx:pt>
          <cx:pt idx="4787">33890</cx:pt>
          <cx:pt idx="4788">33839</cx:pt>
          <cx:pt idx="4789">33822</cx:pt>
          <cx:pt idx="4790">33821</cx:pt>
          <cx:pt idx="4791">33814</cx:pt>
          <cx:pt idx="4792">33792</cx:pt>
          <cx:pt idx="4793">33791</cx:pt>
          <cx:pt idx="4794">33760</cx:pt>
          <cx:pt idx="4795">33740</cx:pt>
          <cx:pt idx="4796">33730</cx:pt>
          <cx:pt idx="4797">33714</cx:pt>
          <cx:pt idx="4798">33714</cx:pt>
          <cx:pt idx="4799">33701</cx:pt>
          <cx:pt idx="4800">33667</cx:pt>
          <cx:pt idx="4801">33648</cx:pt>
          <cx:pt idx="4802">33631</cx:pt>
          <cx:pt idx="4803">33625</cx:pt>
          <cx:pt idx="4804">33623</cx:pt>
          <cx:pt idx="4805">33603</cx:pt>
          <cx:pt idx="4806">33587</cx:pt>
          <cx:pt idx="4807">33569</cx:pt>
          <cx:pt idx="4808">33554</cx:pt>
          <cx:pt idx="4809">33554</cx:pt>
          <cx:pt idx="4810">33534</cx:pt>
          <cx:pt idx="4811">33532</cx:pt>
          <cx:pt idx="4812">33497</cx:pt>
          <cx:pt idx="4813">33484</cx:pt>
          <cx:pt idx="4814">33480</cx:pt>
          <cx:pt idx="4815">33459</cx:pt>
          <cx:pt idx="4816">33458</cx:pt>
          <cx:pt idx="4817">33447</cx:pt>
          <cx:pt idx="4818">33446</cx:pt>
          <cx:pt idx="4819">33445</cx:pt>
          <cx:pt idx="4820">33427</cx:pt>
          <cx:pt idx="4821">33426</cx:pt>
          <cx:pt idx="4822">33424</cx:pt>
          <cx:pt idx="4823">33398</cx:pt>
          <cx:pt idx="4824">33374</cx:pt>
          <cx:pt idx="4825">33367</cx:pt>
          <cx:pt idx="4826">33331</cx:pt>
          <cx:pt idx="4827">33330</cx:pt>
          <cx:pt idx="4828">33319</cx:pt>
          <cx:pt idx="4829">33291</cx:pt>
          <cx:pt idx="4830">33284</cx:pt>
          <cx:pt idx="4831">33242</cx:pt>
          <cx:pt idx="4832">33202</cx:pt>
          <cx:pt idx="4833">33201</cx:pt>
          <cx:pt idx="4834">33190</cx:pt>
          <cx:pt idx="4835">33189</cx:pt>
          <cx:pt idx="4836">33179</cx:pt>
          <cx:pt idx="4837">33170</cx:pt>
          <cx:pt idx="4838">33148</cx:pt>
          <cx:pt idx="4839">33139</cx:pt>
          <cx:pt idx="4840">33123</cx:pt>
          <cx:pt idx="4841">33112</cx:pt>
          <cx:pt idx="4842">33107</cx:pt>
          <cx:pt idx="4843">33097</cx:pt>
          <cx:pt idx="4844">33095</cx:pt>
          <cx:pt idx="4845">33063</cx:pt>
          <cx:pt idx="4846">33063</cx:pt>
          <cx:pt idx="4847">33043</cx:pt>
          <cx:pt idx="4848">33034</cx:pt>
          <cx:pt idx="4849">33025</cx:pt>
          <cx:pt idx="4850">33025</cx:pt>
          <cx:pt idx="4851">32999</cx:pt>
          <cx:pt idx="4852">32981</cx:pt>
          <cx:pt idx="4853">32961</cx:pt>
          <cx:pt idx="4854">32952</cx:pt>
          <cx:pt idx="4855">32949</cx:pt>
          <cx:pt idx="4856">32807</cx:pt>
          <cx:pt idx="4857">32801</cx:pt>
          <cx:pt idx="4858">32743</cx:pt>
          <cx:pt idx="4859">32731</cx:pt>
          <cx:pt idx="4860">32711</cx:pt>
          <cx:pt idx="4861">32705</cx:pt>
          <cx:pt idx="4862">32700</cx:pt>
          <cx:pt idx="4863">32690</cx:pt>
          <cx:pt idx="4864">32682</cx:pt>
          <cx:pt idx="4865">32671</cx:pt>
          <cx:pt idx="4866">32664</cx:pt>
          <cx:pt idx="4867">32638</cx:pt>
          <cx:pt idx="4868">32616</cx:pt>
          <cx:pt idx="4869">32605</cx:pt>
          <cx:pt idx="4870">32576</cx:pt>
          <cx:pt idx="4871">32546</cx:pt>
          <cx:pt idx="4872">32517</cx:pt>
          <cx:pt idx="4873">32506</cx:pt>
          <cx:pt idx="4874">32483</cx:pt>
          <cx:pt idx="4875">32469</cx:pt>
          <cx:pt idx="4876">32457</cx:pt>
          <cx:pt idx="4877">32450</cx:pt>
          <cx:pt idx="4878">32415</cx:pt>
          <cx:pt idx="4879">32398</cx:pt>
          <cx:pt idx="4880">32356</cx:pt>
          <cx:pt idx="4881">32340</cx:pt>
          <cx:pt idx="4882">32333</cx:pt>
          <cx:pt idx="4883">32323</cx:pt>
          <cx:pt idx="4884">32321</cx:pt>
          <cx:pt idx="4885">32306</cx:pt>
          <cx:pt idx="4886">32293</cx:pt>
          <cx:pt idx="4887">32270</cx:pt>
          <cx:pt idx="4888">32258</cx:pt>
          <cx:pt idx="4889">32201</cx:pt>
          <cx:pt idx="4890">32173</cx:pt>
          <cx:pt idx="4891">32160</cx:pt>
          <cx:pt idx="4892">32154</cx:pt>
          <cx:pt idx="4893">32149</cx:pt>
          <cx:pt idx="4894">32107</cx:pt>
          <cx:pt idx="4895">32105</cx:pt>
          <cx:pt idx="4896">32102</cx:pt>
          <cx:pt idx="4897">32089</cx:pt>
          <cx:pt idx="4898">32078</cx:pt>
          <cx:pt idx="4899">32051</cx:pt>
          <cx:pt idx="4900">32011</cx:pt>
          <cx:pt idx="4901">32006</cx:pt>
          <cx:pt idx="4902">31993</cx:pt>
          <cx:pt idx="4903">31956</cx:pt>
          <cx:pt idx="4904">31944</cx:pt>
          <cx:pt idx="4905">31893</cx:pt>
          <cx:pt idx="4906">31891</cx:pt>
          <cx:pt idx="4907">31878</cx:pt>
          <cx:pt idx="4908">31854</cx:pt>
          <cx:pt idx="4909">31854</cx:pt>
          <cx:pt idx="4910">31838</cx:pt>
          <cx:pt idx="4911">31807</cx:pt>
          <cx:pt idx="4912">31788</cx:pt>
          <cx:pt idx="4913">31784</cx:pt>
          <cx:pt idx="4914">31755</cx:pt>
          <cx:pt idx="4915">31737</cx:pt>
          <cx:pt idx="4916">31730</cx:pt>
          <cx:pt idx="4917">31730</cx:pt>
          <cx:pt idx="4918">31724</cx:pt>
          <cx:pt idx="4919">31717</cx:pt>
          <cx:pt idx="4920">31708</cx:pt>
          <cx:pt idx="4921">31680</cx:pt>
          <cx:pt idx="4922">31676</cx:pt>
          <cx:pt idx="4923">31670</cx:pt>
          <cx:pt idx="4924">31670</cx:pt>
          <cx:pt idx="4925">31647</cx:pt>
          <cx:pt idx="4926">31640</cx:pt>
          <cx:pt idx="4927">31627</cx:pt>
          <cx:pt idx="4928">31623</cx:pt>
          <cx:pt idx="4929">31580</cx:pt>
          <cx:pt idx="4930">31550</cx:pt>
          <cx:pt idx="4931">31549</cx:pt>
          <cx:pt idx="4932">31548</cx:pt>
          <cx:pt idx="4933">31546</cx:pt>
          <cx:pt idx="4934">31542</cx:pt>
          <cx:pt idx="4935">31537</cx:pt>
          <cx:pt idx="4936">31528</cx:pt>
          <cx:pt idx="4937">31521</cx:pt>
          <cx:pt idx="4938">31509</cx:pt>
          <cx:pt idx="4939">31500</cx:pt>
          <cx:pt idx="4940">31497</cx:pt>
          <cx:pt idx="4941">31465</cx:pt>
          <cx:pt idx="4942">31458</cx:pt>
          <cx:pt idx="4943">31438</cx:pt>
          <cx:pt idx="4944">31427</cx:pt>
          <cx:pt idx="4945">31394</cx:pt>
          <cx:pt idx="4946">31353</cx:pt>
          <cx:pt idx="4947">31340</cx:pt>
          <cx:pt idx="4948">31304</cx:pt>
          <cx:pt idx="4949">31271</cx:pt>
          <cx:pt idx="4950">31246</cx:pt>
          <cx:pt idx="4951">31205</cx:pt>
          <cx:pt idx="4952">31190</cx:pt>
          <cx:pt idx="4953">31185</cx:pt>
          <cx:pt idx="4954">31177</cx:pt>
          <cx:pt idx="4955">31165</cx:pt>
          <cx:pt idx="4956">31132</cx:pt>
          <cx:pt idx="4957">31132</cx:pt>
          <cx:pt idx="4958">31126</cx:pt>
          <cx:pt idx="4959">31123</cx:pt>
          <cx:pt idx="4960">31116</cx:pt>
          <cx:pt idx="4961">31096</cx:pt>
          <cx:pt idx="4962">31090</cx:pt>
          <cx:pt idx="4963">31052</cx:pt>
          <cx:pt idx="4964">31050</cx:pt>
          <cx:pt idx="4965">31041</cx:pt>
          <cx:pt idx="4966">30997</cx:pt>
          <cx:pt idx="4967">30993</cx:pt>
          <cx:pt idx="4968">30982</cx:pt>
          <cx:pt idx="4969">30975</cx:pt>
          <cx:pt idx="4970">30974</cx:pt>
          <cx:pt idx="4971">30964</cx:pt>
          <cx:pt idx="4972">30957</cx:pt>
          <cx:pt idx="4973">30952</cx:pt>
          <cx:pt idx="4974">30938</cx:pt>
          <cx:pt idx="4975">30932</cx:pt>
          <cx:pt idx="4976">30905</cx:pt>
          <cx:pt idx="4977">30898</cx:pt>
          <cx:pt idx="4978">30886</cx:pt>
          <cx:pt idx="4979">30878</cx:pt>
          <cx:pt idx="4980">30875</cx:pt>
          <cx:pt idx="4981">30872</cx:pt>
          <cx:pt idx="4982">30863</cx:pt>
          <cx:pt idx="4983">30855</cx:pt>
          <cx:pt idx="4984">30853</cx:pt>
          <cx:pt idx="4985">30844</cx:pt>
          <cx:pt idx="4986">30838</cx:pt>
          <cx:pt idx="4987">30809</cx:pt>
          <cx:pt idx="4988">30803</cx:pt>
          <cx:pt idx="4989">30769</cx:pt>
          <cx:pt idx="4990">30756</cx:pt>
          <cx:pt idx="4991">30754</cx:pt>
          <cx:pt idx="4992">30750</cx:pt>
          <cx:pt idx="4993">30743</cx:pt>
          <cx:pt idx="4994">30662</cx:pt>
          <cx:pt idx="4995">30653</cx:pt>
          <cx:pt idx="4996">30651</cx:pt>
          <cx:pt idx="4997">30649</cx:pt>
          <cx:pt idx="4998">30638</cx:pt>
          <cx:pt idx="4999">30637</cx:pt>
          <cx:pt idx="5000">30623</cx:pt>
          <cx:pt idx="5001">30614</cx:pt>
          <cx:pt idx="5002">30608</cx:pt>
          <cx:pt idx="5003">30580</cx:pt>
          <cx:pt idx="5004">30567</cx:pt>
          <cx:pt idx="5005">30565</cx:pt>
          <cx:pt idx="5006">30545</cx:pt>
          <cx:pt idx="5007">30520</cx:pt>
          <cx:pt idx="5008">30504</cx:pt>
          <cx:pt idx="5009">30481</cx:pt>
          <cx:pt idx="5010">30479</cx:pt>
          <cx:pt idx="5011">30475</cx:pt>
          <cx:pt idx="5012">30472</cx:pt>
          <cx:pt idx="5013">30467</cx:pt>
          <cx:pt idx="5014">30465</cx:pt>
          <cx:pt idx="5015">30451</cx:pt>
          <cx:pt idx="5016">30442</cx:pt>
          <cx:pt idx="5017">30441</cx:pt>
          <cx:pt idx="5018">30411</cx:pt>
          <cx:pt idx="5019">30403</cx:pt>
          <cx:pt idx="5020">30393</cx:pt>
          <cx:pt idx="5021">30372</cx:pt>
          <cx:pt idx="5022">30364</cx:pt>
          <cx:pt idx="5023">30344</cx:pt>
          <cx:pt idx="5024">30342</cx:pt>
          <cx:pt idx="5025">30336</cx:pt>
          <cx:pt idx="5026">30326</cx:pt>
          <cx:pt idx="5027">30324</cx:pt>
          <cx:pt idx="5028">30254</cx:pt>
          <cx:pt idx="5029">30253</cx:pt>
          <cx:pt idx="5030">30246</cx:pt>
          <cx:pt idx="5031">30239</cx:pt>
          <cx:pt idx="5032">30207</cx:pt>
          <cx:pt idx="5033">30205</cx:pt>
          <cx:pt idx="5034">30200</cx:pt>
          <cx:pt idx="5035">30169</cx:pt>
          <cx:pt idx="5036">30152</cx:pt>
          <cx:pt idx="5037">30140</cx:pt>
          <cx:pt idx="5038">30120</cx:pt>
          <cx:pt idx="5039">30117</cx:pt>
          <cx:pt idx="5040">30114</cx:pt>
          <cx:pt idx="5041">30104</cx:pt>
          <cx:pt idx="5042">30100</cx:pt>
          <cx:pt idx="5043">30070</cx:pt>
          <cx:pt idx="5044">30063</cx:pt>
          <cx:pt idx="5045">30060</cx:pt>
          <cx:pt idx="5046">30041</cx:pt>
          <cx:pt idx="5047">29981</cx:pt>
          <cx:pt idx="5048">29973</cx:pt>
          <cx:pt idx="5049">29961</cx:pt>
          <cx:pt idx="5050">29960</cx:pt>
          <cx:pt idx="5051">29908</cx:pt>
          <cx:pt idx="5052">29903</cx:pt>
          <cx:pt idx="5053">29896</cx:pt>
          <cx:pt idx="5054">29887</cx:pt>
          <cx:pt idx="5055">29874</cx:pt>
          <cx:pt idx="5056">29874</cx:pt>
          <cx:pt idx="5057">29837</cx:pt>
          <cx:pt idx="5058">29833</cx:pt>
          <cx:pt idx="5059">29821</cx:pt>
          <cx:pt idx="5060">29803</cx:pt>
          <cx:pt idx="5061">29794</cx:pt>
          <cx:pt idx="5062">29794</cx:pt>
          <cx:pt idx="5063">29782</cx:pt>
          <cx:pt idx="5064">29769</cx:pt>
          <cx:pt idx="5065">29747</cx:pt>
          <cx:pt idx="5066">29743</cx:pt>
          <cx:pt idx="5067">29733</cx:pt>
          <cx:pt idx="5068">29705</cx:pt>
          <cx:pt idx="5069">29673</cx:pt>
          <cx:pt idx="5070">29668</cx:pt>
          <cx:pt idx="5071">29653</cx:pt>
          <cx:pt idx="5072">29616</cx:pt>
          <cx:pt idx="5073">29608</cx:pt>
          <cx:pt idx="5074">29596</cx:pt>
          <cx:pt idx="5075">29566</cx:pt>
          <cx:pt idx="5076">29565</cx:pt>
          <cx:pt idx="5077">29549</cx:pt>
          <cx:pt idx="5078">29486</cx:pt>
          <cx:pt idx="5079">29460</cx:pt>
          <cx:pt idx="5080">29420</cx:pt>
          <cx:pt idx="5081">29415</cx:pt>
          <cx:pt idx="5082">29414</cx:pt>
          <cx:pt idx="5083">29377</cx:pt>
          <cx:pt idx="5084">29355</cx:pt>
          <cx:pt idx="5085">29298</cx:pt>
          <cx:pt idx="5086">29288</cx:pt>
          <cx:pt idx="5087">29286</cx:pt>
          <cx:pt idx="5088">29286</cx:pt>
          <cx:pt idx="5089">29273</cx:pt>
          <cx:pt idx="5090">29273</cx:pt>
          <cx:pt idx="5091">29273</cx:pt>
          <cx:pt idx="5092">29216</cx:pt>
          <cx:pt idx="5093">29214</cx:pt>
          <cx:pt idx="5094">29213</cx:pt>
          <cx:pt idx="5095">29209</cx:pt>
          <cx:pt idx="5096">29204</cx:pt>
          <cx:pt idx="5097">29194</cx:pt>
          <cx:pt idx="5098">29192</cx:pt>
          <cx:pt idx="5099">29149</cx:pt>
          <cx:pt idx="5100">29133</cx:pt>
          <cx:pt idx="5101">29094</cx:pt>
          <cx:pt idx="5102">29090</cx:pt>
          <cx:pt idx="5103">29082</cx:pt>
          <cx:pt idx="5104">29079</cx:pt>
          <cx:pt idx="5105">29051</cx:pt>
          <cx:pt idx="5106">29047</cx:pt>
          <cx:pt idx="5107">29034</cx:pt>
          <cx:pt idx="5108">29015</cx:pt>
          <cx:pt idx="5109">29013</cx:pt>
          <cx:pt idx="5110">28991</cx:pt>
          <cx:pt idx="5111">28980</cx:pt>
          <cx:pt idx="5112">28974</cx:pt>
          <cx:pt idx="5113">28973</cx:pt>
          <cx:pt idx="5114">28971</cx:pt>
          <cx:pt idx="5115">28946</cx:pt>
          <cx:pt idx="5116">28933</cx:pt>
          <cx:pt idx="5117">28931</cx:pt>
          <cx:pt idx="5118">28912</cx:pt>
          <cx:pt idx="5119">28871</cx:pt>
          <cx:pt idx="5120">28869</cx:pt>
          <cx:pt idx="5121">28869</cx:pt>
          <cx:pt idx="5122">28841</cx:pt>
          <cx:pt idx="5123">28817</cx:pt>
          <cx:pt idx="5124">28807</cx:pt>
          <cx:pt idx="5125">28771</cx:pt>
          <cx:pt idx="5126">28767</cx:pt>
          <cx:pt idx="5127">28767</cx:pt>
          <cx:pt idx="5128">28753</cx:pt>
          <cx:pt idx="5129">28745</cx:pt>
          <cx:pt idx="5130">28732</cx:pt>
          <cx:pt idx="5131">28723</cx:pt>
          <cx:pt idx="5132">28676</cx:pt>
          <cx:pt idx="5133">28657</cx:pt>
          <cx:pt idx="5134">28649</cx:pt>
          <cx:pt idx="5135">28630</cx:pt>
          <cx:pt idx="5136">28613</cx:pt>
          <cx:pt idx="5137">28612</cx:pt>
          <cx:pt idx="5138">28605</cx:pt>
          <cx:pt idx="5139">28592</cx:pt>
          <cx:pt idx="5140">28543</cx:pt>
          <cx:pt idx="5141">28540</cx:pt>
          <cx:pt idx="5142">28523</cx:pt>
          <cx:pt idx="5143">28508</cx:pt>
          <cx:pt idx="5144">28498</cx:pt>
          <cx:pt idx="5145">28497</cx:pt>
          <cx:pt idx="5146">28495</cx:pt>
          <cx:pt idx="5147">28483</cx:pt>
          <cx:pt idx="5148">28477</cx:pt>
          <cx:pt idx="5149">28473</cx:pt>
          <cx:pt idx="5150">28447</cx:pt>
          <cx:pt idx="5151">28445</cx:pt>
          <cx:pt idx="5152">28427</cx:pt>
          <cx:pt idx="5153">28415</cx:pt>
          <cx:pt idx="5154">28413</cx:pt>
          <cx:pt idx="5155">28398</cx:pt>
          <cx:pt idx="5156">28392</cx:pt>
          <cx:pt idx="5157">28369</cx:pt>
          <cx:pt idx="5158">28339</cx:pt>
          <cx:pt idx="5159">28339</cx:pt>
          <cx:pt idx="5160">28332</cx:pt>
          <cx:pt idx="5161">28326</cx:pt>
          <cx:pt idx="5162">28326</cx:pt>
          <cx:pt idx="5163">28310</cx:pt>
          <cx:pt idx="5164">28310</cx:pt>
          <cx:pt idx="5165">28257</cx:pt>
          <cx:pt idx="5166">28238</cx:pt>
          <cx:pt idx="5167">28230</cx:pt>
          <cx:pt idx="5168">28224</cx:pt>
          <cx:pt idx="5169">28224</cx:pt>
          <cx:pt idx="5170">28210</cx:pt>
          <cx:pt idx="5171">28195</cx:pt>
          <cx:pt idx="5172">28187</cx:pt>
          <cx:pt idx="5173">28180</cx:pt>
          <cx:pt idx="5174">28175</cx:pt>
          <cx:pt idx="5175">28168</cx:pt>
          <cx:pt idx="5176">28163</cx:pt>
          <cx:pt idx="5177">28162</cx:pt>
          <cx:pt idx="5178">28152</cx:pt>
          <cx:pt idx="5179">28137</cx:pt>
          <cx:pt idx="5180">28135</cx:pt>
          <cx:pt idx="5181">28134</cx:pt>
          <cx:pt idx="5182">28118</cx:pt>
          <cx:pt idx="5183">28099</cx:pt>
          <cx:pt idx="5184">28087</cx:pt>
          <cx:pt idx="5185">28044</cx:pt>
          <cx:pt idx="5186">28038</cx:pt>
          <cx:pt idx="5187">28028</cx:pt>
          <cx:pt idx="5188">28024</cx:pt>
          <cx:pt idx="5189">28017</cx:pt>
          <cx:pt idx="5190">27988</cx:pt>
          <cx:pt idx="5191">27964</cx:pt>
          <cx:pt idx="5192">27954</cx:pt>
          <cx:pt idx="5193">27944</cx:pt>
          <cx:pt idx="5194">27939</cx:pt>
          <cx:pt idx="5195">27938</cx:pt>
          <cx:pt idx="5196">27929</cx:pt>
          <cx:pt idx="5197">27928</cx:pt>
          <cx:pt idx="5198">27926</cx:pt>
          <cx:pt idx="5199">27917</cx:pt>
          <cx:pt idx="5200">27917</cx:pt>
          <cx:pt idx="5201">27855</cx:pt>
          <cx:pt idx="5202">27830</cx:pt>
          <cx:pt idx="5203">27817</cx:pt>
          <cx:pt idx="5204">27797</cx:pt>
          <cx:pt idx="5205">27779</cx:pt>
          <cx:pt idx="5206">27760</cx:pt>
          <cx:pt idx="5207">27741</cx:pt>
          <cx:pt idx="5208">27736</cx:pt>
          <cx:pt idx="5209">27724</cx:pt>
          <cx:pt idx="5210">27720</cx:pt>
          <cx:pt idx="5211">27703</cx:pt>
          <cx:pt idx="5212">27674</cx:pt>
          <cx:pt idx="5213">27670</cx:pt>
          <cx:pt idx="5214">27627</cx:pt>
          <cx:pt idx="5215">27621</cx:pt>
          <cx:pt idx="5216">27608</cx:pt>
          <cx:pt idx="5217">27602</cx:pt>
          <cx:pt idx="5218">27579</cx:pt>
          <cx:pt idx="5219">27577</cx:pt>
          <cx:pt idx="5220">27555</cx:pt>
          <cx:pt idx="5221">27537</cx:pt>
          <cx:pt idx="5222">27534</cx:pt>
          <cx:pt idx="5223">27527</cx:pt>
          <cx:pt idx="5224">27516</cx:pt>
          <cx:pt idx="5225">27505</cx:pt>
          <cx:pt idx="5226">27497</cx:pt>
          <cx:pt idx="5227">27492</cx:pt>
          <cx:pt idx="5228">27465</cx:pt>
          <cx:pt idx="5229">27447</cx:pt>
          <cx:pt idx="5230">27444</cx:pt>
          <cx:pt idx="5231">27426</cx:pt>
          <cx:pt idx="5232">27418</cx:pt>
          <cx:pt idx="5233">27415</cx:pt>
          <cx:pt idx="5234">27403</cx:pt>
          <cx:pt idx="5235">27359</cx:pt>
          <cx:pt idx="5236">27359</cx:pt>
          <cx:pt idx="5237">27358</cx:pt>
          <cx:pt idx="5238">27348</cx:pt>
          <cx:pt idx="5239">27331</cx:pt>
          <cx:pt idx="5240">27289</cx:pt>
          <cx:pt idx="5241">27278</cx:pt>
          <cx:pt idx="5242">27268</cx:pt>
          <cx:pt idx="5243">27256</cx:pt>
          <cx:pt idx="5244">27219</cx:pt>
          <cx:pt idx="5245">27201</cx:pt>
          <cx:pt idx="5246">27197</cx:pt>
          <cx:pt idx="5247">27191</cx:pt>
          <cx:pt idx="5248">27190</cx:pt>
          <cx:pt idx="5249">27162</cx:pt>
          <cx:pt idx="5250">27136</cx:pt>
          <cx:pt idx="5251">27131</cx:pt>
          <cx:pt idx="5252">27125</cx:pt>
          <cx:pt idx="5253">27120</cx:pt>
          <cx:pt idx="5254">27117</cx:pt>
          <cx:pt idx="5255">27105</cx:pt>
          <cx:pt idx="5256">27101</cx:pt>
          <cx:pt idx="5257">27076</cx:pt>
          <cx:pt idx="5258">27018</cx:pt>
          <cx:pt idx="5259">27000</cx:pt>
          <cx:pt idx="5260">26995</cx:pt>
          <cx:pt idx="5261">26991</cx:pt>
          <cx:pt idx="5262">26990</cx:pt>
          <cx:pt idx="5263">26954</cx:pt>
          <cx:pt idx="5264">26952</cx:pt>
          <cx:pt idx="5265">26938</cx:pt>
          <cx:pt idx="5266">26938</cx:pt>
          <cx:pt idx="5267">26928</cx:pt>
          <cx:pt idx="5268">26908</cx:pt>
          <cx:pt idx="5269">26899</cx:pt>
          <cx:pt idx="5270">26886</cx:pt>
          <cx:pt idx="5271">26851</cx:pt>
          <cx:pt idx="5272">26812</cx:pt>
          <cx:pt idx="5273">26788</cx:pt>
          <cx:pt idx="5274">26788</cx:pt>
          <cx:pt idx="5275">26764</cx:pt>
          <cx:pt idx="5276">26741</cx:pt>
          <cx:pt idx="5277">26692</cx:pt>
          <cx:pt idx="5278">26686</cx:pt>
          <cx:pt idx="5279">26673</cx:pt>
          <cx:pt idx="5280">26666</cx:pt>
          <cx:pt idx="5281">26653</cx:pt>
          <cx:pt idx="5282">26643</cx:pt>
          <cx:pt idx="5283">26623</cx:pt>
          <cx:pt idx="5284">26586</cx:pt>
          <cx:pt idx="5285">26560</cx:pt>
          <cx:pt idx="5286">26530</cx:pt>
          <cx:pt idx="5287">26511</cx:pt>
          <cx:pt idx="5288">26508</cx:pt>
          <cx:pt idx="5289">26504</cx:pt>
          <cx:pt idx="5290">26468</cx:pt>
          <cx:pt idx="5291">26467</cx:pt>
          <cx:pt idx="5292">26460</cx:pt>
          <cx:pt idx="5293">26447</cx:pt>
          <cx:pt idx="5294">26422</cx:pt>
          <cx:pt idx="5295">26397</cx:pt>
          <cx:pt idx="5296">26390</cx:pt>
          <cx:pt idx="5297">26345</cx:pt>
          <cx:pt idx="5298">26310</cx:pt>
          <cx:pt idx="5299">26307</cx:pt>
          <cx:pt idx="5300">26301</cx:pt>
          <cx:pt idx="5301">26301</cx:pt>
          <cx:pt idx="5302">26296</cx:pt>
          <cx:pt idx="5303">26272</cx:pt>
          <cx:pt idx="5304">26240</cx:pt>
          <cx:pt idx="5305">26238</cx:pt>
          <cx:pt idx="5306">26211</cx:pt>
          <cx:pt idx="5307">26191</cx:pt>
          <cx:pt idx="5308">26175</cx:pt>
          <cx:pt idx="5309">26174</cx:pt>
          <cx:pt idx="5310">26170</cx:pt>
          <cx:pt idx="5311">26156</cx:pt>
          <cx:pt idx="5312">26155</cx:pt>
          <cx:pt idx="5313">26152</cx:pt>
          <cx:pt idx="5314">26150</cx:pt>
          <cx:pt idx="5315">26122</cx:pt>
          <cx:pt idx="5316">26094</cx:pt>
          <cx:pt idx="5317">26065</cx:pt>
          <cx:pt idx="5318">26063</cx:pt>
          <cx:pt idx="5319">26058</cx:pt>
          <cx:pt idx="5320">26053</cx:pt>
          <cx:pt idx="5321">26036</cx:pt>
          <cx:pt idx="5322">26029</cx:pt>
          <cx:pt idx="5323">26028</cx:pt>
          <cx:pt idx="5324">25986</cx:pt>
          <cx:pt idx="5325">25931</cx:pt>
          <cx:pt idx="5326">25927</cx:pt>
          <cx:pt idx="5327">25923</cx:pt>
          <cx:pt idx="5328">25911</cx:pt>
          <cx:pt idx="5329">25900</cx:pt>
          <cx:pt idx="5330">25888</cx:pt>
          <cx:pt idx="5331">25883</cx:pt>
          <cx:pt idx="5332">25881</cx:pt>
          <cx:pt idx="5333">25875</cx:pt>
          <cx:pt idx="5334">25873</cx:pt>
          <cx:pt idx="5335">25861</cx:pt>
          <cx:pt idx="5336">25857</cx:pt>
          <cx:pt idx="5337">25854</cx:pt>
          <cx:pt idx="5338">25850</cx:pt>
          <cx:pt idx="5339">25843</cx:pt>
          <cx:pt idx="5340">25838</cx:pt>
          <cx:pt idx="5341">25787</cx:pt>
          <cx:pt idx="5342">25785</cx:pt>
          <cx:pt idx="5343">25771</cx:pt>
          <cx:pt idx="5344">25752</cx:pt>
          <cx:pt idx="5345">25731</cx:pt>
          <cx:pt idx="5346">25717</cx:pt>
          <cx:pt idx="5347">25716</cx:pt>
          <cx:pt idx="5348">25714</cx:pt>
          <cx:pt idx="5349">25711</cx:pt>
          <cx:pt idx="5350">25711</cx:pt>
          <cx:pt idx="5351">25710</cx:pt>
          <cx:pt idx="5352">25703</cx:pt>
          <cx:pt idx="5353">25686</cx:pt>
          <cx:pt idx="5354">25678</cx:pt>
          <cx:pt idx="5355">25674</cx:pt>
          <cx:pt idx="5356">25664</cx:pt>
          <cx:pt idx="5357">25660</cx:pt>
          <cx:pt idx="5358">25657</cx:pt>
          <cx:pt idx="5359">25653</cx:pt>
          <cx:pt idx="5360">25652</cx:pt>
          <cx:pt idx="5361">25644</cx:pt>
          <cx:pt idx="5362">25644</cx:pt>
          <cx:pt idx="5363">25627</cx:pt>
          <cx:pt idx="5364">25621</cx:pt>
          <cx:pt idx="5365">25618</cx:pt>
          <cx:pt idx="5366">25617</cx:pt>
          <cx:pt idx="5367">25602</cx:pt>
          <cx:pt idx="5368">25595</cx:pt>
          <cx:pt idx="5369">25586</cx:pt>
          <cx:pt idx="5370">25583</cx:pt>
          <cx:pt idx="5371">25582</cx:pt>
          <cx:pt idx="5372">25553</cx:pt>
          <cx:pt idx="5373">25541</cx:pt>
          <cx:pt idx="5374">25492</cx:pt>
          <cx:pt idx="5375">25467</cx:pt>
          <cx:pt idx="5376">25454</cx:pt>
          <cx:pt idx="5377">25449</cx:pt>
          <cx:pt idx="5378">25430</cx:pt>
          <cx:pt idx="5379">25411</cx:pt>
          <cx:pt idx="5380">25403</cx:pt>
          <cx:pt idx="5381">25401</cx:pt>
          <cx:pt idx="5382">25378</cx:pt>
          <cx:pt idx="5383">25363</cx:pt>
          <cx:pt idx="5384">25351</cx:pt>
          <cx:pt idx="5385">25320</cx:pt>
          <cx:pt idx="5386">25317</cx:pt>
          <cx:pt idx="5387">25300</cx:pt>
          <cx:pt idx="5388">25293</cx:pt>
          <cx:pt idx="5389">25287</cx:pt>
          <cx:pt idx="5390">25285</cx:pt>
          <cx:pt idx="5391">25268</cx:pt>
          <cx:pt idx="5392">25268</cx:pt>
          <cx:pt idx="5393">25251</cx:pt>
          <cx:pt idx="5394">25246</cx:pt>
          <cx:pt idx="5395">25246</cx:pt>
          <cx:pt idx="5396">25243</cx:pt>
          <cx:pt idx="5397">25239</cx:pt>
          <cx:pt idx="5398">25236</cx:pt>
          <cx:pt idx="5399">25222</cx:pt>
          <cx:pt idx="5400">25181</cx:pt>
          <cx:pt idx="5401">25172</cx:pt>
          <cx:pt idx="5402">25149</cx:pt>
          <cx:pt idx="5403">25144</cx:pt>
          <cx:pt idx="5404">25106</cx:pt>
          <cx:pt idx="5405">25059</cx:pt>
          <cx:pt idx="5406">25052</cx:pt>
          <cx:pt idx="5407">25042</cx:pt>
          <cx:pt idx="5408">25030</cx:pt>
          <cx:pt idx="5409">25026</cx:pt>
          <cx:pt idx="5410">25000</cx:pt>
          <cx:pt idx="5411">24987</cx:pt>
          <cx:pt idx="5412">24951</cx:pt>
          <cx:pt idx="5413">24948</cx:pt>
          <cx:pt idx="5414">24939</cx:pt>
          <cx:pt idx="5415">24938</cx:pt>
          <cx:pt idx="5416">24908</cx:pt>
          <cx:pt idx="5417">24895</cx:pt>
          <cx:pt idx="5418">24872</cx:pt>
          <cx:pt idx="5419">24867</cx:pt>
          <cx:pt idx="5420">24846</cx:pt>
          <cx:pt idx="5421">24829</cx:pt>
          <cx:pt idx="5422">24791</cx:pt>
          <cx:pt idx="5423">24788</cx:pt>
          <cx:pt idx="5424">24782</cx:pt>
          <cx:pt idx="5425">24761</cx:pt>
          <cx:pt idx="5426">24756</cx:pt>
          <cx:pt idx="5427">24756</cx:pt>
          <cx:pt idx="5428">24740</cx:pt>
          <cx:pt idx="5429">24735</cx:pt>
          <cx:pt idx="5430">24723</cx:pt>
          <cx:pt idx="5431">24715</cx:pt>
          <cx:pt idx="5432">24709</cx:pt>
          <cx:pt idx="5433">24704</cx:pt>
          <cx:pt idx="5434">24704</cx:pt>
          <cx:pt idx="5435">24678</cx:pt>
          <cx:pt idx="5436">24664</cx:pt>
          <cx:pt idx="5437">24645</cx:pt>
          <cx:pt idx="5438">24637</cx:pt>
          <cx:pt idx="5439">24611</cx:pt>
          <cx:pt idx="5440">24608</cx:pt>
          <cx:pt idx="5441">24604</cx:pt>
          <cx:pt idx="5442">24597</cx:pt>
          <cx:pt idx="5443">24575</cx:pt>
          <cx:pt idx="5444">24559</cx:pt>
          <cx:pt idx="5445">24547</cx:pt>
          <cx:pt idx="5446">24540</cx:pt>
          <cx:pt idx="5447">24510</cx:pt>
          <cx:pt idx="5448">24504</cx:pt>
          <cx:pt idx="5449">24452</cx:pt>
          <cx:pt idx="5450">24452</cx:pt>
          <cx:pt idx="5451">24440</cx:pt>
          <cx:pt idx="5452">24435</cx:pt>
          <cx:pt idx="5453">24433</cx:pt>
          <cx:pt idx="5454">24409</cx:pt>
          <cx:pt idx="5455">24403</cx:pt>
          <cx:pt idx="5456">24365</cx:pt>
          <cx:pt idx="5457">24343</cx:pt>
          <cx:pt idx="5458">24336</cx:pt>
          <cx:pt idx="5459">24335</cx:pt>
          <cx:pt idx="5460">24329</cx:pt>
          <cx:pt idx="5461">24324</cx:pt>
          <cx:pt idx="5462">24321</cx:pt>
          <cx:pt idx="5463">24304</cx:pt>
          <cx:pt idx="5464">24253</cx:pt>
          <cx:pt idx="5465">24243</cx:pt>
          <cx:pt idx="5466">24234</cx:pt>
          <cx:pt idx="5467">24232</cx:pt>
          <cx:pt idx="5468">24210</cx:pt>
          <cx:pt idx="5469">24204</cx:pt>
          <cx:pt idx="5470">24170</cx:pt>
          <cx:pt idx="5471">24144</cx:pt>
          <cx:pt idx="5472">24135</cx:pt>
          <cx:pt idx="5473">24094</cx:pt>
          <cx:pt idx="5474">24050</cx:pt>
          <cx:pt idx="5475">24025</cx:pt>
          <cx:pt idx="5476">23993</cx:pt>
          <cx:pt idx="5477">23976</cx:pt>
          <cx:pt idx="5478">23966</cx:pt>
          <cx:pt idx="5479">23965</cx:pt>
          <cx:pt idx="5480">23952</cx:pt>
          <cx:pt idx="5481">23885</cx:pt>
          <cx:pt idx="5482">23882</cx:pt>
          <cx:pt idx="5483">23879</cx:pt>
          <cx:pt idx="5484">23845</cx:pt>
          <cx:pt idx="5485">23843</cx:pt>
          <cx:pt idx="5486">23825</cx:pt>
          <cx:pt idx="5487">23823</cx:pt>
          <cx:pt idx="5488">23808</cx:pt>
          <cx:pt idx="5489">23781</cx:pt>
          <cx:pt idx="5490">23774</cx:pt>
          <cx:pt idx="5491">23772</cx:pt>
          <cx:pt idx="5492">23770</cx:pt>
          <cx:pt idx="5493">23746</cx:pt>
          <cx:pt idx="5494">23739</cx:pt>
          <cx:pt idx="5495">23737</cx:pt>
          <cx:pt idx="5496">23726</cx:pt>
          <cx:pt idx="5497">23726</cx:pt>
          <cx:pt idx="5498">23702</cx:pt>
          <cx:pt idx="5499">23670</cx:pt>
          <cx:pt idx="5500">23667</cx:pt>
          <cx:pt idx="5501">23628</cx:pt>
          <cx:pt idx="5502">23608</cx:pt>
          <cx:pt idx="5503">23583</cx:pt>
          <cx:pt idx="5504">23580</cx:pt>
          <cx:pt idx="5505">23576</cx:pt>
          <cx:pt idx="5506">23575</cx:pt>
          <cx:pt idx="5507">23558</cx:pt>
          <cx:pt idx="5508">23541</cx:pt>
          <cx:pt idx="5509">23537</cx:pt>
          <cx:pt idx="5510">23536</cx:pt>
          <cx:pt idx="5511">23516</cx:pt>
          <cx:pt idx="5512">23507</cx:pt>
          <cx:pt idx="5513">23504</cx:pt>
          <cx:pt idx="5514">23496</cx:pt>
          <cx:pt idx="5515">23484</cx:pt>
          <cx:pt idx="5516">23471</cx:pt>
          <cx:pt idx="5517">23446</cx:pt>
          <cx:pt idx="5518">23443</cx:pt>
          <cx:pt idx="5519">23442</cx:pt>
          <cx:pt idx="5520">23381</cx:pt>
          <cx:pt idx="5521">23379</cx:pt>
          <cx:pt idx="5522">23370</cx:pt>
          <cx:pt idx="5523">23366</cx:pt>
          <cx:pt idx="5524">23357</cx:pt>
          <cx:pt idx="5525">23321</cx:pt>
          <cx:pt idx="5526">23320</cx:pt>
          <cx:pt idx="5527">23288</cx:pt>
          <cx:pt idx="5528">23262</cx:pt>
          <cx:pt idx="5529">23249</cx:pt>
          <cx:pt idx="5530">23232</cx:pt>
          <cx:pt idx="5531">23224</cx:pt>
          <cx:pt idx="5532">23207</cx:pt>
          <cx:pt idx="5533">23191</cx:pt>
          <cx:pt idx="5534">23170</cx:pt>
          <cx:pt idx="5535">23164</cx:pt>
          <cx:pt idx="5536">23130</cx:pt>
          <cx:pt idx="5537">23129</cx:pt>
          <cx:pt idx="5538">23128</cx:pt>
          <cx:pt idx="5539">23122</cx:pt>
          <cx:pt idx="5540">23116</cx:pt>
          <cx:pt idx="5541">23112</cx:pt>
          <cx:pt idx="5542">23112</cx:pt>
          <cx:pt idx="5543">23082</cx:pt>
          <cx:pt idx="5544">23077</cx:pt>
          <cx:pt idx="5545">23057</cx:pt>
          <cx:pt idx="5546">23054</cx:pt>
          <cx:pt idx="5547">23051</cx:pt>
          <cx:pt idx="5548">23042</cx:pt>
          <cx:pt idx="5549">23037</cx:pt>
          <cx:pt idx="5550">23030</cx:pt>
          <cx:pt idx="5551">23025</cx:pt>
          <cx:pt idx="5552">23006</cx:pt>
          <cx:pt idx="5553">23002</cx:pt>
          <cx:pt idx="5554">22978</cx:pt>
          <cx:pt idx="5555">22976</cx:pt>
          <cx:pt idx="5556">22974</cx:pt>
          <cx:pt idx="5557">22967</cx:pt>
          <cx:pt idx="5558">22965</cx:pt>
          <cx:pt idx="5559">22962</cx:pt>
          <cx:pt idx="5560">22954</cx:pt>
          <cx:pt idx="5561">22937</cx:pt>
          <cx:pt idx="5562">22935</cx:pt>
          <cx:pt idx="5563">22923</cx:pt>
          <cx:pt idx="5564">22922</cx:pt>
          <cx:pt idx="5565">22913</cx:pt>
          <cx:pt idx="5566">22912</cx:pt>
          <cx:pt idx="5567">22912</cx:pt>
          <cx:pt idx="5568">22895</cx:pt>
          <cx:pt idx="5569">22862</cx:pt>
          <cx:pt idx="5570">22837</cx:pt>
          <cx:pt idx="5571">22832</cx:pt>
          <cx:pt idx="5572">22823</cx:pt>
          <cx:pt idx="5573">22817</cx:pt>
          <cx:pt idx="5574">22798</cx:pt>
          <cx:pt idx="5575">22789</cx:pt>
          <cx:pt idx="5576">22786</cx:pt>
          <cx:pt idx="5577">22748</cx:pt>
          <cx:pt idx="5578">22740</cx:pt>
          <cx:pt idx="5579">22738</cx:pt>
          <cx:pt idx="5580">22705</cx:pt>
          <cx:pt idx="5581">22689</cx:pt>
          <cx:pt idx="5582">22684</cx:pt>
          <cx:pt idx="5583">22683</cx:pt>
          <cx:pt idx="5584">22662</cx:pt>
          <cx:pt idx="5585">22654</cx:pt>
          <cx:pt idx="5586">22640</cx:pt>
          <cx:pt idx="5587">22624</cx:pt>
          <cx:pt idx="5588">22619</cx:pt>
          <cx:pt idx="5589">22600</cx:pt>
          <cx:pt idx="5590">22589</cx:pt>
          <cx:pt idx="5591">22587</cx:pt>
          <cx:pt idx="5592">22580</cx:pt>
          <cx:pt idx="5593">22579</cx:pt>
          <cx:pt idx="5594">22578</cx:pt>
          <cx:pt idx="5595">22567</cx:pt>
          <cx:pt idx="5596">22549</cx:pt>
          <cx:pt idx="5597">22524</cx:pt>
          <cx:pt idx="5598">22508</cx:pt>
          <cx:pt idx="5599">22503</cx:pt>
          <cx:pt idx="5600">22484</cx:pt>
          <cx:pt idx="5601">22482</cx:pt>
          <cx:pt idx="5602">22480</cx:pt>
          <cx:pt idx="5603">22475</cx:pt>
          <cx:pt idx="5604">22471</cx:pt>
          <cx:pt idx="5605">22471</cx:pt>
          <cx:pt idx="5606">22461</cx:pt>
          <cx:pt idx="5607">22441</cx:pt>
          <cx:pt idx="5608">22434</cx:pt>
          <cx:pt idx="5609">22415</cx:pt>
          <cx:pt idx="5610">22393</cx:pt>
          <cx:pt idx="5611">22376</cx:pt>
          <cx:pt idx="5612">22361</cx:pt>
          <cx:pt idx="5613">22359</cx:pt>
          <cx:pt idx="5614">22267</cx:pt>
          <cx:pt idx="5615">22265</cx:pt>
          <cx:pt idx="5616">22264</cx:pt>
          <cx:pt idx="5617">22233</cx:pt>
          <cx:pt idx="5618">22195</cx:pt>
          <cx:pt idx="5619">22172</cx:pt>
          <cx:pt idx="5620">22162</cx:pt>
          <cx:pt idx="5621">22161</cx:pt>
          <cx:pt idx="5622">22160</cx:pt>
          <cx:pt idx="5623">22147</cx:pt>
          <cx:pt idx="5624">22128</cx:pt>
          <cx:pt idx="5625">22123</cx:pt>
          <cx:pt idx="5626">22123</cx:pt>
          <cx:pt idx="5627">22117</cx:pt>
          <cx:pt idx="5628">22110</cx:pt>
          <cx:pt idx="5629">22075</cx:pt>
          <cx:pt idx="5630">22060</cx:pt>
          <cx:pt idx="5631">22051</cx:pt>
          <cx:pt idx="5632">22019</cx:pt>
          <cx:pt idx="5633">22004</cx:pt>
          <cx:pt idx="5634">21988</cx:pt>
          <cx:pt idx="5635">21968</cx:pt>
          <cx:pt idx="5636">21961</cx:pt>
          <cx:pt idx="5637">21921</cx:pt>
          <cx:pt idx="5638">21913</cx:pt>
          <cx:pt idx="5639">21893</cx:pt>
          <cx:pt idx="5640">21889</cx:pt>
          <cx:pt idx="5641">21883</cx:pt>
          <cx:pt idx="5642">21853</cx:pt>
          <cx:pt idx="5643">21848</cx:pt>
          <cx:pt idx="5644">21848</cx:pt>
          <cx:pt idx="5645">21824</cx:pt>
          <cx:pt idx="5646">21823</cx:pt>
          <cx:pt idx="5647">21816</cx:pt>
          <cx:pt idx="5648">21815</cx:pt>
          <cx:pt idx="5649">21778</cx:pt>
          <cx:pt idx="5650">21768</cx:pt>
          <cx:pt idx="5651">21763</cx:pt>
          <cx:pt idx="5652">21762</cx:pt>
          <cx:pt idx="5653">21750</cx:pt>
          <cx:pt idx="5654">21746</cx:pt>
          <cx:pt idx="5655">21741</cx:pt>
          <cx:pt idx="5656">21734</cx:pt>
          <cx:pt idx="5657">21674</cx:pt>
          <cx:pt idx="5658">21669</cx:pt>
          <cx:pt idx="5659">21638</cx:pt>
          <cx:pt idx="5660">21635</cx:pt>
          <cx:pt idx="5661">21609</cx:pt>
          <cx:pt idx="5662">21586</cx:pt>
          <cx:pt idx="5663">21586</cx:pt>
          <cx:pt idx="5664">21568</cx:pt>
          <cx:pt idx="5665">21554</cx:pt>
          <cx:pt idx="5666">21542</cx:pt>
          <cx:pt idx="5667">21527</cx:pt>
          <cx:pt idx="5668">21525</cx:pt>
          <cx:pt idx="5669">21508</cx:pt>
          <cx:pt idx="5670">21485</cx:pt>
          <cx:pt idx="5671">21461</cx:pt>
          <cx:pt idx="5672">21460</cx:pt>
          <cx:pt idx="5673">21457</cx:pt>
          <cx:pt idx="5674">21456</cx:pt>
          <cx:pt idx="5675">21448</cx:pt>
          <cx:pt idx="5676">21446</cx:pt>
          <cx:pt idx="5677">21441</cx:pt>
          <cx:pt idx="5678">21426</cx:pt>
          <cx:pt idx="5679">21413</cx:pt>
          <cx:pt idx="5680">21410</cx:pt>
          <cx:pt idx="5681">21407</cx:pt>
          <cx:pt idx="5682">21399</cx:pt>
          <cx:pt idx="5683">21392</cx:pt>
          <cx:pt idx="5684">21390</cx:pt>
          <cx:pt idx="5685">21384</cx:pt>
          <cx:pt idx="5686">21371</cx:pt>
          <cx:pt idx="5687">21368</cx:pt>
          <cx:pt idx="5688">21338</cx:pt>
          <cx:pt idx="5689">21333</cx:pt>
          <cx:pt idx="5690">21305</cx:pt>
          <cx:pt idx="5691">21305</cx:pt>
          <cx:pt idx="5692">21262</cx:pt>
          <cx:pt idx="5693">21244</cx:pt>
          <cx:pt idx="5694">21224</cx:pt>
          <cx:pt idx="5695">21220</cx:pt>
          <cx:pt idx="5696">21211</cx:pt>
          <cx:pt idx="5697">21177</cx:pt>
          <cx:pt idx="5698">21158</cx:pt>
          <cx:pt idx="5699">21126</cx:pt>
          <cx:pt idx="5700">21099</cx:pt>
          <cx:pt idx="5701">21067</cx:pt>
          <cx:pt idx="5702">21029</cx:pt>
          <cx:pt idx="5703">21016</cx:pt>
          <cx:pt idx="5704">20974</cx:pt>
          <cx:pt idx="5705">20958</cx:pt>
          <cx:pt idx="5706">20950</cx:pt>
          <cx:pt idx="5707">20944</cx:pt>
          <cx:pt idx="5708">20943</cx:pt>
          <cx:pt idx="5709">20919</cx:pt>
          <cx:pt idx="5710">20913</cx:pt>
          <cx:pt idx="5711">20881</cx:pt>
          <cx:pt idx="5712">20875</cx:pt>
          <cx:pt idx="5713">20844</cx:pt>
          <cx:pt idx="5714">20831</cx:pt>
          <cx:pt idx="5715">20821</cx:pt>
          <cx:pt idx="5716">20799</cx:pt>
          <cx:pt idx="5717">20789</cx:pt>
          <cx:pt idx="5718">20776</cx:pt>
          <cx:pt idx="5719">20776</cx:pt>
          <cx:pt idx="5720">20760</cx:pt>
          <cx:pt idx="5721">20749</cx:pt>
          <cx:pt idx="5722">20736</cx:pt>
          <cx:pt idx="5723">20730</cx:pt>
          <cx:pt idx="5724">20727</cx:pt>
          <cx:pt idx="5725">20716</cx:pt>
          <cx:pt idx="5726">20666</cx:pt>
          <cx:pt idx="5727">20666</cx:pt>
          <cx:pt idx="5728">20666</cx:pt>
          <cx:pt idx="5729">20660</cx:pt>
          <cx:pt idx="5730">20655</cx:pt>
          <cx:pt idx="5731">20625</cx:pt>
          <cx:pt idx="5732">20609</cx:pt>
          <cx:pt idx="5733">20593</cx:pt>
          <cx:pt idx="5734">20588</cx:pt>
          <cx:pt idx="5735">20584</cx:pt>
          <cx:pt idx="5736">20569</cx:pt>
          <cx:pt idx="5737">20489</cx:pt>
          <cx:pt idx="5738">20477</cx:pt>
          <cx:pt idx="5739">20447</cx:pt>
          <cx:pt idx="5740">20431</cx:pt>
          <cx:pt idx="5741">20429</cx:pt>
          <cx:pt idx="5742">20426</cx:pt>
          <cx:pt idx="5743">20419</cx:pt>
          <cx:pt idx="5744">20400</cx:pt>
          <cx:pt idx="5745">20389</cx:pt>
          <cx:pt idx="5746">20359</cx:pt>
          <cx:pt idx="5747">20297</cx:pt>
          <cx:pt idx="5748">20297</cx:pt>
          <cx:pt idx="5749">20285</cx:pt>
          <cx:pt idx="5750">20232</cx:pt>
          <cx:pt idx="5751">20180</cx:pt>
          <cx:pt idx="5752">20174</cx:pt>
          <cx:pt idx="5753">20130</cx:pt>
          <cx:pt idx="5754">20095</cx:pt>
          <cx:pt idx="5755">20095</cx:pt>
          <cx:pt idx="5756">20087</cx:pt>
          <cx:pt idx="5757">20045</cx:pt>
          <cx:pt idx="5758">19995</cx:pt>
          <cx:pt idx="5759">19994</cx:pt>
          <cx:pt idx="5760">19984</cx:pt>
          <cx:pt idx="5761">19962</cx:pt>
          <cx:pt idx="5762">19960</cx:pt>
          <cx:pt idx="5763">19935</cx:pt>
          <cx:pt idx="5764">19917</cx:pt>
          <cx:pt idx="5765">19916</cx:pt>
          <cx:pt idx="5766">19873</cx:pt>
          <cx:pt idx="5767">19873</cx:pt>
          <cx:pt idx="5768">19871</cx:pt>
          <cx:pt idx="5769">19850</cx:pt>
          <cx:pt idx="5770">19839</cx:pt>
          <cx:pt idx="5771">19809</cx:pt>
          <cx:pt idx="5772">19802</cx:pt>
          <cx:pt idx="5773">19790</cx:pt>
          <cx:pt idx="5774">19789</cx:pt>
          <cx:pt idx="5775">19783</cx:pt>
          <cx:pt idx="5776">19763</cx:pt>
          <cx:pt idx="5777">19753</cx:pt>
          <cx:pt idx="5778">19751</cx:pt>
          <cx:pt idx="5779">19750</cx:pt>
          <cx:pt idx="5780">19741</cx:pt>
          <cx:pt idx="5781">19732</cx:pt>
          <cx:pt idx="5782">19722</cx:pt>
          <cx:pt idx="5783">19689</cx:pt>
          <cx:pt idx="5784">19665</cx:pt>
          <cx:pt idx="5785">19664</cx:pt>
          <cx:pt idx="5786">19651</cx:pt>
          <cx:pt idx="5787">19621</cx:pt>
          <cx:pt idx="5788">19600</cx:pt>
          <cx:pt idx="5789">19578</cx:pt>
          <cx:pt idx="5790">19572</cx:pt>
          <cx:pt idx="5791">19572</cx:pt>
          <cx:pt idx="5792">19571</cx:pt>
          <cx:pt idx="5793">19550</cx:pt>
          <cx:pt idx="5794">19537</cx:pt>
          <cx:pt idx="5795">19532</cx:pt>
          <cx:pt idx="5796">19525</cx:pt>
          <cx:pt idx="5797">19521</cx:pt>
          <cx:pt idx="5798">19495</cx:pt>
          <cx:pt idx="5799">19477</cx:pt>
          <cx:pt idx="5800">19473</cx:pt>
          <cx:pt idx="5801">19454</cx:pt>
          <cx:pt idx="5802">19444</cx:pt>
          <cx:pt idx="5803">19440</cx:pt>
          <cx:pt idx="5804">19402</cx:pt>
          <cx:pt idx="5805">19391</cx:pt>
          <cx:pt idx="5806">19371</cx:pt>
          <cx:pt idx="5807">19367</cx:pt>
          <cx:pt idx="5808">19351</cx:pt>
          <cx:pt idx="5809">19349</cx:pt>
          <cx:pt idx="5810">19335</cx:pt>
          <cx:pt idx="5811">19332</cx:pt>
          <cx:pt idx="5812">19321</cx:pt>
          <cx:pt idx="5813">19308</cx:pt>
          <cx:pt idx="5814">19308</cx:pt>
          <cx:pt idx="5815">19290</cx:pt>
          <cx:pt idx="5816">19261</cx:pt>
          <cx:pt idx="5817">19252</cx:pt>
          <cx:pt idx="5818">19238</cx:pt>
          <cx:pt idx="5819">19223</cx:pt>
          <cx:pt idx="5820">19222</cx:pt>
          <cx:pt idx="5821">19218</cx:pt>
          <cx:pt idx="5822">19217</cx:pt>
          <cx:pt idx="5823">19213</cx:pt>
          <cx:pt idx="5824">19177</cx:pt>
          <cx:pt idx="5825">19171</cx:pt>
          <cx:pt idx="5826">19130</cx:pt>
          <cx:pt idx="5827">19127</cx:pt>
          <cx:pt idx="5828">19117</cx:pt>
          <cx:pt idx="5829">19035</cx:pt>
          <cx:pt idx="5830">19035</cx:pt>
          <cx:pt idx="5831">19029</cx:pt>
          <cx:pt idx="5832">19029</cx:pt>
          <cx:pt idx="5833">19026</cx:pt>
          <cx:pt idx="5834">19018</cx:pt>
          <cx:pt idx="5835">19001</cx:pt>
          <cx:pt idx="5836">18985</cx:pt>
          <cx:pt idx="5837">18947</cx:pt>
          <cx:pt idx="5838">18933</cx:pt>
          <cx:pt idx="5839">18921</cx:pt>
          <cx:pt idx="5840">18896</cx:pt>
          <cx:pt idx="5841">18892</cx:pt>
          <cx:pt idx="5842">18887</cx:pt>
          <cx:pt idx="5843">18881</cx:pt>
          <cx:pt idx="5844">18861</cx:pt>
          <cx:pt idx="5845">18839</cx:pt>
          <cx:pt idx="5846">18830</cx:pt>
          <cx:pt idx="5847">18777</cx:pt>
          <cx:pt idx="5848">18712</cx:pt>
          <cx:pt idx="5849">18669</cx:pt>
          <cx:pt idx="5850">18661</cx:pt>
          <cx:pt idx="5851">18653</cx:pt>
          <cx:pt idx="5852">18647</cx:pt>
          <cx:pt idx="5853">18647</cx:pt>
          <cx:pt idx="5854">18615</cx:pt>
          <cx:pt idx="5855">18593</cx:pt>
          <cx:pt idx="5856">18576</cx:pt>
          <cx:pt idx="5857">18564</cx:pt>
          <cx:pt idx="5858">18556</cx:pt>
          <cx:pt idx="5859">18555</cx:pt>
          <cx:pt idx="5860">18527</cx:pt>
          <cx:pt idx="5861">18527</cx:pt>
          <cx:pt idx="5862">18480</cx:pt>
          <cx:pt idx="5863">18475</cx:pt>
          <cx:pt idx="5864">18468</cx:pt>
          <cx:pt idx="5865">18465</cx:pt>
          <cx:pt idx="5866">18464</cx:pt>
          <cx:pt idx="5867">18442</cx:pt>
          <cx:pt idx="5868">18431</cx:pt>
          <cx:pt idx="5869">18428</cx:pt>
          <cx:pt idx="5870">18423</cx:pt>
          <cx:pt idx="5871">18420</cx:pt>
          <cx:pt idx="5872">18410</cx:pt>
          <cx:pt idx="5873">18392</cx:pt>
          <cx:pt idx="5874">18384</cx:pt>
          <cx:pt idx="5875">18310</cx:pt>
          <cx:pt idx="5876">18307</cx:pt>
          <cx:pt idx="5877">18283</cx:pt>
          <cx:pt idx="5878">18282</cx:pt>
          <cx:pt idx="5879">18281</cx:pt>
          <cx:pt idx="5880">18267</cx:pt>
          <cx:pt idx="5881">18221</cx:pt>
          <cx:pt idx="5882">18219</cx:pt>
          <cx:pt idx="5883">18211</cx:pt>
          <cx:pt idx="5884">18209</cx:pt>
          <cx:pt idx="5885">18182</cx:pt>
          <cx:pt idx="5886">18169</cx:pt>
          <cx:pt idx="5887">18169</cx:pt>
          <cx:pt idx="5888">18158</cx:pt>
          <cx:pt idx="5889">18152</cx:pt>
          <cx:pt idx="5890">18127</cx:pt>
          <cx:pt idx="5891">18125</cx:pt>
          <cx:pt idx="5892">18091</cx:pt>
          <cx:pt idx="5893">18068</cx:pt>
          <cx:pt idx="5894">18067</cx:pt>
          <cx:pt idx="5895">18058</cx:pt>
          <cx:pt idx="5896">18049</cx:pt>
          <cx:pt idx="5897">18044</cx:pt>
          <cx:pt idx="5898">18041</cx:pt>
          <cx:pt idx="5899">18040</cx:pt>
          <cx:pt idx="5900">18024</cx:pt>
          <cx:pt idx="5901">18013</cx:pt>
          <cx:pt idx="5902">18012</cx:pt>
          <cx:pt idx="5903">18012</cx:pt>
          <cx:pt idx="5904">18000</cx:pt>
          <cx:pt idx="5905">17999</cx:pt>
          <cx:pt idx="5906">17952</cx:pt>
          <cx:pt idx="5907">17951</cx:pt>
          <cx:pt idx="5908">17931</cx:pt>
          <cx:pt idx="5909">17924</cx:pt>
          <cx:pt idx="5910">17920</cx:pt>
          <cx:pt idx="5911">17911</cx:pt>
          <cx:pt idx="5912">17899</cx:pt>
          <cx:pt idx="5913">17888</cx:pt>
          <cx:pt idx="5914">17864</cx:pt>
          <cx:pt idx="5915">17845</cx:pt>
          <cx:pt idx="5916">17835</cx:pt>
          <cx:pt idx="5917">17815</cx:pt>
          <cx:pt idx="5918">17810</cx:pt>
          <cx:pt idx="5919">17807</cx:pt>
          <cx:pt idx="5920">17790</cx:pt>
          <cx:pt idx="5921">17756</cx:pt>
          <cx:pt idx="5922">17750</cx:pt>
          <cx:pt idx="5923">17749</cx:pt>
          <cx:pt idx="5924">17748</cx:pt>
          <cx:pt idx="5925">17739</cx:pt>
          <cx:pt idx="5926">17731</cx:pt>
          <cx:pt idx="5927">17722</cx:pt>
          <cx:pt idx="5928">17702</cx:pt>
          <cx:pt idx="5929">17698</cx:pt>
          <cx:pt idx="5930">17691</cx:pt>
          <cx:pt idx="5931">17687</cx:pt>
          <cx:pt idx="5932">17672</cx:pt>
          <cx:pt idx="5933">17641</cx:pt>
          <cx:pt idx="5934">17631</cx:pt>
          <cx:pt idx="5935">17587</cx:pt>
          <cx:pt idx="5936">17553</cx:pt>
          <cx:pt idx="5937">17544</cx:pt>
          <cx:pt idx="5938">17536</cx:pt>
          <cx:pt idx="5939">17524</cx:pt>
          <cx:pt idx="5940">17521</cx:pt>
          <cx:pt idx="5941">17514</cx:pt>
          <cx:pt idx="5942">17512</cx:pt>
          <cx:pt idx="5943">17504</cx:pt>
          <cx:pt idx="5944">17496</cx:pt>
          <cx:pt idx="5945">17475</cx:pt>
          <cx:pt idx="5946">17473</cx:pt>
          <cx:pt idx="5947">17436</cx:pt>
          <cx:pt idx="5948">17425</cx:pt>
          <cx:pt idx="5949">17409</cx:pt>
          <cx:pt idx="5950">17408</cx:pt>
          <cx:pt idx="5951">17389</cx:pt>
          <cx:pt idx="5952">17388</cx:pt>
          <cx:pt idx="5953">17384</cx:pt>
          <cx:pt idx="5954">17383</cx:pt>
          <cx:pt idx="5955">17378</cx:pt>
          <cx:pt idx="5956">17353</cx:pt>
          <cx:pt idx="5957">17320</cx:pt>
          <cx:pt idx="5958">17318</cx:pt>
          <cx:pt idx="5959">17318</cx:pt>
          <cx:pt idx="5960">17312</cx:pt>
          <cx:pt idx="5961">17291</cx:pt>
          <cx:pt idx="5962">17286</cx:pt>
          <cx:pt idx="5963">17272</cx:pt>
          <cx:pt idx="5964">17268</cx:pt>
          <cx:pt idx="5965">17266</cx:pt>
          <cx:pt idx="5966">17255</cx:pt>
          <cx:pt idx="5967">17249</cx:pt>
          <cx:pt idx="5968">17249</cx:pt>
          <cx:pt idx="5969">17245</cx:pt>
          <cx:pt idx="5970">17227</cx:pt>
          <cx:pt idx="5971">17225</cx:pt>
          <cx:pt idx="5972">17199</cx:pt>
          <cx:pt idx="5973">17191</cx:pt>
          <cx:pt idx="5974">17189</cx:pt>
          <cx:pt idx="5975">17182</cx:pt>
          <cx:pt idx="5976">17171</cx:pt>
          <cx:pt idx="5977">17169</cx:pt>
          <cx:pt idx="5978">17165</cx:pt>
          <cx:pt idx="5979">17148</cx:pt>
          <cx:pt idx="5980">17062</cx:pt>
          <cx:pt idx="5981">17062</cx:pt>
          <cx:pt idx="5982">17057</cx:pt>
          <cx:pt idx="5983">17048</cx:pt>
          <cx:pt idx="5984">17015</cx:pt>
          <cx:pt idx="5985">17002</cx:pt>
          <cx:pt idx="5986">16996</cx:pt>
          <cx:pt idx="5987">16977</cx:pt>
          <cx:pt idx="5988">16974</cx:pt>
          <cx:pt idx="5989">16961</cx:pt>
          <cx:pt idx="5990">16944</cx:pt>
          <cx:pt idx="5991">16940</cx:pt>
          <cx:pt idx="5992">16903</cx:pt>
          <cx:pt idx="5993">16902</cx:pt>
          <cx:pt idx="5994">16873</cx:pt>
          <cx:pt idx="5995">16843</cx:pt>
          <cx:pt idx="5996">16830</cx:pt>
          <cx:pt idx="5997">16826</cx:pt>
          <cx:pt idx="5998">16821</cx:pt>
          <cx:pt idx="5999">16816</cx:pt>
          <cx:pt idx="6000">16789</cx:pt>
          <cx:pt idx="6001">16771</cx:pt>
          <cx:pt idx="6002">16763</cx:pt>
          <cx:pt idx="6003">16756</cx:pt>
          <cx:pt idx="6004">16717</cx:pt>
          <cx:pt idx="6005">16716</cx:pt>
          <cx:pt idx="6006">16698</cx:pt>
          <cx:pt idx="6007">16637</cx:pt>
          <cx:pt idx="6008">16566</cx:pt>
          <cx:pt idx="6009">16565</cx:pt>
          <cx:pt idx="6010">16546</cx:pt>
          <cx:pt idx="6011">16544</cx:pt>
          <cx:pt idx="6012">16530</cx:pt>
          <cx:pt idx="6013">16517</cx:pt>
          <cx:pt idx="6014">16510</cx:pt>
          <cx:pt idx="6015">16509</cx:pt>
          <cx:pt idx="6016">16501</cx:pt>
          <cx:pt idx="6017">16473</cx:pt>
          <cx:pt idx="6018">16447</cx:pt>
          <cx:pt idx="6019">16421</cx:pt>
          <cx:pt idx="6020">16398</cx:pt>
          <cx:pt idx="6021">16385</cx:pt>
          <cx:pt idx="6022">16341</cx:pt>
          <cx:pt idx="6023">16304</cx:pt>
          <cx:pt idx="6024">16268</cx:pt>
          <cx:pt idx="6025">16268</cx:pt>
          <cx:pt idx="6026">16259</cx:pt>
          <cx:pt idx="6027">16244</cx:pt>
          <cx:pt idx="6028">16237</cx:pt>
          <cx:pt idx="6029">16236</cx:pt>
          <cx:pt idx="6030">16220</cx:pt>
          <cx:pt idx="6031">16216</cx:pt>
          <cx:pt idx="6032">16215</cx:pt>
          <cx:pt idx="6033">16215</cx:pt>
          <cx:pt idx="6034">16195</cx:pt>
          <cx:pt idx="6035">16193</cx:pt>
          <cx:pt idx="6036">16189</cx:pt>
          <cx:pt idx="6037">16187</cx:pt>
          <cx:pt idx="6038">16181</cx:pt>
          <cx:pt idx="6039">16175</cx:pt>
          <cx:pt idx="6040">16168</cx:pt>
          <cx:pt idx="6041">16155</cx:pt>
          <cx:pt idx="6042">16146</cx:pt>
          <cx:pt idx="6043">16136</cx:pt>
          <cx:pt idx="6044">16119</cx:pt>
          <cx:pt idx="6045">16116</cx:pt>
          <cx:pt idx="6046">16108</cx:pt>
          <cx:pt idx="6047">16102</cx:pt>
          <cx:pt idx="6048">16090</cx:pt>
          <cx:pt idx="6049">16075</cx:pt>
          <cx:pt idx="6050">16072</cx:pt>
          <cx:pt idx="6051">16046</cx:pt>
          <cx:pt idx="6052">16008</cx:pt>
          <cx:pt idx="6053">16006</cx:pt>
          <cx:pt idx="6054">15998</cx:pt>
          <cx:pt idx="6055">15998</cx:pt>
          <cx:pt idx="6056">15983</cx:pt>
          <cx:pt idx="6057">15965</cx:pt>
          <cx:pt idx="6058">15947</cx:pt>
          <cx:pt idx="6059">15926</cx:pt>
          <cx:pt idx="6060">15925</cx:pt>
          <cx:pt idx="6061">15924</cx:pt>
          <cx:pt idx="6062">15911</cx:pt>
          <cx:pt idx="6063">15888</cx:pt>
          <cx:pt idx="6064">15887</cx:pt>
          <cx:pt idx="6065">15884</cx:pt>
          <cx:pt idx="6066">15869</cx:pt>
          <cx:pt idx="6067">15859</cx:pt>
          <cx:pt idx="6068">15835</cx:pt>
          <cx:pt idx="6069">15834</cx:pt>
          <cx:pt idx="6070">15789</cx:pt>
          <cx:pt idx="6071">15784</cx:pt>
          <cx:pt idx="6072">15753</cx:pt>
          <cx:pt idx="6073">15724</cx:pt>
          <cx:pt idx="6074">15721</cx:pt>
          <cx:pt idx="6075">15711</cx:pt>
          <cx:pt idx="6076">15698</cx:pt>
          <cx:pt idx="6077">15696</cx:pt>
          <cx:pt idx="6078">15689</cx:pt>
          <cx:pt idx="6079">15672</cx:pt>
          <cx:pt idx="6080">15661</cx:pt>
          <cx:pt idx="6081">15656</cx:pt>
          <cx:pt idx="6082">15652</cx:pt>
          <cx:pt idx="6083">15648</cx:pt>
          <cx:pt idx="6084">15641</cx:pt>
          <cx:pt idx="6085">15621</cx:pt>
          <cx:pt idx="6086">15621</cx:pt>
          <cx:pt idx="6087">15605</cx:pt>
          <cx:pt idx="6088">15601</cx:pt>
          <cx:pt idx="6089">15600</cx:pt>
          <cx:pt idx="6090">15586</cx:pt>
          <cx:pt idx="6091">15545</cx:pt>
          <cx:pt idx="6092">15541</cx:pt>
          <cx:pt idx="6093">15538</cx:pt>
          <cx:pt idx="6094">15518</cx:pt>
          <cx:pt idx="6095">15500</cx:pt>
          <cx:pt idx="6096">15482</cx:pt>
          <cx:pt idx="6097">15457</cx:pt>
          <cx:pt idx="6098">15455</cx:pt>
          <cx:pt idx="6099">15450</cx:pt>
          <cx:pt idx="6100">15445</cx:pt>
          <cx:pt idx="6101">15430</cx:pt>
          <cx:pt idx="6102">15423</cx:pt>
          <cx:pt idx="6103">15380</cx:pt>
          <cx:pt idx="6104">15334</cx:pt>
          <cx:pt idx="6105">15320</cx:pt>
          <cx:pt idx="6106">15319</cx:pt>
          <cx:pt idx="6107">15294</cx:pt>
          <cx:pt idx="6108">15293</cx:pt>
          <cx:pt idx="6109">15292</cx:pt>
          <cx:pt idx="6110">15277</cx:pt>
          <cx:pt idx="6111">15272</cx:pt>
          <cx:pt idx="6112">15266</cx:pt>
          <cx:pt idx="6113">15263</cx:pt>
          <cx:pt idx="6114">15261</cx:pt>
          <cx:pt idx="6115">15247</cx:pt>
          <cx:pt idx="6116">15241</cx:pt>
          <cx:pt idx="6117">15227</cx:pt>
          <cx:pt idx="6118">15227</cx:pt>
          <cx:pt idx="6119">15216</cx:pt>
          <cx:pt idx="6120">15213</cx:pt>
          <cx:pt idx="6121">15158</cx:pt>
          <cx:pt idx="6122">15156</cx:pt>
          <cx:pt idx="6123">15137</cx:pt>
          <cx:pt idx="6124">15134</cx:pt>
          <cx:pt idx="6125">15119</cx:pt>
          <cx:pt idx="6126">15117</cx:pt>
          <cx:pt idx="6127">15091</cx:pt>
          <cx:pt idx="6128">15072</cx:pt>
          <cx:pt idx="6129">15033</cx:pt>
          <cx:pt idx="6130">14997</cx:pt>
          <cx:pt idx="6131">14963</cx:pt>
          <cx:pt idx="6132">14950</cx:pt>
          <cx:pt idx="6133">14946</cx:pt>
          <cx:pt idx="6134">14941</cx:pt>
          <cx:pt idx="6135">14929</cx:pt>
          <cx:pt idx="6136">14890</cx:pt>
          <cx:pt idx="6137">14881</cx:pt>
          <cx:pt idx="6138">14871</cx:pt>
          <cx:pt idx="6139">14815</cx:pt>
          <cx:pt idx="6140">14813</cx:pt>
          <cx:pt idx="6141">14810</cx:pt>
          <cx:pt idx="6142">14805</cx:pt>
          <cx:pt idx="6143">14799</cx:pt>
          <cx:pt idx="6144">14794</cx:pt>
          <cx:pt idx="6145">14781</cx:pt>
          <cx:pt idx="6146">14774</cx:pt>
          <cx:pt idx="6147">14745</cx:pt>
          <cx:pt idx="6148">14743</cx:pt>
          <cx:pt idx="6149">14732</cx:pt>
          <cx:pt idx="6150">14723</cx:pt>
          <cx:pt idx="6151">14698</cx:pt>
          <cx:pt idx="6152">14689</cx:pt>
          <cx:pt idx="6153">14676</cx:pt>
          <cx:pt idx="6154">14669</cx:pt>
          <cx:pt idx="6155">14663</cx:pt>
          <cx:pt idx="6156">14658</cx:pt>
          <cx:pt idx="6157">14644</cx:pt>
          <cx:pt idx="6158">14642</cx:pt>
          <cx:pt idx="6159">14640</cx:pt>
          <cx:pt idx="6160">14622</cx:pt>
          <cx:pt idx="6161">14617</cx:pt>
          <cx:pt idx="6162">14605</cx:pt>
          <cx:pt idx="6163">14603</cx:pt>
          <cx:pt idx="6164">14594</cx:pt>
          <cx:pt idx="6165">14577</cx:pt>
          <cx:pt idx="6166">14559</cx:pt>
          <cx:pt idx="6167">14556</cx:pt>
          <cx:pt idx="6168">14554</cx:pt>
          <cx:pt idx="6169">14525</cx:pt>
          <cx:pt idx="6170">14523</cx:pt>
          <cx:pt idx="6171">14489</cx:pt>
          <cx:pt idx="6172">14479</cx:pt>
          <cx:pt idx="6173">14452</cx:pt>
          <cx:pt idx="6174">14446</cx:pt>
          <cx:pt idx="6175">14440</cx:pt>
          <cx:pt idx="6176">14421</cx:pt>
          <cx:pt idx="6177">14415</cx:pt>
          <cx:pt idx="6178">14390</cx:pt>
          <cx:pt idx="6179">14363</cx:pt>
          <cx:pt idx="6180">14362</cx:pt>
          <cx:pt idx="6181">14346</cx:pt>
          <cx:pt idx="6182">14340</cx:pt>
          <cx:pt idx="6183">14304</cx:pt>
          <cx:pt idx="6184">14294</cx:pt>
          <cx:pt idx="6185">14293</cx:pt>
          <cx:pt idx="6186">14281</cx:pt>
          <cx:pt idx="6187">14269</cx:pt>
          <cx:pt idx="6188">14256</cx:pt>
          <cx:pt idx="6189">14251</cx:pt>
          <cx:pt idx="6190">14251</cx:pt>
          <cx:pt idx="6191">14237</cx:pt>
          <cx:pt idx="6192">14197</cx:pt>
          <cx:pt idx="6193">14183</cx:pt>
          <cx:pt idx="6194">14144</cx:pt>
          <cx:pt idx="6195">14144</cx:pt>
          <cx:pt idx="6196">14118</cx:pt>
          <cx:pt idx="6197">14068</cx:pt>
          <cx:pt idx="6198">14054</cx:pt>
          <cx:pt idx="6199">14051</cx:pt>
          <cx:pt idx="6200">14042</cx:pt>
          <cx:pt idx="6201">13969</cx:pt>
          <cx:pt idx="6202">13941</cx:pt>
          <cx:pt idx="6203">13911</cx:pt>
          <cx:pt idx="6204">13900</cx:pt>
          <cx:pt idx="6205">13899</cx:pt>
          <cx:pt idx="6206">13886</cx:pt>
          <cx:pt idx="6207">13871</cx:pt>
          <cx:pt idx="6208">13865</cx:pt>
          <cx:pt idx="6209">13864</cx:pt>
          <cx:pt idx="6210">13852</cx:pt>
          <cx:pt idx="6211">13851</cx:pt>
          <cx:pt idx="6212">13821</cx:pt>
          <cx:pt idx="6213">13813</cx:pt>
          <cx:pt idx="6214">13802</cx:pt>
          <cx:pt idx="6215">13802</cx:pt>
          <cx:pt idx="6216">13760</cx:pt>
          <cx:pt idx="6217">13753</cx:pt>
          <cx:pt idx="6218">13742</cx:pt>
          <cx:pt idx="6219">13739</cx:pt>
          <cx:pt idx="6220">13732</cx:pt>
          <cx:pt idx="6221">13718</cx:pt>
          <cx:pt idx="6222">13714</cx:pt>
          <cx:pt idx="6223">13712</cx:pt>
          <cx:pt idx="6224">13702</cx:pt>
          <cx:pt idx="6225">13696</cx:pt>
          <cx:pt idx="6226">13687</cx:pt>
          <cx:pt idx="6227">13682</cx:pt>
          <cx:pt idx="6228">13658</cx:pt>
          <cx:pt idx="6229">13643</cx:pt>
          <cx:pt idx="6230">13640</cx:pt>
          <cx:pt idx="6231">13609</cx:pt>
          <cx:pt idx="6232">13597</cx:pt>
          <cx:pt idx="6233">13558</cx:pt>
          <cx:pt idx="6234">13512</cx:pt>
          <cx:pt idx="6235">13490</cx:pt>
          <cx:pt idx="6236">13487</cx:pt>
          <cx:pt idx="6237">13471</cx:pt>
          <cx:pt idx="6238">13464</cx:pt>
          <cx:pt idx="6239">13459</cx:pt>
          <cx:pt idx="6240">13458</cx:pt>
          <cx:pt idx="6241">13457</cx:pt>
          <cx:pt idx="6242">13432</cx:pt>
          <cx:pt idx="6243">13431</cx:pt>
          <cx:pt idx="6244">13426</cx:pt>
          <cx:pt idx="6245">13413</cx:pt>
          <cx:pt idx="6246">13400</cx:pt>
          <cx:pt idx="6247">13399</cx:pt>
          <cx:pt idx="6248">13397</cx:pt>
          <cx:pt idx="6249">13388</cx:pt>
          <cx:pt idx="6250">13382</cx:pt>
          <cx:pt idx="6251">13380</cx:pt>
          <cx:pt idx="6252">13370</cx:pt>
          <cx:pt idx="6253">13347</cx:pt>
          <cx:pt idx="6254">13319</cx:pt>
          <cx:pt idx="6255">13302</cx:pt>
          <cx:pt idx="6256">13301</cx:pt>
          <cx:pt idx="6257">13296</cx:pt>
          <cx:pt idx="6258">13296</cx:pt>
          <cx:pt idx="6259">13293</cx:pt>
          <cx:pt idx="6260">13290</cx:pt>
          <cx:pt idx="6261">13278</cx:pt>
          <cx:pt idx="6262">13278</cx:pt>
          <cx:pt idx="6263">13231</cx:pt>
          <cx:pt idx="6264">13229</cx:pt>
          <cx:pt idx="6265">13220</cx:pt>
          <cx:pt idx="6266">13201</cx:pt>
          <cx:pt idx="6267">13179</cx:pt>
          <cx:pt idx="6268">13152</cx:pt>
          <cx:pt idx="6269">13143</cx:pt>
          <cx:pt idx="6270">13125</cx:pt>
          <cx:pt idx="6271">13109</cx:pt>
          <cx:pt idx="6272">13094</cx:pt>
          <cx:pt idx="6273">13074</cx:pt>
          <cx:pt idx="6274">13056</cx:pt>
          <cx:pt idx="6275">13051</cx:pt>
          <cx:pt idx="6276">13042</cx:pt>
          <cx:pt idx="6277">13036</cx:pt>
          <cx:pt idx="6278">13023</cx:pt>
          <cx:pt idx="6279">13010</cx:pt>
          <cx:pt idx="6280">13003</cx:pt>
          <cx:pt idx="6281">12991</cx:pt>
          <cx:pt idx="6282">12989</cx:pt>
          <cx:pt idx="6283">12959</cx:pt>
          <cx:pt idx="6284">12939</cx:pt>
          <cx:pt idx="6285">12920</cx:pt>
          <cx:pt idx="6286">12913</cx:pt>
          <cx:pt idx="6287">12913</cx:pt>
          <cx:pt idx="6288">12911</cx:pt>
          <cx:pt idx="6289">12909</cx:pt>
          <cx:pt idx="6290">12903</cx:pt>
          <cx:pt idx="6291">12897</cx:pt>
          <cx:pt idx="6292">12895</cx:pt>
          <cx:pt idx="6293">12875</cx:pt>
          <cx:pt idx="6294">12823</cx:pt>
          <cx:pt idx="6295">12822</cx:pt>
          <cx:pt idx="6296">12816</cx:pt>
          <cx:pt idx="6297">12777</cx:pt>
          <cx:pt idx="6298">12777</cx:pt>
          <cx:pt idx="6299">12775</cx:pt>
          <cx:pt idx="6300">12767</cx:pt>
          <cx:pt idx="6301">12753</cx:pt>
          <cx:pt idx="6302">12750</cx:pt>
          <cx:pt idx="6303">12740</cx:pt>
          <cx:pt idx="6304">12735</cx:pt>
          <cx:pt idx="6305">12719</cx:pt>
          <cx:pt idx="6306">12710</cx:pt>
          <cx:pt idx="6307">12683</cx:pt>
          <cx:pt idx="6308">12658</cx:pt>
          <cx:pt idx="6309">12642</cx:pt>
          <cx:pt idx="6310">12626</cx:pt>
          <cx:pt idx="6311">12624</cx:pt>
          <cx:pt idx="6312">12614</cx:pt>
          <cx:pt idx="6313">12614</cx:pt>
          <cx:pt idx="6314">12608</cx:pt>
          <cx:pt idx="6315">12584</cx:pt>
          <cx:pt idx="6316">12576</cx:pt>
          <cx:pt idx="6317">12527</cx:pt>
          <cx:pt idx="6318">12522</cx:pt>
          <cx:pt idx="6319">12508</cx:pt>
          <cx:pt idx="6320">12503</cx:pt>
          <cx:pt idx="6321">12498</cx:pt>
          <cx:pt idx="6322">12470</cx:pt>
          <cx:pt idx="6323">12418</cx:pt>
          <cx:pt idx="6324">12403</cx:pt>
          <cx:pt idx="6325">12378</cx:pt>
          <cx:pt idx="6326">12376</cx:pt>
          <cx:pt idx="6327">12363</cx:pt>
          <cx:pt idx="6328">12323</cx:pt>
          <cx:pt idx="6329">12304</cx:pt>
          <cx:pt idx="6330">12297</cx:pt>
          <cx:pt idx="6331">12269</cx:pt>
          <cx:pt idx="6332">12253</cx:pt>
          <cx:pt idx="6333">12247</cx:pt>
          <cx:pt idx="6334">12210</cx:pt>
          <cx:pt idx="6335">12202</cx:pt>
          <cx:pt idx="6336">12194</cx:pt>
          <cx:pt idx="6337">12175</cx:pt>
          <cx:pt idx="6338">12164</cx:pt>
          <cx:pt idx="6339">12153</cx:pt>
          <cx:pt idx="6340">12124</cx:pt>
          <cx:pt idx="6341">12105</cx:pt>
          <cx:pt idx="6342">12085</cx:pt>
          <cx:pt idx="6343">12081</cx:pt>
          <cx:pt idx="6344">12070</cx:pt>
          <cx:pt idx="6345">12065</cx:pt>
          <cx:pt idx="6346">12060</cx:pt>
          <cx:pt idx="6347">12052</cx:pt>
          <cx:pt idx="6348">12051</cx:pt>
          <cx:pt idx="6349">12043</cx:pt>
          <cx:pt idx="6350">12012</cx:pt>
          <cx:pt idx="6351">11970</cx:pt>
          <cx:pt idx="6352">11961</cx:pt>
          <cx:pt idx="6353">11948</cx:pt>
          <cx:pt idx="6354">11946</cx:pt>
          <cx:pt idx="6355">11906</cx:pt>
          <cx:pt idx="6356">11887</cx:pt>
          <cx:pt idx="6357">11887</cx:pt>
          <cx:pt idx="6358">11880</cx:pt>
          <cx:pt idx="6359">11869</cx:pt>
          <cx:pt idx="6360">11865</cx:pt>
          <cx:pt idx="6361">11862</cx:pt>
          <cx:pt idx="6362">11856</cx:pt>
          <cx:pt idx="6363">11840</cx:pt>
          <cx:pt idx="6364">11825</cx:pt>
          <cx:pt idx="6365">11816</cx:pt>
          <cx:pt idx="6366">11787</cx:pt>
          <cx:pt idx="6367">11766</cx:pt>
          <cx:pt idx="6368">11765</cx:pt>
          <cx:pt idx="6369">11758</cx:pt>
          <cx:pt idx="6370">11757</cx:pt>
          <cx:pt idx="6371">11705</cx:pt>
          <cx:pt idx="6372">11693</cx:pt>
          <cx:pt idx="6373">11686</cx:pt>
          <cx:pt idx="6374">11677</cx:pt>
          <cx:pt idx="6375">11675</cx:pt>
          <cx:pt idx="6376">11665</cx:pt>
          <cx:pt idx="6377">11611</cx:pt>
          <cx:pt idx="6378">11600</cx:pt>
          <cx:pt idx="6379">11594</cx:pt>
          <cx:pt idx="6380">11588</cx:pt>
          <cx:pt idx="6381">11583</cx:pt>
          <cx:pt idx="6382">11580</cx:pt>
          <cx:pt idx="6383">11556</cx:pt>
          <cx:pt idx="6384">11554</cx:pt>
          <cx:pt idx="6385">11530</cx:pt>
          <cx:pt idx="6386">11525</cx:pt>
          <cx:pt idx="6387">11487</cx:pt>
          <cx:pt idx="6388">11400</cx:pt>
          <cx:pt idx="6389">11394</cx:pt>
          <cx:pt idx="6390">11383</cx:pt>
          <cx:pt idx="6391">11374</cx:pt>
          <cx:pt idx="6392">11330</cx:pt>
          <cx:pt idx="6393">11322</cx:pt>
          <cx:pt idx="6394">11320</cx:pt>
          <cx:pt idx="6395">11316</cx:pt>
          <cx:pt idx="6396">11293</cx:pt>
          <cx:pt idx="6397">11292</cx:pt>
          <cx:pt idx="6398">11292</cx:pt>
          <cx:pt idx="6399">11288</cx:pt>
          <cx:pt idx="6400">11284</cx:pt>
          <cx:pt idx="6401">11276</cx:pt>
          <cx:pt idx="6402">11270</cx:pt>
          <cx:pt idx="6403">11250</cx:pt>
          <cx:pt idx="6404">11184</cx:pt>
          <cx:pt idx="6405">11170</cx:pt>
          <cx:pt idx="6406">11142</cx:pt>
          <cx:pt idx="6407">11137</cx:pt>
          <cx:pt idx="6408">11134</cx:pt>
          <cx:pt idx="6409">11129</cx:pt>
          <cx:pt idx="6410">11124</cx:pt>
          <cx:pt idx="6411">11072</cx:pt>
          <cx:pt idx="6412">11058</cx:pt>
          <cx:pt idx="6413">11052</cx:pt>
          <cx:pt idx="6414">11008</cx:pt>
          <cx:pt idx="6415">10994</cx:pt>
          <cx:pt idx="6416">10982</cx:pt>
          <cx:pt idx="6417">10960</cx:pt>
          <cx:pt idx="6418">10952</cx:pt>
          <cx:pt idx="6419">10941</cx:pt>
          <cx:pt idx="6420">10929</cx:pt>
          <cx:pt idx="6421">10907</cx:pt>
          <cx:pt idx="6422">10836</cx:pt>
          <cx:pt idx="6423">10823</cx:pt>
          <cx:pt idx="6424">10817</cx:pt>
          <cx:pt idx="6425">10814</cx:pt>
          <cx:pt idx="6426">10789</cx:pt>
          <cx:pt idx="6427">10787</cx:pt>
          <cx:pt idx="6428">10775</cx:pt>
          <cx:pt idx="6429">10766</cx:pt>
          <cx:pt idx="6430">10759</cx:pt>
          <cx:pt idx="6431">10749</cx:pt>
          <cx:pt idx="6432">10734</cx:pt>
          <cx:pt idx="6433">10730</cx:pt>
          <cx:pt idx="6434">10729</cx:pt>
          <cx:pt idx="6435">10725</cx:pt>
          <cx:pt idx="6436">10720</cx:pt>
          <cx:pt idx="6437">10712</cx:pt>
          <cx:pt idx="6438">10711</cx:pt>
          <cx:pt idx="6439">10707</cx:pt>
          <cx:pt idx="6440">10700</cx:pt>
          <cx:pt idx="6441">10691</cx:pt>
          <cx:pt idx="6442">10646</cx:pt>
          <cx:pt idx="6443">10631</cx:pt>
          <cx:pt idx="6444">10624</cx:pt>
          <cx:pt idx="6445">10604</cx:pt>
          <cx:pt idx="6446">10554</cx:pt>
          <cx:pt idx="6447">10545</cx:pt>
          <cx:pt idx="6448">10527</cx:pt>
          <cx:pt idx="6449">10523</cx:pt>
          <cx:pt idx="6450">10522</cx:pt>
          <cx:pt idx="6451">10518</cx:pt>
          <cx:pt idx="6452">10475</cx:pt>
          <cx:pt idx="6453">10461</cx:pt>
          <cx:pt idx="6454">10452</cx:pt>
          <cx:pt idx="6455">10435</cx:pt>
          <cx:pt idx="6456">10428</cx:pt>
          <cx:pt idx="6457">10402</cx:pt>
          <cx:pt idx="6458">10400</cx:pt>
          <cx:pt idx="6459">10383</cx:pt>
          <cx:pt idx="6460">10355</cx:pt>
          <cx:pt idx="6461">10347</cx:pt>
          <cx:pt idx="6462">10343</cx:pt>
          <cx:pt idx="6463">10302</cx:pt>
          <cx:pt idx="6464">10300</cx:pt>
          <cx:pt idx="6465">10296</cx:pt>
          <cx:pt idx="6466">10271</cx:pt>
          <cx:pt idx="6467">10267</cx:pt>
          <cx:pt idx="6468">10225</cx:pt>
          <cx:pt idx="6469">10200</cx:pt>
          <cx:pt idx="6470">10175</cx:pt>
          <cx:pt idx="6471">10172</cx:pt>
          <cx:pt idx="6472">10168</cx:pt>
          <cx:pt idx="6473">10158</cx:pt>
          <cx:pt idx="6474">10154</cx:pt>
          <cx:pt idx="6475">10144</cx:pt>
          <cx:pt idx="6476">10139</cx:pt>
          <cx:pt idx="6477">10131</cx:pt>
          <cx:pt idx="6478">10127</cx:pt>
          <cx:pt idx="6479">10110</cx:pt>
          <cx:pt idx="6480">10106</cx:pt>
          <cx:pt idx="6481">10105</cx:pt>
          <cx:pt idx="6482">10086</cx:pt>
          <cx:pt idx="6483">10061</cx:pt>
          <cx:pt idx="6484">10055</cx:pt>
          <cx:pt idx="6485">10052</cx:pt>
          <cx:pt idx="6486">10036</cx:pt>
          <cx:pt idx="6487">10015</cx:pt>
          <cx:pt idx="6488">10013</cx:pt>
          <cx:pt idx="6489">10008</cx:pt>
          <cx:pt idx="6490">9994</cx:pt>
          <cx:pt idx="6491">9963</cx:pt>
          <cx:pt idx="6492">9946</cx:pt>
          <cx:pt idx="6493">9936</cx:pt>
          <cx:pt idx="6494">9907</cx:pt>
          <cx:pt idx="6495">9900</cx:pt>
          <cx:pt idx="6496">9896</cx:pt>
          <cx:pt idx="6497">9896</cx:pt>
          <cx:pt idx="6498">9885</cx:pt>
          <cx:pt idx="6499">9884</cx:pt>
          <cx:pt idx="6500">9880</cx:pt>
          <cx:pt idx="6501">9877</cx:pt>
          <cx:pt idx="6502">9864</cx:pt>
          <cx:pt idx="6503">9847</cx:pt>
          <cx:pt idx="6504">9809</cx:pt>
          <cx:pt idx="6505">9793</cx:pt>
          <cx:pt idx="6506">9766</cx:pt>
          <cx:pt idx="6507">9745</cx:pt>
          <cx:pt idx="6508">9733</cx:pt>
          <cx:pt idx="6509">9717</cx:pt>
          <cx:pt idx="6510">9711</cx:pt>
          <cx:pt idx="6511">9687</cx:pt>
          <cx:pt idx="6512">9682</cx:pt>
          <cx:pt idx="6513">9681</cx:pt>
          <cx:pt idx="6514">9662</cx:pt>
          <cx:pt idx="6515">9644</cx:pt>
          <cx:pt idx="6516">9638</cx:pt>
          <cx:pt idx="6517">9613</cx:pt>
          <cx:pt idx="6518">9611</cx:pt>
          <cx:pt idx="6519">9609</cx:pt>
          <cx:pt idx="6520">9600</cx:pt>
          <cx:pt idx="6521">9552</cx:pt>
          <cx:pt idx="6522">9533</cx:pt>
          <cx:pt idx="6523">9524</cx:pt>
          <cx:pt idx="6524">9512</cx:pt>
          <cx:pt idx="6525">9509</cx:pt>
          <cx:pt idx="6526">9483</cx:pt>
          <cx:pt idx="6527">9476</cx:pt>
          <cx:pt idx="6528">9465</cx:pt>
          <cx:pt idx="6529">9449</cx:pt>
          <cx:pt idx="6530">9447</cx:pt>
          <cx:pt idx="6531">9442</cx:pt>
          <cx:pt idx="6532">9436</cx:pt>
          <cx:pt idx="6533">9417</cx:pt>
          <cx:pt idx="6534">9397</cx:pt>
          <cx:pt idx="6535">9393</cx:pt>
          <cx:pt idx="6536">9390</cx:pt>
          <cx:pt idx="6537">9329</cx:pt>
          <cx:pt idx="6538">9313</cx:pt>
          <cx:pt idx="6539">9299</cx:pt>
          <cx:pt idx="6540">9283</cx:pt>
          <cx:pt idx="6541">9278</cx:pt>
          <cx:pt idx="6542">9239</cx:pt>
          <cx:pt idx="6543">9218</cx:pt>
          <cx:pt idx="6544">9199</cx:pt>
          <cx:pt idx="6545">9158</cx:pt>
          <cx:pt idx="6546">9154</cx:pt>
          <cx:pt idx="6547">9150</cx:pt>
          <cx:pt idx="6548">9149</cx:pt>
          <cx:pt idx="6549">9142</cx:pt>
          <cx:pt idx="6550">9139</cx:pt>
          <cx:pt idx="6551">9137</cx:pt>
          <cx:pt idx="6552">9085</cx:pt>
          <cx:pt idx="6553">9068</cx:pt>
          <cx:pt idx="6554">9066</cx:pt>
          <cx:pt idx="6555">9066</cx:pt>
          <cx:pt idx="6556">9054</cx:pt>
          <cx:pt idx="6557">9050</cx:pt>
          <cx:pt idx="6558">9041</cx:pt>
          <cx:pt idx="6559">9033</cx:pt>
          <cx:pt idx="6560">9009</cx:pt>
          <cx:pt idx="6561">8994</cx:pt>
          <cx:pt idx="6562">8986</cx:pt>
          <cx:pt idx="6563">8986</cx:pt>
          <cx:pt idx="6564">8981</cx:pt>
          <cx:pt idx="6565">8974</cx:pt>
          <cx:pt idx="6566">8971</cx:pt>
          <cx:pt idx="6567">8869</cx:pt>
          <cx:pt idx="6568">8866</cx:pt>
          <cx:pt idx="6569">8843</cx:pt>
          <cx:pt idx="6570">8816</cx:pt>
          <cx:pt idx="6571">8815</cx:pt>
          <cx:pt idx="6572">8812</cx:pt>
          <cx:pt idx="6573">8803</cx:pt>
          <cx:pt idx="6574">8748</cx:pt>
          <cx:pt idx="6575">8733</cx:pt>
          <cx:pt idx="6576">8728</cx:pt>
          <cx:pt idx="6577">8723</cx:pt>
          <cx:pt idx="6578">8690</cx:pt>
          <cx:pt idx="6579">8658</cx:pt>
          <cx:pt idx="6580">8655</cx:pt>
          <cx:pt idx="6581">8647</cx:pt>
          <cx:pt idx="6582">8630</cx:pt>
          <cx:pt idx="6583">8600</cx:pt>
          <cx:pt idx="6584">8577</cx:pt>
          <cx:pt idx="6585">8577</cx:pt>
          <cx:pt idx="6586">8574</cx:pt>
          <cx:pt idx="6587">8573</cx:pt>
          <cx:pt idx="6588">8571</cx:pt>
          <cx:pt idx="6589">8553</cx:pt>
          <cx:pt idx="6590">8544</cx:pt>
          <cx:pt idx="6591">8521</cx:pt>
          <cx:pt idx="6592">8521</cx:pt>
          <cx:pt idx="6593">8506</cx:pt>
          <cx:pt idx="6594">8503</cx:pt>
          <cx:pt idx="6595">8454</cx:pt>
          <cx:pt idx="6596">8444</cx:pt>
          <cx:pt idx="6597">8433</cx:pt>
          <cx:pt idx="6598">8413</cx:pt>
          <cx:pt idx="6599">8399</cx:pt>
          <cx:pt idx="6600">8371</cx:pt>
          <cx:pt idx="6601">8366</cx:pt>
          <cx:pt idx="6602">8361</cx:pt>
          <cx:pt idx="6603">8302</cx:pt>
          <cx:pt idx="6604">8302</cx:pt>
          <cx:pt idx="6605">8300</cx:pt>
          <cx:pt idx="6606">8293</cx:pt>
          <cx:pt idx="6607">8240</cx:pt>
          <cx:pt idx="6608">8237</cx:pt>
          <cx:pt idx="6609">8228</cx:pt>
          <cx:pt idx="6610">8199</cx:pt>
          <cx:pt idx="6611">8196</cx:pt>
          <cx:pt idx="6612">8175</cx:pt>
          <cx:pt idx="6613">8172</cx:pt>
          <cx:pt idx="6614">8149</cx:pt>
          <cx:pt idx="6615">8146</cx:pt>
          <cx:pt idx="6616">8091</cx:pt>
          <cx:pt idx="6617">8077</cx:pt>
          <cx:pt idx="6618">8068</cx:pt>
          <cx:pt idx="6619">8066</cx:pt>
          <cx:pt idx="6620">8032</cx:pt>
          <cx:pt idx="6621">8011</cx:pt>
          <cx:pt idx="6622">8005</cx:pt>
          <cx:pt idx="6623">7992</cx:pt>
          <cx:pt idx="6624">7965</cx:pt>
          <cx:pt idx="6625">7947</cx:pt>
          <cx:pt idx="6626">7943</cx:pt>
          <cx:pt idx="6627">7937</cx:pt>
          <cx:pt idx="6628">7928</cx:pt>
          <cx:pt idx="6629">7906</cx:pt>
          <cx:pt idx="6630">7906</cx:pt>
          <cx:pt idx="6631">7877</cx:pt>
          <cx:pt idx="6632">7875</cx:pt>
          <cx:pt idx="6633">7867</cx:pt>
          <cx:pt idx="6634">7859</cx:pt>
          <cx:pt idx="6635">7849</cx:pt>
          <cx:pt idx="6636">7833</cx:pt>
          <cx:pt idx="6637">7807</cx:pt>
          <cx:pt idx="6638">7786</cx:pt>
          <cx:pt idx="6639">7775</cx:pt>
          <cx:pt idx="6640">7774</cx:pt>
          <cx:pt idx="6641">7769</cx:pt>
          <cx:pt idx="6642">7763</cx:pt>
          <cx:pt idx="6643">7745</cx:pt>
          <cx:pt idx="6644">7727</cx:pt>
          <cx:pt idx="6645">7713</cx:pt>
          <cx:pt idx="6646">7704</cx:pt>
          <cx:pt idx="6647">7691</cx:pt>
          <cx:pt idx="6648">7690</cx:pt>
          <cx:pt idx="6649">7677</cx:pt>
          <cx:pt idx="6650">7669</cx:pt>
          <cx:pt idx="6651">7654</cx:pt>
          <cx:pt idx="6652">7651</cx:pt>
          <cx:pt idx="6653">7649</cx:pt>
          <cx:pt idx="6654">7645</cx:pt>
          <cx:pt idx="6655">7636</cx:pt>
          <cx:pt idx="6656">7635</cx:pt>
          <cx:pt idx="6657">7589</cx:pt>
          <cx:pt idx="6658">7574</cx:pt>
          <cx:pt idx="6659">7568</cx:pt>
          <cx:pt idx="6660">7562</cx:pt>
          <cx:pt idx="6661">7562</cx:pt>
          <cx:pt idx="6662">7539</cx:pt>
          <cx:pt idx="6663">7538</cx:pt>
          <cx:pt idx="6664">7527</cx:pt>
          <cx:pt idx="6665">7523</cx:pt>
          <cx:pt idx="6666">7470</cx:pt>
          <cx:pt idx="6667">7439</cx:pt>
          <cx:pt idx="6668">7431</cx:pt>
          <cx:pt idx="6669">7409</cx:pt>
          <cx:pt idx="6670">7399</cx:pt>
          <cx:pt idx="6671">7394</cx:pt>
          <cx:pt idx="6672">7390</cx:pt>
          <cx:pt idx="6673">7371</cx:pt>
          <cx:pt idx="6674">7350</cx:pt>
          <cx:pt idx="6675">7344</cx:pt>
          <cx:pt idx="6676">7317</cx:pt>
          <cx:pt idx="6677">7313</cx:pt>
          <cx:pt idx="6678">7308</cx:pt>
          <cx:pt idx="6679">7287</cx:pt>
          <cx:pt idx="6680">7285</cx:pt>
          <cx:pt idx="6681">7276</cx:pt>
          <cx:pt idx="6682">7264</cx:pt>
          <cx:pt idx="6683">7260</cx:pt>
          <cx:pt idx="6684">7239</cx:pt>
          <cx:pt idx="6685">7235</cx:pt>
          <cx:pt idx="6686">7212</cx:pt>
          <cx:pt idx="6687">7210</cx:pt>
          <cx:pt idx="6688">7177</cx:pt>
          <cx:pt idx="6689">7154</cx:pt>
          <cx:pt idx="6690">7149</cx:pt>
          <cx:pt idx="6691">7139</cx:pt>
          <cx:pt idx="6692">7125</cx:pt>
          <cx:pt idx="6693">7123</cx:pt>
          <cx:pt idx="6694">7104</cx:pt>
          <cx:pt idx="6695">7099</cx:pt>
          <cx:pt idx="6696">7089</cx:pt>
          <cx:pt idx="6697">7028</cx:pt>
          <cx:pt idx="6698">7026</cx:pt>
          <cx:pt idx="6699">6994</cx:pt>
          <cx:pt idx="6700">6989</cx:pt>
          <cx:pt idx="6701">6988</cx:pt>
          <cx:pt idx="6702">6975</cx:pt>
          <cx:pt idx="6703">6974</cx:pt>
          <cx:pt idx="6704">6957</cx:pt>
          <cx:pt idx="6705">6957</cx:pt>
          <cx:pt idx="6706">6949</cx:pt>
          <cx:pt idx="6707">6949</cx:pt>
          <cx:pt idx="6708">6932</cx:pt>
          <cx:pt idx="6709">6929</cx:pt>
          <cx:pt idx="6710">6920</cx:pt>
          <cx:pt idx="6711">6917</cx:pt>
          <cx:pt idx="6712">6911</cx:pt>
          <cx:pt idx="6713">6905</cx:pt>
          <cx:pt idx="6714">6903</cx:pt>
          <cx:pt idx="6715">6902</cx:pt>
          <cx:pt idx="6716">6861</cx:pt>
          <cx:pt idx="6717">6861</cx:pt>
          <cx:pt idx="6718">6846</cx:pt>
          <cx:pt idx="6719">6839</cx:pt>
          <cx:pt idx="6720">6831</cx:pt>
          <cx:pt idx="6721">6821</cx:pt>
          <cx:pt idx="6722">6820</cx:pt>
          <cx:pt idx="6723">6783</cx:pt>
          <cx:pt idx="6724">6753</cx:pt>
          <cx:pt idx="6725">6743</cx:pt>
          <cx:pt idx="6726">6720</cx:pt>
          <cx:pt idx="6727">6718</cx:pt>
          <cx:pt idx="6728">6715</cx:pt>
          <cx:pt idx="6729">6702</cx:pt>
          <cx:pt idx="6730">6697</cx:pt>
          <cx:pt idx="6731">6685</cx:pt>
          <cx:pt idx="6732">6653</cx:pt>
          <cx:pt idx="6733">6652</cx:pt>
          <cx:pt idx="6734">6626</cx:pt>
          <cx:pt idx="6735">6604</cx:pt>
          <cx:pt idx="6736">6564</cx:pt>
          <cx:pt idx="6737">6563</cx:pt>
          <cx:pt idx="6738">6551</cx:pt>
          <cx:pt idx="6739">6520</cx:pt>
          <cx:pt idx="6740">6518</cx:pt>
          <cx:pt idx="6741">6511</cx:pt>
          <cx:pt idx="6742">6473</cx:pt>
          <cx:pt idx="6743">6472</cx:pt>
          <cx:pt idx="6744">6459</cx:pt>
          <cx:pt idx="6745">6456</cx:pt>
          <cx:pt idx="6746">6447</cx:pt>
          <cx:pt idx="6747">6425</cx:pt>
          <cx:pt idx="6748">6389</cx:pt>
          <cx:pt idx="6749">6376</cx:pt>
          <cx:pt idx="6750">6366</cx:pt>
          <cx:pt idx="6751">6354</cx:pt>
          <cx:pt idx="6752">6345</cx:pt>
          <cx:pt idx="6753">6337</cx:pt>
          <cx:pt idx="6754">6335</cx:pt>
          <cx:pt idx="6755">6329</cx:pt>
          <cx:pt idx="6756">6302</cx:pt>
          <cx:pt idx="6757">6281</cx:pt>
          <cx:pt idx="6758">6281</cx:pt>
          <cx:pt idx="6759">6272</cx:pt>
          <cx:pt idx="6760">6271</cx:pt>
          <cx:pt idx="6761">6268</cx:pt>
          <cx:pt idx="6762">6259</cx:pt>
          <cx:pt idx="6763">6240</cx:pt>
          <cx:pt idx="6764">6225</cx:pt>
          <cx:pt idx="6765">6224</cx:pt>
          <cx:pt idx="6766">6223</cx:pt>
          <cx:pt idx="6767">6210</cx:pt>
          <cx:pt idx="6768">6207</cx:pt>
          <cx:pt idx="6769">6160</cx:pt>
          <cx:pt idx="6770">6152</cx:pt>
          <cx:pt idx="6771">6138</cx:pt>
          <cx:pt idx="6772">6137</cx:pt>
          <cx:pt idx="6773">6135</cx:pt>
          <cx:pt idx="6774">6134</cx:pt>
          <cx:pt idx="6775">6101</cx:pt>
          <cx:pt idx="6776">6073</cx:pt>
          <cx:pt idx="6777">6041</cx:pt>
          <cx:pt idx="6778">6031</cx:pt>
          <cx:pt idx="6779">6018</cx:pt>
          <cx:pt idx="6780">6017</cx:pt>
          <cx:pt idx="6781">6015</cx:pt>
          <cx:pt idx="6782">6008</cx:pt>
          <cx:pt idx="6783">5984</cx:pt>
          <cx:pt idx="6784">5981</cx:pt>
          <cx:pt idx="6785">5950</cx:pt>
          <cx:pt idx="6786">5949</cx:pt>
          <cx:pt idx="6787">5943</cx:pt>
          <cx:pt idx="6788">5941</cx:pt>
          <cx:pt idx="6789">5940</cx:pt>
          <cx:pt idx="6790">5937</cx:pt>
          <cx:pt idx="6791">5917</cx:pt>
          <cx:pt idx="6792">5911</cx:pt>
          <cx:pt idx="6793">5910</cx:pt>
          <cx:pt idx="6794">5900</cx:pt>
          <cx:pt idx="6795">5895</cx:pt>
          <cx:pt idx="6796">5877</cx:pt>
          <cx:pt idx="6797">5857</cx:pt>
          <cx:pt idx="6798">5841</cx:pt>
          <cx:pt idx="6799">5828</cx:pt>
          <cx:pt idx="6800">5807</cx:pt>
          <cx:pt idx="6801">5779</cx:pt>
          <cx:pt idx="6802">5777</cx:pt>
          <cx:pt idx="6803">5776</cx:pt>
          <cx:pt idx="6804">5776</cx:pt>
          <cx:pt idx="6805">5757</cx:pt>
          <cx:pt idx="6806">5732</cx:pt>
          <cx:pt idx="6807">5724</cx:pt>
          <cx:pt idx="6808">5719</cx:pt>
          <cx:pt idx="6809">5718</cx:pt>
          <cx:pt idx="6810">5683</cx:pt>
          <cx:pt idx="6811">5672</cx:pt>
          <cx:pt idx="6812">5665</cx:pt>
          <cx:pt idx="6813">5664</cx:pt>
          <cx:pt idx="6814">5648</cx:pt>
          <cx:pt idx="6815">5621</cx:pt>
          <cx:pt idx="6816">5619</cx:pt>
          <cx:pt idx="6817">5614</cx:pt>
          <cx:pt idx="6818">5612</cx:pt>
          <cx:pt idx="6819">5566</cx:pt>
          <cx:pt idx="6820">5553</cx:pt>
          <cx:pt idx="6821">5551</cx:pt>
          <cx:pt idx="6822">5546</cx:pt>
          <cx:pt idx="6823">5534</cx:pt>
          <cx:pt idx="6824">5527</cx:pt>
          <cx:pt idx="6825">5523</cx:pt>
          <cx:pt idx="6826">5510</cx:pt>
          <cx:pt idx="6827">5491</cx:pt>
          <cx:pt idx="6828">5463</cx:pt>
          <cx:pt idx="6829">5448</cx:pt>
          <cx:pt idx="6830">5439</cx:pt>
          <cx:pt idx="6831">5433</cx:pt>
          <cx:pt idx="6832">5425</cx:pt>
          <cx:pt idx="6833">5408</cx:pt>
          <cx:pt idx="6834">5406</cx:pt>
          <cx:pt idx="6835">5399</cx:pt>
          <cx:pt idx="6836">5379</cx:pt>
          <cx:pt idx="6837">5372</cx:pt>
          <cx:pt idx="6838">5365</cx:pt>
          <cx:pt idx="6839">5359</cx:pt>
          <cx:pt idx="6840">5352</cx:pt>
          <cx:pt idx="6841">5309</cx:pt>
          <cx:pt idx="6842">5306</cx:pt>
          <cx:pt idx="6843">5301</cx:pt>
          <cx:pt idx="6844">5298</cx:pt>
          <cx:pt idx="6845">5280</cx:pt>
          <cx:pt idx="6846">5259</cx:pt>
          <cx:pt idx="6847">5236</cx:pt>
          <cx:pt idx="6848">5227</cx:pt>
          <cx:pt idx="6849">5223</cx:pt>
          <cx:pt idx="6850">5213</cx:pt>
          <cx:pt idx="6851">5213</cx:pt>
          <cx:pt idx="6852">5210</cx:pt>
          <cx:pt idx="6853">5192</cx:pt>
          <cx:pt idx="6854">5178</cx:pt>
          <cx:pt idx="6855">5161</cx:pt>
          <cx:pt idx="6856">5157</cx:pt>
          <cx:pt idx="6857">5157</cx:pt>
          <cx:pt idx="6858">5148</cx:pt>
          <cx:pt idx="6859">5143</cx:pt>
          <cx:pt idx="6860">5125</cx:pt>
          <cx:pt idx="6861">5107</cx:pt>
          <cx:pt idx="6862">5077</cx:pt>
          <cx:pt idx="6863">5068</cx:pt>
          <cx:pt idx="6864">5068</cx:pt>
          <cx:pt idx="6865">5061</cx:pt>
          <cx:pt idx="6866">5060</cx:pt>
          <cx:pt idx="6867">5046</cx:pt>
          <cx:pt idx="6868">5043</cx:pt>
          <cx:pt idx="6869">5040</cx:pt>
          <cx:pt idx="6870">5027</cx:pt>
          <cx:pt idx="6871">5024</cx:pt>
          <cx:pt idx="6872">4981</cx:pt>
          <cx:pt idx="6873">4971</cx:pt>
          <cx:pt idx="6874">4969</cx:pt>
          <cx:pt idx="6875">4938</cx:pt>
          <cx:pt idx="6876">4925</cx:pt>
          <cx:pt idx="6877">4922</cx:pt>
          <cx:pt idx="6878">4892</cx:pt>
          <cx:pt idx="6879">4887</cx:pt>
          <cx:pt idx="6880">4882</cx:pt>
          <cx:pt idx="6881">4850</cx:pt>
          <cx:pt idx="6882">4849</cx:pt>
          <cx:pt idx="6883">4846</cx:pt>
          <cx:pt idx="6884">4843</cx:pt>
          <cx:pt idx="6885">4835</cx:pt>
          <cx:pt idx="6886">4833</cx:pt>
          <cx:pt idx="6887">4832</cx:pt>
          <cx:pt idx="6888">4824</cx:pt>
          <cx:pt idx="6889">4822</cx:pt>
          <cx:pt idx="6890">4810</cx:pt>
          <cx:pt idx="6891">4799</cx:pt>
          <cx:pt idx="6892">4782</cx:pt>
          <cx:pt idx="6893">4781</cx:pt>
          <cx:pt idx="6894">4768</cx:pt>
          <cx:pt idx="6895">4760</cx:pt>
          <cx:pt idx="6896">4748</cx:pt>
          <cx:pt idx="6897">4718</cx:pt>
          <cx:pt idx="6898">4717</cx:pt>
          <cx:pt idx="6899">4714</cx:pt>
          <cx:pt idx="6900">4703</cx:pt>
          <cx:pt idx="6901">4689</cx:pt>
          <cx:pt idx="6902">4686</cx:pt>
          <cx:pt idx="6903">4672</cx:pt>
          <cx:pt idx="6904">4671</cx:pt>
          <cx:pt idx="6905">4669</cx:pt>
          <cx:pt idx="6906">4665</cx:pt>
          <cx:pt idx="6907">4665</cx:pt>
          <cx:pt idx="6908">4656</cx:pt>
          <cx:pt idx="6909">4639</cx:pt>
          <cx:pt idx="6910">4615</cx:pt>
          <cx:pt idx="6911">4581</cx:pt>
          <cx:pt idx="6912">4541</cx:pt>
          <cx:pt idx="6913">4514</cx:pt>
          <cx:pt idx="6914">4502</cx:pt>
          <cx:pt idx="6915">4485</cx:pt>
          <cx:pt idx="6916">4448</cx:pt>
          <cx:pt idx="6917">4446</cx:pt>
          <cx:pt idx="6918">4435</cx:pt>
          <cx:pt idx="6919">4426</cx:pt>
          <cx:pt idx="6920">4419</cx:pt>
          <cx:pt idx="6921">4417</cx:pt>
          <cx:pt idx="6922">4412</cx:pt>
          <cx:pt idx="6923">4408</cx:pt>
          <cx:pt idx="6924">4382</cx:pt>
          <cx:pt idx="6925">4376</cx:pt>
          <cx:pt idx="6926">4353</cx:pt>
          <cx:pt idx="6927">4349</cx:pt>
          <cx:pt idx="6928">4341</cx:pt>
          <cx:pt idx="6929">4338</cx:pt>
          <cx:pt idx="6930">4324</cx:pt>
          <cx:pt idx="6931">4313</cx:pt>
          <cx:pt idx="6932">4308</cx:pt>
          <cx:pt idx="6933">4302</cx:pt>
          <cx:pt idx="6934">4283</cx:pt>
          <cx:pt idx="6935">4243</cx:pt>
          <cx:pt idx="6936">4239</cx:pt>
          <cx:pt idx="6937">4236</cx:pt>
          <cx:pt idx="6938">4176</cx:pt>
          <cx:pt idx="6939">4158</cx:pt>
          <cx:pt idx="6940">4129</cx:pt>
          <cx:pt idx="6941">4123</cx:pt>
          <cx:pt idx="6942">4107</cx:pt>
          <cx:pt idx="6943">4105</cx:pt>
          <cx:pt idx="6944">4083</cx:pt>
          <cx:pt idx="6945">4076</cx:pt>
          <cx:pt idx="6946">4063</cx:pt>
          <cx:pt idx="6947">4043</cx:pt>
          <cx:pt idx="6948">4036</cx:pt>
          <cx:pt idx="6949">4035</cx:pt>
          <cx:pt idx="6950">4011</cx:pt>
          <cx:pt idx="6951">4001</cx:pt>
          <cx:pt idx="6952">3947</cx:pt>
          <cx:pt idx="6953">3947</cx:pt>
          <cx:pt idx="6954">3931</cx:pt>
          <cx:pt idx="6955">3916</cx:pt>
          <cx:pt idx="6956">3905</cx:pt>
          <cx:pt idx="6957">3876</cx:pt>
          <cx:pt idx="6958">3866</cx:pt>
          <cx:pt idx="6959">3854</cx:pt>
          <cx:pt idx="6960">3843</cx:pt>
          <cx:pt idx="6961">3842</cx:pt>
          <cx:pt idx="6962">3839</cx:pt>
          <cx:pt idx="6963">3835</cx:pt>
          <cx:pt idx="6964">3819</cx:pt>
          <cx:pt idx="6965">3817</cx:pt>
          <cx:pt idx="6966">3802</cx:pt>
          <cx:pt idx="6967">3786</cx:pt>
          <cx:pt idx="6968">3786</cx:pt>
          <cx:pt idx="6969">3778</cx:pt>
          <cx:pt idx="6970">3772</cx:pt>
          <cx:pt idx="6971">3766</cx:pt>
          <cx:pt idx="6972">3743</cx:pt>
          <cx:pt idx="6973">3733</cx:pt>
          <cx:pt idx="6974">3720</cx:pt>
          <cx:pt idx="6975">3701</cx:pt>
          <cx:pt idx="6976">3688</cx:pt>
          <cx:pt idx="6977">3647</cx:pt>
          <cx:pt idx="6978">3632</cx:pt>
          <cx:pt idx="6979">3595</cx:pt>
          <cx:pt idx="6980">3577</cx:pt>
          <cx:pt idx="6981">3565</cx:pt>
          <cx:pt idx="6982">3536</cx:pt>
          <cx:pt idx="6983">3535</cx:pt>
          <cx:pt idx="6984">3527</cx:pt>
          <cx:pt idx="6985">3515</cx:pt>
          <cx:pt idx="6986">3486</cx:pt>
          <cx:pt idx="6987">3474</cx:pt>
          <cx:pt idx="6988">3470</cx:pt>
          <cx:pt idx="6989">3457</cx:pt>
          <cx:pt idx="6990">3445</cx:pt>
          <cx:pt idx="6991">3423</cx:pt>
          <cx:pt idx="6992">3381</cx:pt>
          <cx:pt idx="6993">3372</cx:pt>
          <cx:pt idx="6994">3360</cx:pt>
          <cx:pt idx="6995">3336</cx:pt>
          <cx:pt idx="6996">3330</cx:pt>
          <cx:pt idx="6997">3330</cx:pt>
          <cx:pt idx="6998">3302</cx:pt>
          <cx:pt idx="6999">3299</cx:pt>
          <cx:pt idx="7000">3290</cx:pt>
          <cx:pt idx="7001">3285</cx:pt>
          <cx:pt idx="7002">3265</cx:pt>
          <cx:pt idx="7003">3251</cx:pt>
          <cx:pt idx="7004">3235</cx:pt>
          <cx:pt idx="7005">3232</cx:pt>
          <cx:pt idx="7006">3225</cx:pt>
          <cx:pt idx="7007">3207</cx:pt>
          <cx:pt idx="7008">3191</cx:pt>
          <cx:pt idx="7009">3183</cx:pt>
          <cx:pt idx="7010">3143</cx:pt>
          <cx:pt idx="7011">3138</cx:pt>
          <cx:pt idx="7012">3134</cx:pt>
          <cx:pt idx="7013">3117</cx:pt>
          <cx:pt idx="7014">3100</cx:pt>
          <cx:pt idx="7015">3066</cx:pt>
          <cx:pt idx="7016">3055</cx:pt>
          <cx:pt idx="7017">3046</cx:pt>
          <cx:pt idx="7018">3045</cx:pt>
          <cx:pt idx="7019">3013</cx:pt>
          <cx:pt idx="7020">3010</cx:pt>
          <cx:pt idx="7021">2988</cx:pt>
          <cx:pt idx="7022">2985</cx:pt>
          <cx:pt idx="7023">2970</cx:pt>
          <cx:pt idx="7024">2963</cx:pt>
          <cx:pt idx="7025">2953</cx:pt>
          <cx:pt idx="7026">2939</cx:pt>
          <cx:pt idx="7027">2937</cx:pt>
          <cx:pt idx="7028">2917</cx:pt>
          <cx:pt idx="7029">2915</cx:pt>
          <cx:pt idx="7030">2911</cx:pt>
          <cx:pt idx="7031">2904</cx:pt>
          <cx:pt idx="7032">2860</cx:pt>
          <cx:pt idx="7033">2842</cx:pt>
          <cx:pt idx="7034">2840</cx:pt>
          <cx:pt idx="7035">2806</cx:pt>
          <cx:pt idx="7036">2789</cx:pt>
          <cx:pt idx="7037">2786</cx:pt>
          <cx:pt idx="7038">2773</cx:pt>
          <cx:pt idx="7039">2752</cx:pt>
          <cx:pt idx="7040">2747</cx:pt>
          <cx:pt idx="7041">2719</cx:pt>
          <cx:pt idx="7042">2713</cx:pt>
          <cx:pt idx="7043">2686</cx:pt>
          <cx:pt idx="7044">2684</cx:pt>
          <cx:pt idx="7045">2682</cx:pt>
          <cx:pt idx="7046">2668</cx:pt>
          <cx:pt idx="7047">2666</cx:pt>
          <cx:pt idx="7048">2658</cx:pt>
          <cx:pt idx="7049">2654</cx:pt>
          <cx:pt idx="7050">2641</cx:pt>
          <cx:pt idx="7051">2636</cx:pt>
          <cx:pt idx="7052">2634</cx:pt>
          <cx:pt idx="7053">2631</cx:pt>
          <cx:pt idx="7054">2626</cx:pt>
          <cx:pt idx="7055">2569</cx:pt>
          <cx:pt idx="7056">2538</cx:pt>
          <cx:pt idx="7057">2531</cx:pt>
          <cx:pt idx="7058">2518</cx:pt>
          <cx:pt idx="7059">2463</cx:pt>
          <cx:pt idx="7060">2457</cx:pt>
          <cx:pt idx="7061">2434</cx:pt>
          <cx:pt idx="7062">2420</cx:pt>
          <cx:pt idx="7063">2418</cx:pt>
          <cx:pt idx="7064">2365</cx:pt>
          <cx:pt idx="7065">2360</cx:pt>
          <cx:pt idx="7066">2347</cx:pt>
          <cx:pt idx="7067">2308</cx:pt>
          <cx:pt idx="7068">2274</cx:pt>
          <cx:pt idx="7069">2256</cx:pt>
          <cx:pt idx="7070">2249</cx:pt>
          <cx:pt idx="7071">2229</cx:pt>
          <cx:pt idx="7072">2207</cx:pt>
          <cx:pt idx="7073">2202</cx:pt>
          <cx:pt idx="7074">2176</cx:pt>
          <cx:pt idx="7075">2172</cx:pt>
          <cx:pt idx="7076">2128</cx:pt>
          <cx:pt idx="7077">2121</cx:pt>
          <cx:pt idx="7078">2103</cx:pt>
          <cx:pt idx="7079">2102</cx:pt>
          <cx:pt idx="7080">2096</cx:pt>
          <cx:pt idx="7081">2090</cx:pt>
          <cx:pt idx="7082">2085</cx:pt>
          <cx:pt idx="7083">2054</cx:pt>
          <cx:pt idx="7084">2052</cx:pt>
          <cx:pt idx="7085">2050</cx:pt>
          <cx:pt idx="7086">2024</cx:pt>
          <cx:pt idx="7087">2017</cx:pt>
          <cx:pt idx="7088">2013</cx:pt>
          <cx:pt idx="7089">2013</cx:pt>
          <cx:pt idx="7090">2008</cx:pt>
          <cx:pt idx="7091">2001</cx:pt>
          <cx:pt idx="7092">2001</cx:pt>
          <cx:pt idx="7093">1999</cx:pt>
          <cx:pt idx="7094">1987</cx:pt>
          <cx:pt idx="7095">1986</cx:pt>
          <cx:pt idx="7096">1962</cx:pt>
          <cx:pt idx="7097">1960</cx:pt>
          <cx:pt idx="7098">1917</cx:pt>
          <cx:pt idx="7099">1911</cx:pt>
          <cx:pt idx="7100">1898</cx:pt>
          <cx:pt idx="7101">1889</cx:pt>
          <cx:pt idx="7102">1887</cx:pt>
          <cx:pt idx="7103">1817</cx:pt>
          <cx:pt idx="7104">1808</cx:pt>
          <cx:pt idx="7105">1770</cx:pt>
          <cx:pt idx="7106">1763</cx:pt>
          <cx:pt idx="7107">1752</cx:pt>
          <cx:pt idx="7108">1740</cx:pt>
          <cx:pt idx="7109">1736</cx:pt>
          <cx:pt idx="7110">1731</cx:pt>
          <cx:pt idx="7111">1710</cx:pt>
          <cx:pt idx="7112">1686</cx:pt>
          <cx:pt idx="7113">1676</cx:pt>
          <cx:pt idx="7114">1666</cx:pt>
          <cx:pt idx="7115">1659</cx:pt>
          <cx:pt idx="7116">1646</cx:pt>
          <cx:pt idx="7117">1635</cx:pt>
          <cx:pt idx="7118">1632</cx:pt>
          <cx:pt idx="7119">1619</cx:pt>
          <cx:pt idx="7120">1611</cx:pt>
          <cx:pt idx="7121">1537</cx:pt>
          <cx:pt idx="7122">1536</cx:pt>
          <cx:pt idx="7123">1531</cx:pt>
          <cx:pt idx="7124">1524</cx:pt>
          <cx:pt idx="7125">1519</cx:pt>
          <cx:pt idx="7126">1516</cx:pt>
          <cx:pt idx="7127">1513</cx:pt>
          <cx:pt idx="7128">1487</cx:pt>
          <cx:pt idx="7129">1469</cx:pt>
          <cx:pt idx="7130">1461</cx:pt>
          <cx:pt idx="7131">1460</cx:pt>
          <cx:pt idx="7132">1459</cx:pt>
          <cx:pt idx="7133">1458</cx:pt>
          <cx:pt idx="7134">1456</cx:pt>
          <cx:pt idx="7135">1422</cx:pt>
          <cx:pt idx="7136">1415</cx:pt>
          <cx:pt idx="7137">1389</cx:pt>
          <cx:pt idx="7138">1386</cx:pt>
          <cx:pt idx="7139">1362</cx:pt>
          <cx:pt idx="7140">1352</cx:pt>
          <cx:pt idx="7141">1351</cx:pt>
          <cx:pt idx="7142">1346</cx:pt>
          <cx:pt idx="7143">1326</cx:pt>
          <cx:pt idx="7144">1304</cx:pt>
          <cx:pt idx="7145">1282</cx:pt>
          <cx:pt idx="7146">1262</cx:pt>
          <cx:pt idx="7147">1258</cx:pt>
          <cx:pt idx="7148">1251</cx:pt>
          <cx:pt idx="7149">1216</cx:pt>
          <cx:pt idx="7150">1212</cx:pt>
          <cx:pt idx="7151">1210</cx:pt>
          <cx:pt idx="7152">1188</cx:pt>
          <cx:pt idx="7153">1185</cx:pt>
          <cx:pt idx="7154">1177</cx:pt>
          <cx:pt idx="7155">1155</cx:pt>
          <cx:pt idx="7156">1141</cx:pt>
          <cx:pt idx="7157">1105</cx:pt>
          <cx:pt idx="7158">1079</cx:pt>
          <cx:pt idx="7159">1074</cx:pt>
          <cx:pt idx="7160">1042</cx:pt>
          <cx:pt idx="7161">1038</cx:pt>
          <cx:pt idx="7162">1035</cx:pt>
          <cx:pt idx="7163">1027</cx:pt>
          <cx:pt idx="7164">1022</cx:pt>
          <cx:pt idx="7165">1007</cx:pt>
          <cx:pt idx="7166">800</cx:pt>
          <cx:pt idx="7167">100</cx:pt>
        </cx:lvl>
      </cx:numDim>
    </cx:data>
  </cx:chartData>
  <cx:chart>
    <cx:title pos="t" align="ctr" overlay="0">
      <cx:tx>
        <cx:txData>
          <cx:v>Outlier detection 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00" b="1" i="0" u="none" strike="noStrike" baseline="0">
              <a:solidFill>
                <a:sysClr val="windowText" lastClr="000000">
                  <a:lumMod val="75000"/>
                  <a:lumOff val="25000"/>
                </a:sysClr>
              </a:solidFill>
              <a:latin typeface="Calibri" panose="020F0502020204030204"/>
            </a:rPr>
            <a:t>Outlier detection </a:t>
          </a:r>
        </a:p>
      </cx:txPr>
    </cx:title>
    <cx:plotArea>
      <cx:plotAreaRegion>
        <cx:series layoutId="boxWhisker" uniqueId="{53F004FB-91FC-4346-B131-127A2BDB98D1}">
          <cx:tx>
            <cx:txData>
              <cx:f>Sheet1!$G$1</cx:f>
              <cx:v>Offered Salary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.5"/>
        <cx:tickLabels/>
      </cx:axis>
      <cx:axis id="1">
        <cx:valScaling/>
        <cx:majorGridlines/>
        <cx:tickLabels/>
      </cx:axis>
    </cx:plotArea>
    <cx:legend pos="b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dk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0A3E-622A-489A-A774-9FB03A2F3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3AC60-8349-6CD8-3270-24B8E04BE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15B8A-B749-F957-B16A-C3834D01C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D278-92BE-480F-9820-DEC40D70F672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B17C3-2A46-06F9-86E2-C4D642C0F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244F1-B0F3-322F-C17E-AB34468C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FFFB-76FD-4F1A-B60F-F8595CF97E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6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31174-1726-7B68-805D-ADCD8D52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91ED6-4F26-C862-E606-F99F5D23D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9B06C-A9BD-3318-D69F-8129845B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D278-92BE-480F-9820-DEC40D70F672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58DD8-13F7-02C5-4A0A-5B9E8D86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18789-CF79-D95E-4F24-101439A1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FFFB-76FD-4F1A-B60F-F8595CF97E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3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484215-A50A-58D0-4BF0-913BC855C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B3DF9-ECDB-28BA-381C-38B8FF491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9D5A0-A69A-F621-F586-B5A8353FB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D278-92BE-480F-9820-DEC40D70F672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337FE-0120-1AA2-E738-75E49A0EF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3951D-DF67-D12F-8CAD-6B703146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FFFB-76FD-4F1A-B60F-F8595CF97E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65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688288"/>
            <a:ext cx="4433455" cy="3966824"/>
          </a:xfrm>
        </p:spPr>
        <p:txBody>
          <a:bodyPr anchor="t">
            <a:noAutofit/>
          </a:bodyPr>
          <a:lstStyle>
            <a:lvl1pPr>
              <a:defRPr sz="72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6000" cy="685799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11636" y="5936851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2241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5801"/>
            <a:ext cx="7661275" cy="2057400"/>
          </a:xfrm>
        </p:spPr>
        <p:txBody>
          <a:bodyPr wrap="square"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283527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AB1C8803-0542-76BB-6DF0-FCC5FE74BC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4237" y="2819905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6191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54237" y="3429000"/>
            <a:ext cx="3283527" cy="238023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35C6E61-8847-4830-9FF4-365A758995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16191" y="3429001"/>
            <a:ext cx="3283527" cy="238023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2440634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6" y="685804"/>
            <a:ext cx="7661274" cy="2069086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283527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54237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54237" y="3429000"/>
            <a:ext cx="3283527" cy="238023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853487" y="1153397"/>
            <a:ext cx="2871788" cy="44992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75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689838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1909" y="1030325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1909" y="1632997"/>
            <a:ext cx="4763366" cy="11933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8F14F2A9-59FA-754E-5B1E-11A58CA07A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61909" y="2836716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23DCBD-0AA5-7D57-EC78-48DF1E6328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61909" y="3439389"/>
            <a:ext cx="4763366" cy="14115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3020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138039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1" y="3429000"/>
            <a:ext cx="5143501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5143500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0" y="1153397"/>
            <a:ext cx="5629275" cy="44992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50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689838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1909" y="1030325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1909" y="1632997"/>
            <a:ext cx="4763366" cy="11933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8F14F2A9-59FA-754E-5B1E-11A58CA07A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61909" y="2836716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23DCBD-0AA5-7D57-EC78-48DF1E6328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61909" y="3439389"/>
            <a:ext cx="4763366" cy="14115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11">
            <a:extLst>
              <a:ext uri="{FF2B5EF4-FFF2-40B4-BE49-F238E27FC236}">
                <a16:creationId xmlns:a16="http://schemas.microsoft.com/office/drawing/2014/main" id="{D96AF8D7-D3E5-B5C6-030A-DFBC5AEC7D0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92282" y="3616037"/>
            <a:ext cx="5503718" cy="207190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68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D049-71FF-411B-BCE5-A051E826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7692D-ABCF-997B-650B-266DF91A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E306B-148D-CE50-D43B-2DEE1378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411AD-3E1B-501F-B9F8-D0AAF3F5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492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72686-CE9D-3B74-9DE2-86FB708C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822D6-F437-1E07-DBC9-57FD7321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AF305-6821-F7EE-9D30-6FE81EC2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15BB-A106-6799-D95A-7B0AB150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B7E88-63EC-082F-6774-899594059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FBB2B-3FF9-E216-74C8-BBCA05C0F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D278-92BE-480F-9820-DEC40D70F672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E0530-B569-81C2-7E06-B7307379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3BA0C-22BB-A7A3-B129-F2095006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FFFB-76FD-4F1A-B60F-F8595CF97E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977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688288"/>
            <a:ext cx="4433455" cy="3966824"/>
          </a:xfrm>
        </p:spPr>
        <p:txBody>
          <a:bodyPr anchor="t">
            <a:noAutofit/>
          </a:bodyPr>
          <a:lstStyle>
            <a:lvl1pPr>
              <a:defRPr sz="75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6000" cy="685799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11636" y="5936851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551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70E67-F77E-1883-5093-E3A15082C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E93CA-4C7D-BEC8-8966-3A6B2EB27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103A1-BBB1-7387-8FD5-6B2DE932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D278-92BE-480F-9820-DEC40D70F672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E90A0-FB95-FBB4-FE51-4EF4F578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3B5F7-FE3B-C8EB-E002-67C76E7B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FFFB-76FD-4F1A-B60F-F8595CF97E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5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FE81C-B4EF-3DB1-0336-3114F1F4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93447-967E-0BD9-E08A-560BFA4E3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5F5ED-AFB2-0AF2-037A-6C4EF42F4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D057A-6495-264F-230D-13A3FC50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D278-92BE-480F-9820-DEC40D70F672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D0A8E-C277-23B5-E1E6-AFAB84C6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6B0A4-A972-57B7-C257-567293D9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FFFB-76FD-4F1A-B60F-F8595CF97E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7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6DB2-CD97-E749-B628-7CFE0B531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F5EA3-E020-EF13-D5E4-8A9BC545F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62CD9-81DF-B3F1-BBFD-5D4201A02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95049-3DE3-EC7E-14DE-65A5BEC6B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8CC0D-0F20-AE41-2585-251C7B878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34642-9A44-9978-E5F6-DC27A039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D278-92BE-480F-9820-DEC40D70F672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7FBC9F-EF60-3F85-1002-D02225E9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F7C252-338A-03CC-FB00-CBD9F6D7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FFFB-76FD-4F1A-B60F-F8595CF97E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2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43B1C-A4EF-EB35-209A-E77858F4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DABB56-BE81-3823-DFAD-C18669738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D278-92BE-480F-9820-DEC40D70F672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993B7-A8E1-D7D6-B971-3A81902A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6687E-E9EC-AD4B-0CEA-DB86EB806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FFFB-76FD-4F1A-B60F-F8595CF97E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6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EDB9A2-DD76-E23C-4D5E-EE0E1CCCB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D278-92BE-480F-9820-DEC40D70F672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2DDC8-6F91-29A7-459E-9FC7AD49F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0D462-AB38-0CFF-97A7-53A14D38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FFFB-76FD-4F1A-B60F-F8595CF97E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6E92-B9BC-5AE5-5B8B-FC173FD70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6964F-F2C6-459C-5BC4-27A378557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33101-05B8-70E1-F637-7713F2073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5C2D9-3784-B660-F4B6-0253068A7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D278-92BE-480F-9820-DEC40D70F672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BD050-2DED-00CD-BB1B-BB51FD26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E18B1-42A2-0290-A027-009C523E5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FFFB-76FD-4F1A-B60F-F8595CF97E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0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CB36-E42E-6274-EE0D-E8FFB48F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6FA6EA-B2C9-52BD-3134-C6CA60E1EF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23E6C-3D84-0E25-C2DF-04C91409A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3F9C2-C9F7-4884-F389-D2A60B1B6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D278-92BE-480F-9820-DEC40D70F672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54680-6EF3-EC40-A7A7-8EB6BA8F8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6A37B-4DA6-C698-12E9-EC6A8200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FFFB-76FD-4F1A-B60F-F8595CF97E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4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8DEC4-0174-34BA-08E1-2DEC6C7E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9CA90-AEFF-078A-1F8C-D19ACE4B0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A9D3-E340-616C-BA8F-0D811DB53D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6D278-92BE-480F-9820-DEC40D70F672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645A9-A054-FFD5-99AE-0873D9E3D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FF621-9C41-A535-9DE7-81769F4BE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6FFFB-76FD-4F1A-B60F-F8595CF97E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7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D9625-ED1C-9C68-D8B9-B6502FCC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523"/>
            <a:ext cx="10515600" cy="1325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293A9-2FAF-A155-DC7A-FE995344A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229"/>
            <a:ext cx="10515600" cy="4351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B5DE-B15D-9D1C-21D2-953FFCB00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323958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">
            <a:extLst>
              <a:ext uri="{FF2B5EF4-FFF2-40B4-BE49-F238E27FC236}">
                <a16:creationId xmlns:a16="http://schemas.microsoft.com/office/drawing/2014/main" id="{2CC72135-826E-3084-1ACC-9293218F24EE}"/>
              </a:ext>
            </a:extLst>
          </p:cNvPr>
          <p:cNvGrpSpPr/>
          <p:nvPr userDrawn="1"/>
        </p:nvGrpSpPr>
        <p:grpSpPr>
          <a:xfrm>
            <a:off x="11350549" y="6275881"/>
            <a:ext cx="378619" cy="267073"/>
            <a:chOff x="0" y="0"/>
            <a:chExt cx="504824" cy="356095"/>
          </a:xfrm>
        </p:grpSpPr>
        <p:sp>
          <p:nvSpPr>
            <p:cNvPr id="8" name="Line">
              <a:extLst>
                <a:ext uri="{FF2B5EF4-FFF2-40B4-BE49-F238E27FC236}">
                  <a16:creationId xmlns:a16="http://schemas.microsoft.com/office/drawing/2014/main" id="{024BCD63-D1A0-9E6D-3EA4-16D1E0509D18}"/>
                </a:ext>
              </a:extLst>
            </p:cNvPr>
            <p:cNvSpPr/>
            <p:nvPr/>
          </p:nvSpPr>
          <p:spPr>
            <a:xfrm>
              <a:off x="0" y="180134"/>
              <a:ext cx="50482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9" name="Line">
              <a:extLst>
                <a:ext uri="{FF2B5EF4-FFF2-40B4-BE49-F238E27FC236}">
                  <a16:creationId xmlns:a16="http://schemas.microsoft.com/office/drawing/2014/main" id="{3E483999-BF7F-A26B-845E-8C65CD948361}"/>
                </a:ext>
              </a:extLst>
            </p:cNvPr>
            <p:cNvSpPr/>
            <p:nvPr/>
          </p:nvSpPr>
          <p:spPr>
            <a:xfrm>
              <a:off x="324689" y="0"/>
              <a:ext cx="177185" cy="17718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10" name="Line">
              <a:extLst>
                <a:ext uri="{FF2B5EF4-FFF2-40B4-BE49-F238E27FC236}">
                  <a16:creationId xmlns:a16="http://schemas.microsoft.com/office/drawing/2014/main" id="{B9696663-8271-B1D6-1A2F-9E2DDAA3DD5E}"/>
                </a:ext>
              </a:extLst>
            </p:cNvPr>
            <p:cNvSpPr/>
            <p:nvPr/>
          </p:nvSpPr>
          <p:spPr>
            <a:xfrm flipV="1">
              <a:off x="324689" y="178911"/>
              <a:ext cx="177185" cy="17718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</p:grpSp>
      <p:sp>
        <p:nvSpPr>
          <p:cNvPr id="11" name="textruta 3">
            <a:extLst>
              <a:ext uri="{FF2B5EF4-FFF2-40B4-BE49-F238E27FC236}">
                <a16:creationId xmlns:a16="http://schemas.microsoft.com/office/drawing/2014/main" id="{2DC00BBB-96D5-E144-A351-6386B4BABF32}"/>
              </a:ext>
            </a:extLst>
          </p:cNvPr>
          <p:cNvSpPr txBox="1"/>
          <p:nvPr userDrawn="1"/>
        </p:nvSpPr>
        <p:spPr>
          <a:xfrm>
            <a:off x="10707476" y="6260827"/>
            <a:ext cx="759780" cy="30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rIns="34289">
            <a:sp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rPr sz="15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27664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9" r:id="rId7"/>
    <p:sldLayoutId id="2147483680" r:id="rId8"/>
    <p:sldLayoutId id="2147483681" r:id="rId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0">
          <p15:clr>
            <a:srgbClr val="F26B43"/>
          </p15:clr>
        </p15:guide>
        <p15:guide id="2" pos="392">
          <p15:clr>
            <a:srgbClr val="F26B43"/>
          </p15:clr>
        </p15:guide>
        <p15:guide id="3" orient="horz" pos="5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C660B10-D622-7696-9B8F-A29742AF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Hiring Process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34E2EC-7405-2A62-940B-47EB7719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2" name="Picture Placeholder 1">
            <a:extLst>
              <a:ext uri="{FF2B5EF4-FFF2-40B4-BE49-F238E27FC236}">
                <a16:creationId xmlns:a16="http://schemas.microsoft.com/office/drawing/2014/main" id="{967782A6-3A0C-B49E-FC74-83EE9E8E781B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l="20370" r="20370"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739B64-C005-FA51-D057-C4B59A15B6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Presentation by Abhishek Adyani</a:t>
            </a:r>
          </a:p>
        </p:txBody>
      </p:sp>
    </p:spTree>
    <p:extLst>
      <p:ext uri="{BB962C8B-B14F-4D97-AF65-F5344CB8AC3E}">
        <p14:creationId xmlns:p14="http://schemas.microsoft.com/office/powerpoint/2010/main" val="839402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ED16-D625-2736-A1A3-773F1026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25361"/>
            <a:ext cx="11132993" cy="105451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/>
              <a:t>E) Position Tier Analysis: </a:t>
            </a:r>
            <a:r>
              <a:rPr lang="en-US" sz="2400" dirty="0"/>
              <a:t> Use a chart or graph to represent the different position tiers within the company. .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F23125-D108-B573-DDA4-5A4F78BA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1FCF6-B0DD-D8DB-3589-A312F4F7FA1A}"/>
              </a:ext>
            </a:extLst>
          </p:cNvPr>
          <p:cNvSpPr txBox="1"/>
          <p:nvPr/>
        </p:nvSpPr>
        <p:spPr>
          <a:xfrm>
            <a:off x="1111045" y="2136338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the help of pivot table I first filtered post names and  count of  all the employees in the different post tiers, after then I visualize that data in a column chart for better understanding the position tier.</a:t>
            </a:r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5A098E-546F-DF19-FE82-28FBAEBEF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845380"/>
              </p:ext>
            </p:extLst>
          </p:nvPr>
        </p:nvGraphicFramePr>
        <p:xfrm>
          <a:off x="5506066" y="1358830"/>
          <a:ext cx="4660490" cy="3863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2121">
                  <a:extLst>
                    <a:ext uri="{9D8B030D-6E8A-4147-A177-3AD203B41FA5}">
                      <a16:colId xmlns:a16="http://schemas.microsoft.com/office/drawing/2014/main" val="2564930601"/>
                    </a:ext>
                  </a:extLst>
                </a:gridCol>
                <a:gridCol w="2778369">
                  <a:extLst>
                    <a:ext uri="{9D8B030D-6E8A-4147-A177-3AD203B41FA5}">
                      <a16:colId xmlns:a16="http://schemas.microsoft.com/office/drawing/2014/main" val="277499012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highlight>
                            <a:srgbClr val="DDEBF7"/>
                          </a:highlight>
                        </a:rPr>
                        <a:t>Post Name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highlight>
                            <a:srgbClr val="DDEBF7"/>
                          </a:highlight>
                        </a:rPr>
                        <a:t>no. of people hired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593523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809727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c-10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787274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1182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572169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193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1192565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1240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221375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151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3687419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586972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653853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337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234702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635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849713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550424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4588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020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F23125-D108-B573-DDA4-5A4F78BA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750568E-A9A5-491B-86AA-F4686C0872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832438"/>
              </p:ext>
            </p:extLst>
          </p:nvPr>
        </p:nvGraphicFramePr>
        <p:xfrm>
          <a:off x="465045" y="323958"/>
          <a:ext cx="11261910" cy="5162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8749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ECC3-A405-41A5-5EBE-8F16F0AC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2654847" cy="898773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03D4D2-15A6-31DC-1105-6CB18C3E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A339D-5004-B1EE-1A96-152EB9FCDA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6725" y="1726325"/>
            <a:ext cx="9229042" cy="41174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There are a total of </a:t>
            </a:r>
            <a:r>
              <a:rPr lang="en-US" sz="2200" b="1" dirty="0"/>
              <a:t>2563</a:t>
            </a:r>
            <a:r>
              <a:rPr lang="en-US" sz="2200" dirty="0"/>
              <a:t> male employees and </a:t>
            </a:r>
            <a:r>
              <a:rPr lang="en-US" sz="2200" b="1" dirty="0"/>
              <a:t>1856</a:t>
            </a:r>
            <a:r>
              <a:rPr lang="en-US" sz="2200" dirty="0"/>
              <a:t> female employees that are hired.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average salary offered by the company is </a:t>
            </a:r>
            <a:r>
              <a:rPr lang="en-US" sz="2200" b="1" dirty="0"/>
              <a:t>49982.94</a:t>
            </a:r>
            <a:r>
              <a:rPr lang="en-US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From the column chart of salary range for hired and rejected we found that the highest is </a:t>
            </a:r>
            <a:r>
              <a:rPr lang="en-US" sz="2200" b="1" dirty="0"/>
              <a:t>414</a:t>
            </a:r>
            <a:r>
              <a:rPr lang="en-US" sz="2200" dirty="0"/>
              <a:t> in the salary range of </a:t>
            </a:r>
            <a:r>
              <a:rPr lang="en-US" sz="2200" b="1" dirty="0"/>
              <a:t>40,000-49,999</a:t>
            </a:r>
            <a:r>
              <a:rPr lang="en-US" sz="2200" dirty="0"/>
              <a:t>. And for the hired only chart we find that maximum number i.e. </a:t>
            </a:r>
            <a:r>
              <a:rPr lang="en-US" sz="2200" b="1" dirty="0"/>
              <a:t>279</a:t>
            </a:r>
            <a:r>
              <a:rPr lang="en-US" sz="2200" dirty="0"/>
              <a:t> works in the salary range of </a:t>
            </a:r>
            <a:r>
              <a:rPr lang="en-US" sz="2200" b="1" dirty="0"/>
              <a:t>40,000-49,000.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Major proportion of the employees work in </a:t>
            </a:r>
            <a:r>
              <a:rPr lang="en-US" sz="2200" b="1" dirty="0"/>
              <a:t>operations department (39%) </a:t>
            </a:r>
            <a:r>
              <a:rPr lang="en-US" sz="2200" dirty="0"/>
              <a:t>and </a:t>
            </a:r>
            <a:r>
              <a:rPr lang="en-US" sz="2200" b="1" dirty="0"/>
              <a:t>service department (28%), </a:t>
            </a:r>
            <a:r>
              <a:rPr lang="en-US" sz="2200" dirty="0"/>
              <a:t>highest being </a:t>
            </a:r>
            <a:r>
              <a:rPr lang="en-US" sz="2200" b="1" dirty="0"/>
              <a:t>1843</a:t>
            </a:r>
            <a:r>
              <a:rPr lang="en-US" sz="2200" dirty="0"/>
              <a:t> and after that </a:t>
            </a:r>
            <a:r>
              <a:rPr lang="en-US" sz="2200" b="1" dirty="0"/>
              <a:t>1332</a:t>
            </a:r>
            <a:r>
              <a:rPr lang="en-US" sz="2200" dirty="0"/>
              <a:t>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Most of the people hired are for the post </a:t>
            </a:r>
            <a:r>
              <a:rPr lang="en-US" sz="2200" b="1" dirty="0"/>
              <a:t>C-9</a:t>
            </a:r>
            <a:r>
              <a:rPr lang="en-US" sz="2200" dirty="0"/>
              <a:t> of the company i.e. </a:t>
            </a:r>
            <a:r>
              <a:rPr lang="en-US" sz="2200" b="1" dirty="0"/>
              <a:t>1240.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C991D7-0E92-AEB0-737A-E784ED5B4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767" y="215370"/>
            <a:ext cx="1844610" cy="18446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700764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90A07-B0FB-1F11-CE38-0A14282E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6C85D-C73C-1BB7-1CA5-7160A5DF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871E4-E71C-B9CA-4462-24358FA3CA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6725" y="2212904"/>
            <a:ext cx="5143501" cy="2380243"/>
          </a:xfrm>
        </p:spPr>
        <p:txBody>
          <a:bodyPr/>
          <a:lstStyle/>
          <a:p>
            <a:r>
              <a:rPr lang="en-US" dirty="0"/>
              <a:t>This project helped me understand how the hiring process works and types of questions I have to tackle to bring out the best insight for the company, for them to make the best data driven decisions. I used my knowledge of excel and various functions like average, count, pivot table etc. as well as various types of charts to visualize the insights.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C5AE9B-EA69-E3A9-349B-FE9F4A3C03D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53397"/>
            <a:ext cx="5629275" cy="449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0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2203-61D9-A7AE-C706-026BC5372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5801"/>
            <a:ext cx="7661275" cy="1157067"/>
          </a:xfrm>
        </p:spPr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1820D8-E84B-D5E3-05E2-164B1AAA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24B6D-0B05-B852-7318-981577F381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9402" y="2500532"/>
            <a:ext cx="3283527" cy="2380243"/>
          </a:xfrm>
        </p:spPr>
        <p:txBody>
          <a:bodyPr/>
          <a:lstStyle/>
          <a:p>
            <a:r>
              <a:rPr lang="en-US" dirty="0"/>
              <a:t>The hiring process is a crucial function of any company, and understanding trends such as the number of rejections, interviews, job types, and vacancies can provide valuable insights for the hiring department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A9FD0-A1F9-FB14-3F96-E88F1FC608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9401" y="1785312"/>
            <a:ext cx="3283527" cy="602673"/>
          </a:xfrm>
        </p:spPr>
        <p:txBody>
          <a:bodyPr/>
          <a:lstStyle/>
          <a:p>
            <a:r>
              <a:rPr lang="en-US" dirty="0"/>
              <a:t>What is Hiring Process?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DD68E1-DA15-EA02-F302-54481F449B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68700" y="1814090"/>
            <a:ext cx="3283527" cy="602673"/>
          </a:xfrm>
        </p:spPr>
        <p:txBody>
          <a:bodyPr/>
          <a:lstStyle/>
          <a:p>
            <a:r>
              <a:rPr lang="en-US" dirty="0"/>
              <a:t>What will I be doing?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27F191-223B-201C-E14A-D56D69816B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88055" y="1785311"/>
            <a:ext cx="3283527" cy="602673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9211512-5667-7E04-E869-2507C0EC836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27628" y="2556803"/>
            <a:ext cx="3283527" cy="2380239"/>
          </a:xfrm>
        </p:spPr>
        <p:txBody>
          <a:bodyPr/>
          <a:lstStyle/>
          <a:p>
            <a:r>
              <a:rPr lang="en-US" dirty="0"/>
              <a:t>As a data analyst, I'll be given a dataset containing records of previous hires. My job is to analyze this data and answer certain questions that can help the company improve its hiring process.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E8BD38-9D52-B118-8E2E-63378083E63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8055" y="2542734"/>
            <a:ext cx="3283527" cy="2380235"/>
          </a:xfrm>
        </p:spPr>
        <p:txBody>
          <a:bodyPr/>
          <a:lstStyle/>
          <a:p>
            <a:r>
              <a:rPr lang="en-US" dirty="0"/>
              <a:t>Exploring and understanding hiring funnel data are key components of hiring analytics, providing actionable insights for streamlining the recruitment process.</a:t>
            </a:r>
          </a:p>
        </p:txBody>
      </p:sp>
    </p:spTree>
    <p:extLst>
      <p:ext uri="{BB962C8B-B14F-4D97-AF65-F5344CB8AC3E}">
        <p14:creationId xmlns:p14="http://schemas.microsoft.com/office/powerpoint/2010/main" val="397798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3CC2B-045B-C1BE-30A3-0B7D012E1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Tech-Stack Used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F2EED7-A624-82B8-3FC7-CB1FA9939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CBABE-6924-A859-2789-F8DA78932F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2829232"/>
            <a:ext cx="3283527" cy="2380243"/>
          </a:xfrm>
        </p:spPr>
        <p:txBody>
          <a:bodyPr/>
          <a:lstStyle/>
          <a:p>
            <a:r>
              <a:rPr lang="en-US" dirty="0"/>
              <a:t>I used this software as it has various functions that are convenient and faster to use. It helps in drawing meaningful conclusions about the company’s hiring process faster.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AD9D38-BB14-83A7-E482-08008C0ACB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114746"/>
            <a:ext cx="3283527" cy="602673"/>
          </a:xfrm>
        </p:spPr>
        <p:txBody>
          <a:bodyPr/>
          <a:lstStyle/>
          <a:p>
            <a:r>
              <a:rPr lang="en-US" dirty="0"/>
              <a:t>Microsoft Office Excel 2021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B463A8-6762-0D52-6277-60449B248A8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0" y="1737360"/>
            <a:ext cx="5497195" cy="394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9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ED16-D625-2736-A1A3-773F1026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25361"/>
            <a:ext cx="11132993" cy="203773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1" u="sng" dirty="0"/>
              <a:t>FINDINGS:</a:t>
            </a:r>
            <a:br>
              <a:rPr lang="en-US" sz="3200" b="1" u="sng" dirty="0"/>
            </a:br>
            <a:r>
              <a:rPr lang="en-US" sz="3200" b="1" dirty="0"/>
              <a:t>A) Hiring Analysis: </a:t>
            </a:r>
            <a:r>
              <a:rPr lang="en-US" sz="2800" dirty="0"/>
              <a:t>Determine the gender distribution of hires. How many males and females have been hired by the company?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F23125-D108-B573-DDA4-5A4F78BA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AC8AE8-1A58-D910-59AB-7685020D0095}"/>
              </a:ext>
            </a:extLst>
          </p:cNvPr>
          <p:cNvSpPr txBox="1"/>
          <p:nvPr/>
        </p:nvSpPr>
        <p:spPr>
          <a:xfrm>
            <a:off x="668594" y="2163095"/>
            <a:ext cx="35396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the help of PIVOT TABLE I found out there are 2563 male employees that are hired &amp; 1856 female employees that are hired.</a:t>
            </a:r>
          </a:p>
          <a:p>
            <a:r>
              <a:rPr lang="en-US" dirty="0"/>
              <a:t>Alternatively we can also use COUNTIFS formula to determine the count of male and female employees hired. </a:t>
            </a: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0D3E317F-91FF-4618-8339-1699AF3608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5549703"/>
              </p:ext>
            </p:extLst>
          </p:nvPr>
        </p:nvGraphicFramePr>
        <p:xfrm>
          <a:off x="4410075" y="1656323"/>
          <a:ext cx="7315200" cy="4066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417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ED16-D625-2736-A1A3-773F1026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25361"/>
            <a:ext cx="11132993" cy="10102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/>
              <a:t>B) Salary Analysis: </a:t>
            </a:r>
            <a:r>
              <a:rPr lang="en-US" sz="2400" dirty="0"/>
              <a:t>What is the average salary offered by this company? Use Excel functions to calculate this.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F23125-D108-B573-DDA4-5A4F78BA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AC8AE8-1A58-D910-59AB-7685020D0095}"/>
              </a:ext>
            </a:extLst>
          </p:cNvPr>
          <p:cNvSpPr txBox="1"/>
          <p:nvPr/>
        </p:nvSpPr>
        <p:spPr>
          <a:xfrm>
            <a:off x="702699" y="2298181"/>
            <a:ext cx="3539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using the inbuilt function of formula AVERAGE, I calculated the average salary offered by the company </a:t>
            </a:r>
            <a:r>
              <a:rPr lang="en-US" dirty="0" err="1"/>
              <a:t>i.e</a:t>
            </a:r>
            <a:r>
              <a:rPr lang="en-US" dirty="0"/>
              <a:t> 49982.94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01C15-1B7A-A635-8ECF-A9DAF9162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221" y="803627"/>
            <a:ext cx="5019781" cy="418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ED16-D625-2736-A1A3-773F1026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25361"/>
            <a:ext cx="11132993" cy="105451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/>
              <a:t>C) Salary Distribution: </a:t>
            </a:r>
            <a:r>
              <a:rPr lang="en-US" sz="2400" dirty="0"/>
              <a:t>Create class intervals for the salaries in the company. This will help you understand the salary distribution</a:t>
            </a:r>
            <a:r>
              <a:rPr lang="en-US" sz="2800" dirty="0"/>
              <a:t>.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F23125-D108-B573-DDA4-5A4F78BA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AD11908D-41F3-A85A-8DA0-F36F11D025D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34057232"/>
                  </p:ext>
                </p:extLst>
              </p:nvPr>
            </p:nvGraphicFramePr>
            <p:xfrm>
              <a:off x="5949950" y="1962560"/>
              <a:ext cx="5403850" cy="33655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AD11908D-41F3-A85A-8DA0-F36F11D025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9950" y="1962560"/>
                <a:ext cx="5403850" cy="33655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49652A3-446F-EF16-9478-D1B4527EB35A}"/>
              </a:ext>
            </a:extLst>
          </p:cNvPr>
          <p:cNvSpPr txBox="1"/>
          <p:nvPr/>
        </p:nvSpPr>
        <p:spPr>
          <a:xfrm>
            <a:off x="727587" y="1179871"/>
            <a:ext cx="1099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Firstly check for the outlier and remove if necessary. I removed the outliers using the box-plot chart.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1FCF6-B0DD-D8DB-3589-A312F4F7FA1A}"/>
              </a:ext>
            </a:extLst>
          </p:cNvPr>
          <p:cNvSpPr txBox="1"/>
          <p:nvPr/>
        </p:nvSpPr>
        <p:spPr>
          <a:xfrm>
            <a:off x="1071716" y="2517057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were three outliers to be removed, after that I split the data into class intervals </a:t>
            </a:r>
          </a:p>
        </p:txBody>
      </p:sp>
    </p:spTree>
    <p:extLst>
      <p:ext uri="{BB962C8B-B14F-4D97-AF65-F5344CB8AC3E}">
        <p14:creationId xmlns:p14="http://schemas.microsoft.com/office/powerpoint/2010/main" val="376277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F23125-D108-B573-DDA4-5A4F78BA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6ED92DA-DB8A-4465-ABE4-AE6B94C0D4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1344960"/>
              </p:ext>
            </p:extLst>
          </p:nvPr>
        </p:nvGraphicFramePr>
        <p:xfrm>
          <a:off x="220807" y="127821"/>
          <a:ext cx="11506147" cy="3205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04012E3-4751-4E23-A105-2F1C7CF5C3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3813817"/>
              </p:ext>
            </p:extLst>
          </p:nvPr>
        </p:nvGraphicFramePr>
        <p:xfrm>
          <a:off x="220807" y="3429000"/>
          <a:ext cx="11506147" cy="2720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56418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ED16-D625-2736-A1A3-773F1026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25361"/>
            <a:ext cx="11132993" cy="105451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/>
              <a:t>D) Departmental Analysis: </a:t>
            </a:r>
            <a:r>
              <a:rPr lang="en-US" sz="2400" dirty="0"/>
              <a:t>Use a pie chart, bar graph, or any other suitable visualization to show the proportion of people working in different departments.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F23125-D108-B573-DDA4-5A4F78BA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1FCF6-B0DD-D8DB-3589-A312F4F7FA1A}"/>
              </a:ext>
            </a:extLst>
          </p:cNvPr>
          <p:cNvSpPr txBox="1"/>
          <p:nvPr/>
        </p:nvSpPr>
        <p:spPr>
          <a:xfrm>
            <a:off x="1111045" y="2136338"/>
            <a:ext cx="3352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the help of pivot table I first filtered count all the employees working in their respective domain, after then I visualize that data in a pie chart for better understanding the proportion of people working in different departments.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8CD011-9E28-0841-9D9A-795A3B8DB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549513"/>
              </p:ext>
            </p:extLst>
          </p:nvPr>
        </p:nvGraphicFramePr>
        <p:xfrm>
          <a:off x="5478206" y="1589138"/>
          <a:ext cx="5484762" cy="3513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42563">
                  <a:extLst>
                    <a:ext uri="{9D8B030D-6E8A-4147-A177-3AD203B41FA5}">
                      <a16:colId xmlns:a16="http://schemas.microsoft.com/office/drawing/2014/main" val="2435534971"/>
                    </a:ext>
                  </a:extLst>
                </a:gridCol>
                <a:gridCol w="2042199">
                  <a:extLst>
                    <a:ext uri="{9D8B030D-6E8A-4147-A177-3AD203B41FA5}">
                      <a16:colId xmlns:a16="http://schemas.microsoft.com/office/drawing/2014/main" val="1508052935"/>
                    </a:ext>
                  </a:extLst>
                </a:gridCol>
              </a:tblGrid>
              <a:tr h="35132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highlight>
                            <a:srgbClr val="DDEBF7"/>
                          </a:highlight>
                        </a:rPr>
                        <a:t>Department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highlight>
                            <a:srgbClr val="DDEBF7"/>
                          </a:highlight>
                        </a:rPr>
                        <a:t>no. of employees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6377734"/>
                  </a:ext>
                </a:extLst>
              </a:tr>
              <a:tr h="35132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Finance Department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8904785"/>
                  </a:ext>
                </a:extLst>
              </a:tr>
              <a:tr h="35132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General Management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1854340"/>
                  </a:ext>
                </a:extLst>
              </a:tr>
              <a:tr h="35132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Human Resource Department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8301712"/>
                  </a:ext>
                </a:extLst>
              </a:tr>
              <a:tr h="35132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Marketing Department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8158773"/>
                  </a:ext>
                </a:extLst>
              </a:tr>
              <a:tr h="35132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Operations Department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1676920"/>
                  </a:ext>
                </a:extLst>
              </a:tr>
              <a:tr h="35132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Production Department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246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0421731"/>
                  </a:ext>
                </a:extLst>
              </a:tr>
              <a:tr h="35132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Purchase Department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27470557"/>
                  </a:ext>
                </a:extLst>
              </a:tr>
              <a:tr h="35132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Sales Department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485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9446121"/>
                  </a:ext>
                </a:extLst>
              </a:tr>
              <a:tr h="35132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Service Department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1332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15527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873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F23125-D108-B573-DDA4-5A4F78BA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A06A2F8-B90F-44D7-9F9E-60DE6001D7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4848117"/>
              </p:ext>
            </p:extLst>
          </p:nvPr>
        </p:nvGraphicFramePr>
        <p:xfrm>
          <a:off x="907270" y="323958"/>
          <a:ext cx="10537478" cy="5093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9334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dn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  <wetp:taskpane dockstate="right" visibility="0" width="438" row="3">
    <wetp:webextensionref xmlns:r="http://schemas.openxmlformats.org/officeDocument/2006/relationships" r:id="rId2"/>
  </wetp:taskpane>
  <wetp:taskpane dockstate="right" visibility="0" width="438" row="4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25E0F468-C531-48B3-BF32-95CA30AA48BA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B3F35464-1D28-4282-8241-C2884A4A83BC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EE14475F-34EB-493F-97A0-B18A9D0FB07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822</Words>
  <Application>Microsoft Office PowerPoint</Application>
  <PresentationFormat>Widescreen</PresentationFormat>
  <Paragraphs>113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Midnight</vt:lpstr>
      <vt:lpstr>Hiring Process Analytics</vt:lpstr>
      <vt:lpstr>Project description</vt:lpstr>
      <vt:lpstr>Tech-Stack Used</vt:lpstr>
      <vt:lpstr>FINDINGS: A) Hiring Analysis: Determine the gender distribution of hires. How many males and females have been hired by the company?</vt:lpstr>
      <vt:lpstr>B) Salary Analysis: What is the average salary offered by this company? Use Excel functions to calculate this.</vt:lpstr>
      <vt:lpstr>C) Salary Distribution: Create class intervals for the salaries in the company. This will help you understand the salary distribution.</vt:lpstr>
      <vt:lpstr>PowerPoint Presentation</vt:lpstr>
      <vt:lpstr>D) Departmental Analysis: Use a pie chart, bar graph, or any other suitable visualization to show the proportion of people working in different departments.</vt:lpstr>
      <vt:lpstr>PowerPoint Presentation</vt:lpstr>
      <vt:lpstr>E) Position Tier Analysis:  Use a chart or graph to represent the different position tiers within the company. .</vt:lpstr>
      <vt:lpstr>PowerPoint Presentation</vt:lpstr>
      <vt:lpstr>Insights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Hiring Process Analytics</dc:title>
  <dc:creator>abhishek adyani</dc:creator>
  <cp:lastModifiedBy>abhishek adyani</cp:lastModifiedBy>
  <cp:revision>11</cp:revision>
  <dcterms:created xsi:type="dcterms:W3CDTF">2024-06-16T16:31:36Z</dcterms:created>
  <dcterms:modified xsi:type="dcterms:W3CDTF">2024-06-17T15:15:04Z</dcterms:modified>
</cp:coreProperties>
</file>