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0" r:id="rId4"/>
    <p:sldId id="257" r:id="rId5"/>
    <p:sldId id="27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1" r:id="rId21"/>
    <p:sldId id="273" r:id="rId22"/>
    <p:sldId id="274" r:id="rId23"/>
    <p:sldId id="275"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Pizza Ordering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 To Cart</a:t>
            </a:r>
            <a:endParaRPr lang="en-US"/>
          </a:p>
        </p:txBody>
      </p:sp>
      <p:sp>
        <p:nvSpPr>
          <p:cNvPr id="3" name="Content Placeholder 2"/>
          <p:cNvSpPr>
            <a:spLocks noGrp="1"/>
          </p:cNvSpPr>
          <p:nvPr>
            <p:ph idx="1"/>
          </p:nvPr>
        </p:nvSpPr>
        <p:spPr/>
        <p:txBody>
          <a:bodyPr/>
          <a:p>
            <a:r>
              <a:rPr lang="en-US"/>
              <a:t>This feature is useful in a situation where you have to order more than one pizza Suppose you have selected a Margherita pizza and now you want to select another pizza as well. Then you just have to add that pizza to the cart using the Add to cart option. Items added to the cart will be saved so that you can choose other pizzas as well.</a:t>
            </a:r>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Finally, when you are ready to order you can check out from the cart to make payment. Payment There will be basically 2 payment options i.e. online payment using Credit/Debit cards and Internet banking or Cash on delivery. Before making payment, your order details are shown and confirmed. This system makes transactions easier as the need to pay with cash is not there.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2-05-31 130518"/>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Proceed To Order</a:t>
            </a:r>
            <a:endParaRPr lang="en-US"/>
          </a:p>
        </p:txBody>
      </p:sp>
      <p:pic>
        <p:nvPicPr>
          <p:cNvPr id="6" name="Content Placeholder 5" descr="Screenshot 2022-05-31 130741"/>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Proceed To Generate Bill</a:t>
            </a:r>
            <a:endParaRPr lang="en-US"/>
          </a:p>
        </p:txBody>
      </p:sp>
      <p:pic>
        <p:nvPicPr>
          <p:cNvPr id="4" name="Content Placeholder 3" descr="Screenshot 2022-05-31 130824"/>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Bill Details</a:t>
            </a:r>
            <a:endParaRPr lang="en-US"/>
          </a:p>
        </p:txBody>
      </p:sp>
      <p:pic>
        <p:nvPicPr>
          <p:cNvPr id="4" name="Content Placeholder 3" descr="Screenshot 2022-05-31 130906"/>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Administration:</a:t>
            </a:r>
            <a:endParaRPr lang="en-US"/>
          </a:p>
        </p:txBody>
      </p:sp>
      <p:sp>
        <p:nvSpPr>
          <p:cNvPr id="3" name="Content Placeholder 2"/>
          <p:cNvSpPr>
            <a:spLocks noGrp="1"/>
          </p:cNvSpPr>
          <p:nvPr>
            <p:ph sz="half" idx="1"/>
          </p:nvPr>
        </p:nvSpPr>
        <p:spPr>
          <a:xfrm>
            <a:off x="609600" y="1174750"/>
            <a:ext cx="10151745" cy="4953000"/>
          </a:xfrm>
        </p:spPr>
        <p:txBody>
          <a:bodyPr/>
          <a:p>
            <a:pPr marL="0" indent="0">
              <a:buNone/>
            </a:pPr>
            <a:r>
              <a:rPr lang="en-US"/>
              <a:t>Two most important modules of the online pizza ordering system. Let us move our discussion towards the last (but not the least) module of this system i.e. Administration. The administration module is equally important in the functioning of this system. The user is of this module is known as Admin or superuser.</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tasks which can be performed by the admin are:</a:t>
            </a:r>
            <a:endParaRPr lang="en-US"/>
          </a:p>
        </p:txBody>
      </p:sp>
      <p:sp>
        <p:nvSpPr>
          <p:cNvPr id="3" name="Content Placeholder 2"/>
          <p:cNvSpPr>
            <a:spLocks noGrp="1"/>
          </p:cNvSpPr>
          <p:nvPr>
            <p:ph sz="half" idx="1"/>
          </p:nvPr>
        </p:nvSpPr>
        <p:spPr>
          <a:xfrm>
            <a:off x="609600" y="1174750"/>
            <a:ext cx="10972165" cy="4953000"/>
          </a:xfrm>
        </p:spPr>
        <p:txBody>
          <a:bodyPr/>
          <a:p>
            <a:r>
              <a:rPr lang="en-US"/>
              <a:t> Admin can add/edit/delete new pizzas, their images, prices, and other details. </a:t>
            </a:r>
            <a:endParaRPr lang="en-US"/>
          </a:p>
          <a:p>
            <a:r>
              <a:rPr lang="en-US"/>
              <a:t>Admin has rights to add/edit/delete orders for customers.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Admin HomePage</a:t>
            </a:r>
            <a:endParaRPr lang="en-US"/>
          </a:p>
        </p:txBody>
      </p:sp>
      <p:pic>
        <p:nvPicPr>
          <p:cNvPr id="5" name="Content Placeholder 4" descr="Screenshot 2022-05-31 131025"/>
          <p:cNvPicPr>
            <a:picLocks noChangeAspect="1"/>
          </p:cNvPicPr>
          <p:nvPr>
            <p:ph sz="half"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All Products and Edit Product</a:t>
            </a:r>
            <a:endParaRPr lang="en-US"/>
          </a:p>
        </p:txBody>
      </p:sp>
      <p:pic>
        <p:nvPicPr>
          <p:cNvPr id="5" name="Content Placeholder 4" descr="Screenshot 2022-05-31 131901"/>
          <p:cNvPicPr>
            <a:picLocks noChangeAspect="1"/>
          </p:cNvPicPr>
          <p:nvPr>
            <p:ph sz="half" idx="1"/>
          </p:nvPr>
        </p:nvPicPr>
        <p:blipFill>
          <a:blip r:embed="rId1"/>
          <a:stretch>
            <a:fillRect/>
          </a:stretch>
        </p:blipFill>
        <p:spPr>
          <a:xfrm>
            <a:off x="1652270" y="1174750"/>
            <a:ext cx="8804910" cy="495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Team Members</a:t>
            </a:r>
            <a:endParaRPr lang="en-US"/>
          </a:p>
        </p:txBody>
      </p:sp>
      <p:graphicFrame>
        <p:nvGraphicFramePr>
          <p:cNvPr id="4" name="Content Placeholder 3"/>
          <p:cNvGraphicFramePr/>
          <p:nvPr>
            <p:ph idx="1"/>
          </p:nvPr>
        </p:nvGraphicFramePr>
        <p:xfrm>
          <a:off x="700405" y="1215390"/>
          <a:ext cx="10556875" cy="4191000"/>
        </p:xfrm>
        <a:graphic>
          <a:graphicData uri="http://schemas.openxmlformats.org/drawingml/2006/table">
            <a:tbl>
              <a:tblPr firstRow="1" bandRow="1">
                <a:tableStyleId>{5C22544A-7EE6-4342-B048-85BDC9FD1C3A}</a:tableStyleId>
              </a:tblPr>
              <a:tblGrid>
                <a:gridCol w="845185"/>
                <a:gridCol w="6192520"/>
                <a:gridCol w="3519170"/>
              </a:tblGrid>
              <a:tr h="381000">
                <a:tc>
                  <a:txBody>
                    <a:bodyPr/>
                    <a:p>
                      <a:pPr>
                        <a:buNone/>
                      </a:pPr>
                      <a:r>
                        <a:rPr lang="en-US"/>
                        <a:t>S.No</a:t>
                      </a:r>
                      <a:endParaRPr lang="en-US"/>
                    </a:p>
                  </a:txBody>
                  <a:tcPr/>
                </a:tc>
                <a:tc>
                  <a:txBody>
                    <a:bodyPr/>
                    <a:p>
                      <a:pPr>
                        <a:buNone/>
                      </a:pPr>
                      <a:r>
                        <a:rPr lang="en-US"/>
                        <a:t>Name</a:t>
                      </a:r>
                      <a:endParaRPr lang="en-US"/>
                    </a:p>
                  </a:txBody>
                  <a:tcPr/>
                </a:tc>
                <a:tc>
                  <a:txBody>
                    <a:bodyPr/>
                    <a:p>
                      <a:pPr>
                        <a:buNone/>
                      </a:pPr>
                      <a:r>
                        <a:rPr lang="en-US"/>
                        <a:t>EMPLOYEE ID</a:t>
                      </a:r>
                      <a:endParaRPr lang="en-US"/>
                    </a:p>
                  </a:txBody>
                  <a:tcPr/>
                </a:tc>
              </a:tr>
              <a:tr h="381000">
                <a:tc>
                  <a:txBody>
                    <a:bodyPr/>
                    <a:p>
                      <a:pPr>
                        <a:buNone/>
                      </a:pPr>
                      <a:r>
                        <a:rPr lang="en-US"/>
                        <a:t>1.</a:t>
                      </a:r>
                      <a:endParaRPr lang="en-US"/>
                    </a:p>
                  </a:txBody>
                  <a:tcPr/>
                </a:tc>
                <a:tc>
                  <a:txBody>
                    <a:bodyPr/>
                    <a:p>
                      <a:pPr>
                        <a:buNone/>
                      </a:pPr>
                      <a:r>
                        <a:rPr lang="en-US"/>
                        <a:t>Abhishek Gowlikar</a:t>
                      </a:r>
                      <a:endParaRPr lang="en-US"/>
                    </a:p>
                  </a:txBody>
                  <a:tcPr/>
                </a:tc>
                <a:tc>
                  <a:txBody>
                    <a:bodyPr/>
                    <a:p>
                      <a:pPr>
                        <a:buNone/>
                      </a:pPr>
                      <a:r>
                        <a:rPr lang="en-US"/>
                        <a:t>40124810</a:t>
                      </a:r>
                      <a:endParaRPr lang="en-US"/>
                    </a:p>
                  </a:txBody>
                  <a:tcPr/>
                </a:tc>
              </a:tr>
              <a:tr h="381000">
                <a:tc>
                  <a:txBody>
                    <a:bodyPr/>
                    <a:p>
                      <a:pPr>
                        <a:buNone/>
                      </a:pPr>
                      <a:r>
                        <a:rPr lang="en-US"/>
                        <a:t>2.</a:t>
                      </a:r>
                      <a:endParaRPr lang="en-US"/>
                    </a:p>
                  </a:txBody>
                  <a:tcPr/>
                </a:tc>
                <a:tc>
                  <a:txBody>
                    <a:bodyPr/>
                    <a:p>
                      <a:pPr>
                        <a:buNone/>
                      </a:pPr>
                      <a:r>
                        <a:rPr lang="en-US"/>
                        <a:t>Jashwanth Gowda BS</a:t>
                      </a:r>
                      <a:endParaRPr lang="en-US"/>
                    </a:p>
                  </a:txBody>
                  <a:tcPr/>
                </a:tc>
                <a:tc>
                  <a:txBody>
                    <a:bodyPr/>
                    <a:p>
                      <a:pPr>
                        <a:buNone/>
                      </a:pPr>
                      <a:r>
                        <a:rPr lang="en-US"/>
                        <a:t>40121701</a:t>
                      </a:r>
                      <a:endParaRPr lang="en-US"/>
                    </a:p>
                  </a:txBody>
                  <a:tcPr/>
                </a:tc>
              </a:tr>
              <a:tr h="381000">
                <a:tc>
                  <a:txBody>
                    <a:bodyPr/>
                    <a:p>
                      <a:pPr>
                        <a:buNone/>
                      </a:pPr>
                      <a:r>
                        <a:rPr lang="en-US"/>
                        <a:t>3.</a:t>
                      </a:r>
                      <a:endParaRPr lang="en-US"/>
                    </a:p>
                  </a:txBody>
                  <a:tcPr/>
                </a:tc>
                <a:tc>
                  <a:txBody>
                    <a:bodyPr/>
                    <a:p>
                      <a:pPr>
                        <a:buNone/>
                      </a:pPr>
                      <a:r>
                        <a:rPr lang="en-US"/>
                        <a:t>Dumbala Soumya</a:t>
                      </a:r>
                      <a:endParaRPr lang="en-US"/>
                    </a:p>
                  </a:txBody>
                  <a:tcPr/>
                </a:tc>
                <a:tc>
                  <a:txBody>
                    <a:bodyPr/>
                    <a:p>
                      <a:pPr>
                        <a:buNone/>
                      </a:pPr>
                      <a:r>
                        <a:rPr lang="en-US"/>
                        <a:t>40121289</a:t>
                      </a:r>
                      <a:endParaRPr lang="en-US"/>
                    </a:p>
                  </a:txBody>
                  <a:tcPr/>
                </a:tc>
              </a:tr>
              <a:tr h="381000">
                <a:tc>
                  <a:txBody>
                    <a:bodyPr/>
                    <a:p>
                      <a:pPr>
                        <a:buNone/>
                      </a:pPr>
                      <a:r>
                        <a:rPr lang="en-US"/>
                        <a:t>4.</a:t>
                      </a:r>
                      <a:endParaRPr lang="en-US"/>
                    </a:p>
                  </a:txBody>
                  <a:tcPr/>
                </a:tc>
                <a:tc>
                  <a:txBody>
                    <a:bodyPr/>
                    <a:p>
                      <a:pPr>
                        <a:buNone/>
                      </a:pPr>
                      <a:r>
                        <a:rPr lang="en-US"/>
                        <a:t>Ashwin Dwivedi</a:t>
                      </a:r>
                      <a:endParaRPr lang="en-US"/>
                    </a:p>
                  </a:txBody>
                  <a:tcPr/>
                </a:tc>
                <a:tc>
                  <a:txBody>
                    <a:bodyPr/>
                    <a:p>
                      <a:pPr>
                        <a:buNone/>
                      </a:pPr>
                      <a:r>
                        <a:rPr lang="en-US"/>
                        <a:t>40118758</a:t>
                      </a:r>
                      <a:endParaRPr lang="en-US"/>
                    </a:p>
                  </a:txBody>
                  <a:tcPr/>
                </a:tc>
              </a:tr>
              <a:tr h="381000">
                <a:tc>
                  <a:txBody>
                    <a:bodyPr/>
                    <a:p>
                      <a:pPr>
                        <a:buNone/>
                      </a:pPr>
                      <a:r>
                        <a:rPr lang="en-US"/>
                        <a:t>5.</a:t>
                      </a:r>
                      <a:endParaRPr lang="en-US"/>
                    </a:p>
                  </a:txBody>
                  <a:tcPr/>
                </a:tc>
                <a:tc>
                  <a:txBody>
                    <a:bodyPr/>
                    <a:p>
                      <a:pPr>
                        <a:buNone/>
                      </a:pPr>
                      <a:r>
                        <a:rPr lang="en-US"/>
                        <a:t>Twinkal Verma</a:t>
                      </a:r>
                      <a:endParaRPr lang="en-US"/>
                    </a:p>
                  </a:txBody>
                  <a:tcPr/>
                </a:tc>
                <a:tc>
                  <a:txBody>
                    <a:bodyPr/>
                    <a:p>
                      <a:pPr>
                        <a:buNone/>
                      </a:pPr>
                      <a:r>
                        <a:rPr lang="en-US"/>
                        <a:t>40121685</a:t>
                      </a:r>
                      <a:endParaRPr lang="en-US"/>
                    </a:p>
                  </a:txBody>
                  <a:tcPr/>
                </a:tc>
              </a:tr>
              <a:tr h="381000">
                <a:tc>
                  <a:txBody>
                    <a:bodyPr/>
                    <a:p>
                      <a:pPr>
                        <a:buNone/>
                      </a:pPr>
                      <a:r>
                        <a:rPr lang="en-US"/>
                        <a:t>6.</a:t>
                      </a:r>
                      <a:endParaRPr lang="en-US"/>
                    </a:p>
                  </a:txBody>
                  <a:tcPr/>
                </a:tc>
                <a:tc>
                  <a:txBody>
                    <a:bodyPr/>
                    <a:p>
                      <a:pPr>
                        <a:buNone/>
                      </a:pPr>
                      <a:r>
                        <a:rPr lang="en-US"/>
                        <a:t>Ashwini Gaikwad</a:t>
                      </a:r>
                      <a:endParaRPr lang="en-US"/>
                    </a:p>
                  </a:txBody>
                  <a:tcPr/>
                </a:tc>
                <a:tc>
                  <a:txBody>
                    <a:bodyPr/>
                    <a:p>
                      <a:pPr>
                        <a:buNone/>
                      </a:pPr>
                      <a:r>
                        <a:rPr lang="en-US"/>
                        <a:t>40121552</a:t>
                      </a:r>
                      <a:endParaRPr lang="en-US"/>
                    </a:p>
                  </a:txBody>
                  <a:tcPr/>
                </a:tc>
              </a:tr>
              <a:tr h="381000">
                <a:tc>
                  <a:txBody>
                    <a:bodyPr/>
                    <a:p>
                      <a:pPr>
                        <a:buNone/>
                      </a:pPr>
                      <a:r>
                        <a:rPr lang="en-US"/>
                        <a:t>7.</a:t>
                      </a:r>
                      <a:endParaRPr lang="en-US"/>
                    </a:p>
                  </a:txBody>
                  <a:tcPr/>
                </a:tc>
                <a:tc>
                  <a:txBody>
                    <a:bodyPr/>
                    <a:p>
                      <a:pPr>
                        <a:buNone/>
                      </a:pPr>
                      <a:r>
                        <a:rPr lang="en-US"/>
                        <a:t>Rajkumar  E</a:t>
                      </a:r>
                      <a:endParaRPr lang="en-US"/>
                    </a:p>
                  </a:txBody>
                  <a:tcPr/>
                </a:tc>
                <a:tc>
                  <a:txBody>
                    <a:bodyPr/>
                    <a:p>
                      <a:pPr>
                        <a:buNone/>
                      </a:pPr>
                      <a:r>
                        <a:rPr lang="en-US"/>
                        <a:t>40121030</a:t>
                      </a:r>
                      <a:endParaRPr lang="en-US"/>
                    </a:p>
                  </a:txBody>
                  <a:tcPr/>
                </a:tc>
              </a:tr>
              <a:tr h="381000">
                <a:tc>
                  <a:txBody>
                    <a:bodyPr/>
                    <a:p>
                      <a:pPr>
                        <a:buNone/>
                      </a:pPr>
                      <a:r>
                        <a:rPr lang="en-US"/>
                        <a:t>8.</a:t>
                      </a:r>
                      <a:endParaRPr lang="en-US"/>
                    </a:p>
                  </a:txBody>
                  <a:tcPr/>
                </a:tc>
                <a:tc>
                  <a:txBody>
                    <a:bodyPr/>
                    <a:p>
                      <a:pPr>
                        <a:buNone/>
                      </a:pPr>
                      <a:r>
                        <a:rPr lang="en-US"/>
                        <a:t>Somnath Mondal</a:t>
                      </a:r>
                      <a:endParaRPr lang="en-US"/>
                    </a:p>
                  </a:txBody>
                  <a:tcPr/>
                </a:tc>
                <a:tc>
                  <a:txBody>
                    <a:bodyPr/>
                    <a:p>
                      <a:pPr>
                        <a:buNone/>
                      </a:pPr>
                      <a:r>
                        <a:rPr lang="en-US"/>
                        <a:t>40122010</a:t>
                      </a:r>
                      <a:endParaRPr lang="en-US"/>
                    </a:p>
                  </a:txBody>
                  <a:tcPr/>
                </a:tc>
              </a:tr>
              <a:tr h="381000">
                <a:tc>
                  <a:txBody>
                    <a:bodyPr/>
                    <a:p>
                      <a:pPr>
                        <a:buNone/>
                      </a:pPr>
                      <a:r>
                        <a:rPr lang="en-US"/>
                        <a:t>9.</a:t>
                      </a:r>
                      <a:endParaRPr lang="en-US"/>
                    </a:p>
                  </a:txBody>
                  <a:tcPr/>
                </a:tc>
                <a:tc>
                  <a:txBody>
                    <a:bodyPr/>
                    <a:p>
                      <a:pPr>
                        <a:buNone/>
                      </a:pPr>
                      <a:r>
                        <a:rPr lang="en-US"/>
                        <a:t>Potharaju Raghupathi</a:t>
                      </a:r>
                      <a:endParaRPr lang="en-US"/>
                    </a:p>
                  </a:txBody>
                  <a:tcPr/>
                </a:tc>
                <a:tc>
                  <a:txBody>
                    <a:bodyPr/>
                    <a:p>
                      <a:pPr>
                        <a:buNone/>
                      </a:pPr>
                      <a:r>
                        <a:rPr lang="en-US"/>
                        <a:t>40124791</a:t>
                      </a:r>
                      <a:endParaRPr lang="en-US"/>
                    </a:p>
                  </a:txBody>
                  <a:tcPr/>
                </a:tc>
              </a:tr>
              <a:tr h="381000">
                <a:tc>
                  <a:txBody>
                    <a:bodyPr/>
                    <a:p>
                      <a:pPr>
                        <a:buNone/>
                      </a:pPr>
                      <a:r>
                        <a:rPr lang="en-US"/>
                        <a:t>10.</a:t>
                      </a:r>
                      <a:endParaRPr lang="en-US"/>
                    </a:p>
                  </a:txBody>
                  <a:tcPr/>
                </a:tc>
                <a:tc>
                  <a:txBody>
                    <a:bodyPr/>
                    <a:p>
                      <a:pPr>
                        <a:buNone/>
                      </a:pPr>
                      <a:r>
                        <a:rPr lang="en-US"/>
                        <a:t>Syed Mohammed Aijaz</a:t>
                      </a:r>
                      <a:endParaRPr lang="en-US"/>
                    </a:p>
                  </a:txBody>
                  <a:tcPr/>
                </a:tc>
                <a:tc>
                  <a:txBody>
                    <a:bodyPr/>
                    <a:p>
                      <a:pPr>
                        <a:buNone/>
                      </a:pPr>
                      <a:r>
                        <a:rPr lang="en-US"/>
                        <a:t>40124278</a:t>
                      </a:r>
                      <a:endParaRPr lang="en-US"/>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Edit Product/Pizza</a:t>
            </a:r>
            <a:endParaRPr lang="en-US"/>
          </a:p>
        </p:txBody>
      </p:sp>
      <p:pic>
        <p:nvPicPr>
          <p:cNvPr id="5" name="Content Placeholder 4" descr="Screenshot 2022-05-31 131957"/>
          <p:cNvPicPr>
            <a:picLocks noChangeAspect="1"/>
          </p:cNvPicPr>
          <p:nvPr>
            <p:ph sz="half"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Orders Recived</a:t>
            </a:r>
            <a:endParaRPr lang="en-US"/>
          </a:p>
        </p:txBody>
      </p:sp>
      <p:pic>
        <p:nvPicPr>
          <p:cNvPr id="5" name="Content Placeholder 4" descr="Screenshot 2022-05-31 132349"/>
          <p:cNvPicPr>
            <a:picLocks noChangeAspect="1"/>
          </p:cNvPicPr>
          <p:nvPr>
            <p:ph sz="half"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Delivered Orders</a:t>
            </a:r>
            <a:endParaRPr lang="en-US"/>
          </a:p>
        </p:txBody>
      </p:sp>
      <p:pic>
        <p:nvPicPr>
          <p:cNvPr id="5" name="Content Placeholder 4" descr="Screenshot 2022-05-31 132530"/>
          <p:cNvPicPr>
            <a:picLocks noChangeAspect="1"/>
          </p:cNvPicPr>
          <p:nvPr>
            <p:ph sz="half"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Activity Diagram</a:t>
            </a:r>
            <a:endParaRPr lang="en-US"/>
          </a:p>
        </p:txBody>
      </p:sp>
      <p:sp>
        <p:nvSpPr>
          <p:cNvPr id="3" name="Content Placeholder 2"/>
          <p:cNvSpPr>
            <a:spLocks noGrp="1"/>
          </p:cNvSpPr>
          <p:nvPr>
            <p:ph sz="half" idx="1"/>
          </p:nvPr>
        </p:nvSpPr>
        <p:spPr>
          <a:xfrm>
            <a:off x="609600" y="1174750"/>
            <a:ext cx="10972165" cy="4953000"/>
          </a:xfrm>
        </p:spPr>
        <p:txBody>
          <a:bodyPr/>
          <a:p>
            <a:r>
              <a:rPr lang="en-US"/>
              <a:t>This section lists the activity diagram and describes the flow of the activities in the system. A detailed description is then given after the figure for each activity. Figure provides the overview of the activity of the Online Pizza Order System application.</a:t>
            </a:r>
            <a:endParaRPr lang="en-US"/>
          </a:p>
          <a:p>
            <a:r>
              <a:rPr lang="en-US"/>
              <a:t>All users of the system, are provided with below menu options:Home, My Cart,My Orders,Change Details, Message Us, About and LogOut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Activity Diagram</a:t>
            </a:r>
            <a:endParaRPr lang="en-US"/>
          </a:p>
        </p:txBody>
      </p:sp>
      <p:pic>
        <p:nvPicPr>
          <p:cNvPr id="5" name="Content Placeholder 4" descr="Screenshot 2022-05-31 133514"/>
          <p:cNvPicPr>
            <a:picLocks noChangeAspect="1"/>
          </p:cNvPicPr>
          <p:nvPr>
            <p:ph sz="half" idx="1"/>
          </p:nvPr>
        </p:nvPicPr>
        <p:blipFill>
          <a:blip r:embed="rId1"/>
          <a:stretch>
            <a:fillRect/>
          </a:stretch>
        </p:blipFill>
        <p:spPr>
          <a:xfrm>
            <a:off x="2099945" y="1114425"/>
            <a:ext cx="7992745" cy="4953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half" idx="1"/>
          </p:nvPr>
        </p:nvSpPr>
        <p:spPr>
          <a:xfrm>
            <a:off x="609600" y="1174750"/>
            <a:ext cx="10556875" cy="4953000"/>
          </a:xfrm>
        </p:spPr>
        <p:txBody>
          <a:bodyPr/>
          <a:p>
            <a:r>
              <a:rPr lang="en-US"/>
              <a:t>This was all about the online pizza ordering system. You know the importance of this system in our day-to-day lives as we all prefer online ordering over-ordering on phone. All these modules can be implemented in the web application.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endParaRPr lang="en-US"/>
          </a:p>
          <a:p>
            <a:r>
              <a:rPr lang="en-US"/>
              <a:t>The Online Pizza Ordering System is the application that allows the users to shop online without going to the shops to buy pizza.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System Model</a:t>
            </a:r>
            <a:endParaRPr lang="en-US"/>
          </a:p>
        </p:txBody>
      </p:sp>
      <p:pic>
        <p:nvPicPr>
          <p:cNvPr id="4" name="Content Placeholder 3" descr="Screenshot 2022-05-31 132909"/>
          <p:cNvPicPr>
            <a:picLocks noChangeAspect="1"/>
          </p:cNvPicPr>
          <p:nvPr>
            <p:ph idx="1"/>
          </p:nvPr>
        </p:nvPicPr>
        <p:blipFill>
          <a:blip r:embed="rId1"/>
          <a:stretch>
            <a:fillRect/>
          </a:stretch>
        </p:blipFill>
        <p:spPr>
          <a:xfrm>
            <a:off x="1584960" y="1174750"/>
            <a:ext cx="9020810"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Login/SignUp</a:t>
            </a:r>
            <a:endParaRPr lang="en-US"/>
          </a:p>
        </p:txBody>
      </p:sp>
      <p:sp>
        <p:nvSpPr>
          <p:cNvPr id="3" name="Content Placeholder 2"/>
          <p:cNvSpPr>
            <a:spLocks noGrp="1"/>
          </p:cNvSpPr>
          <p:nvPr>
            <p:ph idx="1"/>
          </p:nvPr>
        </p:nvSpPr>
        <p:spPr/>
        <p:txBody>
          <a:bodyPr/>
          <a:p>
            <a:r>
              <a:rPr lang="en-US"/>
              <a:t>When a customer visits the online pizza ordering system of any pizzeria, he will be asked to log in or sign up for them for a better experience. The customer has to create a unique username and a password. Then he /she need to enter details like Name, phone number,security question. After these steps account of that customer will be created.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Login</a:t>
            </a:r>
            <a:endParaRPr lang="en-US"/>
          </a:p>
        </p:txBody>
      </p:sp>
      <p:pic>
        <p:nvPicPr>
          <p:cNvPr id="4" name="Content Placeholder 3" descr="Screenshot 2022-05-31 125502"/>
          <p:cNvPicPr>
            <a:picLocks noChangeAspect="1"/>
          </p:cNvPicPr>
          <p:nvPr>
            <p:ph idx="1"/>
          </p:nvPr>
        </p:nvPicPr>
        <p:blipFill>
          <a:blip r:embed="rId1"/>
          <a:stretch>
            <a:fillRect/>
          </a:stretch>
        </p:blipFill>
        <p:spPr>
          <a:xfrm>
            <a:off x="1692910" y="1174750"/>
            <a:ext cx="8804910" cy="4962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SignUp</a:t>
            </a:r>
            <a:endParaRPr lang="en-US"/>
          </a:p>
        </p:txBody>
      </p:sp>
      <p:pic>
        <p:nvPicPr>
          <p:cNvPr id="4" name="Content Placeholder 3" descr="Screenshot 2022-05-31 125541"/>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Menu</a:t>
            </a:r>
            <a:endParaRPr lang="en-US"/>
          </a:p>
        </p:txBody>
      </p:sp>
      <p:sp>
        <p:nvSpPr>
          <p:cNvPr id="3" name="Content Placeholder 2"/>
          <p:cNvSpPr>
            <a:spLocks noGrp="1"/>
          </p:cNvSpPr>
          <p:nvPr>
            <p:ph idx="1"/>
          </p:nvPr>
        </p:nvSpPr>
        <p:spPr/>
        <p:txBody>
          <a:bodyPr/>
          <a:p>
            <a:r>
              <a:rPr lang="en-US"/>
              <a:t>The system will provide customers a menu in which all the pizzas</a:t>
            </a:r>
            <a:endParaRPr lang="en-US"/>
          </a:p>
          <a:p>
            <a:r>
              <a:rPr lang="en-US"/>
              <a:t>Each pizza will be shown with its image and price. The ingredients used in the making of that pizza can also be seen.</a:t>
            </a:r>
            <a:endParaRPr lang="en-US"/>
          </a:p>
          <a:p>
            <a:r>
              <a:rPr lang="en-US"/>
              <a:t>After each selection or de-selection, the grand total of the order will be updated.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022-05-31 130101"/>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3139</Words>
  <Application>WPS Presentation</Application>
  <PresentationFormat>Widescreen</PresentationFormat>
  <Paragraphs>133</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Arial</vt:lpstr>
      <vt:lpstr>SimSun</vt:lpstr>
      <vt:lpstr>Wingdings</vt:lpstr>
      <vt:lpstr>Microsoft YaHei</vt:lpstr>
      <vt:lpstr>Arial Unicode MS</vt:lpstr>
      <vt:lpstr>Calibri</vt:lpstr>
      <vt:lpstr>Blue Waves</vt:lpstr>
      <vt:lpstr>Online Pizza Ordering System</vt:lpstr>
      <vt:lpstr>Team Members</vt:lpstr>
      <vt:lpstr>Abstract</vt:lpstr>
      <vt:lpstr>System Model</vt:lpstr>
      <vt:lpstr>Login/SignUp</vt:lpstr>
      <vt:lpstr>Login</vt:lpstr>
      <vt:lpstr>SignUp</vt:lpstr>
      <vt:lpstr>Menu</vt:lpstr>
      <vt:lpstr>PowerPoint 演示文稿</vt:lpstr>
      <vt:lpstr>Add To Cart</vt:lpstr>
      <vt:lpstr>PowerPoint 演示文稿</vt:lpstr>
      <vt:lpstr>PowerPoint 演示文稿</vt:lpstr>
      <vt:lpstr>Proceed To Order</vt:lpstr>
      <vt:lpstr>Proceed To Generate Bill</vt:lpstr>
      <vt:lpstr>Bill Details</vt:lpstr>
      <vt:lpstr>Administration:</vt:lpstr>
      <vt:lpstr>The tasks which can be performed by the admin are:</vt:lpstr>
      <vt:lpstr>Admin HomePage</vt:lpstr>
      <vt:lpstr>All Products and Edit Product</vt:lpstr>
      <vt:lpstr>Edit Product/Pizza</vt:lpstr>
      <vt:lpstr>Orders Recived</vt:lpstr>
      <vt:lpstr>Delivered Orders</vt:lpstr>
      <vt:lpstr>Activity Diagram</vt:lpstr>
      <vt:lpstr>Activity Diagram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Pizza Ordering System</dc:title>
  <dc:creator/>
  <cp:lastModifiedBy>gkrab</cp:lastModifiedBy>
  <cp:revision>3</cp:revision>
  <dcterms:created xsi:type="dcterms:W3CDTF">2022-05-31T08:18:00Z</dcterms:created>
  <dcterms:modified xsi:type="dcterms:W3CDTF">2022-05-31T12:16:06Z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B50CD5EB700D49C1B04C4743F9410084</vt:lpwstr>
  </property>
  <property fmtid="{D5CDD505-2E9C-101B-9397-08002B2CF9AE}" pid="3" name="KSOProductBuildVer">
    <vt:lpwstr>1033-11.2.0.11130</vt:lpwstr>
  </property>
</Properties>
</file>