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A6403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49" y="171419"/>
            <a:ext cx="2089175" cy="1832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A6403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A6403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A6403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6564" y="-61137"/>
            <a:ext cx="14241780" cy="1958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A6403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089" y="2884423"/>
            <a:ext cx="16068675" cy="705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springframework.org/spring/docs/2.5.x/reference/index.html" TargetMode="External"/><Relationship Id="rId3" Type="http://schemas.openxmlformats.org/officeDocument/2006/relationships/hyperlink" Target="http://maven.apache.org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3600" y="1803841"/>
            <a:ext cx="9087391" cy="6643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8204" y="1743836"/>
            <a:ext cx="19761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Cambria"/>
                <a:cs typeface="Cambria"/>
              </a:rPr>
              <a:t>ONLINE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48204" y="2976448"/>
            <a:ext cx="4938395" cy="192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A6403B"/>
                </a:solidFill>
                <a:latin typeface="Cambria"/>
                <a:cs typeface="Cambria"/>
              </a:rPr>
              <a:t>BOOK</a:t>
            </a:r>
            <a:r>
              <a:rPr dirty="0" sz="4400" spc="75">
                <a:solidFill>
                  <a:srgbClr val="A6403B"/>
                </a:solidFill>
                <a:latin typeface="Cambria"/>
                <a:cs typeface="Cambria"/>
              </a:rPr>
              <a:t> </a:t>
            </a:r>
            <a:r>
              <a:rPr dirty="0" sz="4400">
                <a:solidFill>
                  <a:srgbClr val="A6403B"/>
                </a:solidFill>
                <a:latin typeface="Cambria"/>
                <a:cs typeface="Cambria"/>
              </a:rPr>
              <a:t>STORE</a:t>
            </a:r>
            <a:r>
              <a:rPr dirty="0" sz="4400" spc="85">
                <a:solidFill>
                  <a:srgbClr val="A6403B"/>
                </a:solidFill>
                <a:latin typeface="Cambria"/>
                <a:cs typeface="Cambria"/>
              </a:rPr>
              <a:t> </a:t>
            </a:r>
            <a:r>
              <a:rPr dirty="0" sz="4400" spc="-10">
                <a:solidFill>
                  <a:srgbClr val="A6403B"/>
                </a:solidFill>
                <a:latin typeface="Cambria"/>
                <a:cs typeface="Cambria"/>
              </a:rPr>
              <a:t>USING</a:t>
            </a: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420"/>
              </a:spcBef>
            </a:pPr>
            <a:r>
              <a:rPr dirty="0" sz="4400" spc="-10">
                <a:solidFill>
                  <a:srgbClr val="A6403B"/>
                </a:solidFill>
                <a:latin typeface="Cambria"/>
                <a:cs typeface="Cambria"/>
              </a:rPr>
              <a:t>SPRINGBOOT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03651" y="5536133"/>
            <a:ext cx="3742054" cy="448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5">
                <a:solidFill>
                  <a:srgbClr val="090909"/>
                </a:solidFill>
                <a:latin typeface="Calibri"/>
                <a:cs typeface="Calibri"/>
              </a:rPr>
              <a:t>PRESENTED</a:t>
            </a:r>
            <a:r>
              <a:rPr dirty="0" sz="2400" spc="36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090909"/>
                </a:solidFill>
                <a:latin typeface="Calibri"/>
                <a:cs typeface="Calibri"/>
              </a:rPr>
              <a:t>BY: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400">
              <a:latin typeface="Calibri"/>
              <a:cs typeface="Calibri"/>
            </a:endParaRPr>
          </a:p>
          <a:p>
            <a:pPr marL="12700" marR="226060">
              <a:lnSpc>
                <a:spcPct val="106900"/>
              </a:lnSpc>
              <a:tabLst>
                <a:tab pos="2664460" algn="l"/>
              </a:tabLst>
            </a:pPr>
            <a:r>
              <a:rPr dirty="0" sz="2400" spc="135">
                <a:solidFill>
                  <a:srgbClr val="090909"/>
                </a:solidFill>
                <a:latin typeface="Calibri"/>
                <a:cs typeface="Calibri"/>
              </a:rPr>
              <a:t>NAME:</a:t>
            </a:r>
            <a:r>
              <a:rPr dirty="0" sz="2400" spc="38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90909"/>
                </a:solidFill>
                <a:latin typeface="Calibri"/>
                <a:cs typeface="Calibri"/>
              </a:rPr>
              <a:t>A</a:t>
            </a:r>
            <a:r>
              <a:rPr dirty="0" sz="2400" spc="-2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0909"/>
                </a:solidFill>
                <a:latin typeface="Calibri"/>
                <a:cs typeface="Calibri"/>
              </a:rPr>
              <a:t>b</a:t>
            </a:r>
            <a:r>
              <a:rPr dirty="0" sz="2400" spc="-204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0909"/>
                </a:solidFill>
                <a:latin typeface="Calibri"/>
                <a:cs typeface="Calibri"/>
              </a:rPr>
              <a:t>h</a:t>
            </a:r>
            <a:r>
              <a:rPr dirty="0" sz="2400" spc="-204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90909"/>
                </a:solidFill>
                <a:latin typeface="Calibri"/>
                <a:cs typeface="Calibri"/>
              </a:rPr>
              <a:t>i</a:t>
            </a:r>
            <a:r>
              <a:rPr dirty="0" sz="2400" spc="-204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90909"/>
                </a:solidFill>
                <a:latin typeface="Calibri"/>
                <a:cs typeface="Calibri"/>
              </a:rPr>
              <a:t>s</a:t>
            </a:r>
            <a:r>
              <a:rPr dirty="0" sz="2400" spc="-2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0909"/>
                </a:solidFill>
                <a:latin typeface="Calibri"/>
                <a:cs typeface="Calibri"/>
              </a:rPr>
              <a:t>h</a:t>
            </a:r>
            <a:r>
              <a:rPr dirty="0" sz="2400" spc="-2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0909"/>
                </a:solidFill>
                <a:latin typeface="Calibri"/>
                <a:cs typeface="Calibri"/>
              </a:rPr>
              <a:t>e</a:t>
            </a:r>
            <a:r>
              <a:rPr dirty="0" sz="2400" spc="-20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90909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090909"/>
                </a:solidFill>
                <a:latin typeface="Calibri"/>
                <a:cs typeface="Calibri"/>
              </a:rPr>
              <a:t>	S</a:t>
            </a:r>
            <a:r>
              <a:rPr dirty="0" sz="2400" spc="-2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90909"/>
                </a:solidFill>
                <a:latin typeface="Calibri"/>
                <a:cs typeface="Calibri"/>
              </a:rPr>
              <a:t>i</a:t>
            </a:r>
            <a:r>
              <a:rPr dirty="0" sz="2400" spc="-2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0909"/>
                </a:solidFill>
                <a:latin typeface="Calibri"/>
                <a:cs typeface="Calibri"/>
              </a:rPr>
              <a:t>n</a:t>
            </a:r>
            <a:r>
              <a:rPr dirty="0" sz="2400" spc="-204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90909"/>
                </a:solidFill>
                <a:latin typeface="Calibri"/>
                <a:cs typeface="Calibri"/>
              </a:rPr>
              <a:t>g</a:t>
            </a:r>
            <a:r>
              <a:rPr dirty="0" sz="2400" spc="-21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90909"/>
                </a:solidFill>
                <a:latin typeface="Calibri"/>
                <a:cs typeface="Calibri"/>
              </a:rPr>
              <a:t>h </a:t>
            </a:r>
            <a:r>
              <a:rPr dirty="0" sz="2400" spc="220">
                <a:solidFill>
                  <a:srgbClr val="090909"/>
                </a:solidFill>
                <a:latin typeface="Calibri"/>
                <a:cs typeface="Calibri"/>
              </a:rPr>
              <a:t>ENROLLMENT</a:t>
            </a:r>
            <a:r>
              <a:rPr dirty="0" sz="2400" spc="37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35">
                <a:solidFill>
                  <a:srgbClr val="090909"/>
                </a:solidFill>
                <a:latin typeface="Calibri"/>
                <a:cs typeface="Calibri"/>
              </a:rPr>
              <a:t>NO: </a:t>
            </a:r>
            <a:r>
              <a:rPr dirty="0" sz="2400" spc="-10">
                <a:solidFill>
                  <a:srgbClr val="090909"/>
                </a:solidFill>
                <a:latin typeface="Calibri"/>
                <a:cs typeface="Calibri"/>
              </a:rPr>
              <a:t>20SCSE1010500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400" spc="175">
                <a:solidFill>
                  <a:srgbClr val="090909"/>
                </a:solidFill>
                <a:latin typeface="Calibri"/>
                <a:cs typeface="Calibri"/>
              </a:rPr>
              <a:t>SECTION-</a:t>
            </a:r>
            <a:r>
              <a:rPr dirty="0" sz="2400" spc="23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9090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</a:pPr>
            <a:r>
              <a:rPr dirty="0" sz="2400" spc="135">
                <a:solidFill>
                  <a:srgbClr val="090909"/>
                </a:solidFill>
                <a:latin typeface="Calibri"/>
                <a:cs typeface="Calibri"/>
              </a:rPr>
              <a:t>NAME:</a:t>
            </a:r>
            <a:r>
              <a:rPr dirty="0" sz="2400" spc="38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195">
                <a:solidFill>
                  <a:srgbClr val="090909"/>
                </a:solidFill>
                <a:latin typeface="Calibri"/>
                <a:cs typeface="Calibri"/>
              </a:rPr>
              <a:t>Ashutosh</a:t>
            </a:r>
            <a:r>
              <a:rPr dirty="0" sz="2400" spc="44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165">
                <a:solidFill>
                  <a:srgbClr val="090909"/>
                </a:solidFill>
                <a:latin typeface="Calibri"/>
                <a:cs typeface="Calibri"/>
              </a:rPr>
              <a:t>Tripathi </a:t>
            </a:r>
            <a:r>
              <a:rPr dirty="0" sz="2400" spc="220">
                <a:solidFill>
                  <a:srgbClr val="090909"/>
                </a:solidFill>
                <a:latin typeface="Calibri"/>
                <a:cs typeface="Calibri"/>
              </a:rPr>
              <a:t>ENROLLMENT</a:t>
            </a:r>
            <a:r>
              <a:rPr dirty="0" sz="2400" spc="37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35">
                <a:solidFill>
                  <a:srgbClr val="090909"/>
                </a:solidFill>
                <a:latin typeface="Calibri"/>
                <a:cs typeface="Calibri"/>
              </a:rPr>
              <a:t>NO: </a:t>
            </a:r>
            <a:r>
              <a:rPr dirty="0" sz="2400" spc="-10">
                <a:solidFill>
                  <a:srgbClr val="090909"/>
                </a:solidFill>
                <a:latin typeface="Calibri"/>
                <a:cs typeface="Calibri"/>
              </a:rPr>
              <a:t>20SCSE1010548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400" spc="175">
                <a:solidFill>
                  <a:srgbClr val="090909"/>
                </a:solidFill>
                <a:latin typeface="Calibri"/>
                <a:cs typeface="Calibri"/>
              </a:rPr>
              <a:t>SECTION-</a:t>
            </a:r>
            <a:r>
              <a:rPr dirty="0" sz="2400" spc="23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9090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21" y="171419"/>
            <a:ext cx="2089175" cy="183204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09900" y="1560577"/>
            <a:ext cx="13101319" cy="105410"/>
          </a:xfrm>
          <a:custGeom>
            <a:avLst/>
            <a:gdLst/>
            <a:ahLst/>
            <a:cxnLst/>
            <a:rect l="l" t="t" r="r" b="b"/>
            <a:pathLst>
              <a:path w="13101319" h="105410">
                <a:moveTo>
                  <a:pt x="13101319" y="0"/>
                </a:moveTo>
                <a:lnTo>
                  <a:pt x="0" y="0"/>
                </a:lnTo>
                <a:lnTo>
                  <a:pt x="0" y="105154"/>
                </a:lnTo>
                <a:lnTo>
                  <a:pt x="13101319" y="105154"/>
                </a:lnTo>
                <a:lnTo>
                  <a:pt x="13101319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500347" y="1560577"/>
            <a:ext cx="758825" cy="105410"/>
          </a:xfrm>
          <a:custGeom>
            <a:avLst/>
            <a:gdLst/>
            <a:ahLst/>
            <a:cxnLst/>
            <a:rect l="l" t="t" r="r" b="b"/>
            <a:pathLst>
              <a:path w="758825" h="105410">
                <a:moveTo>
                  <a:pt x="758685" y="0"/>
                </a:moveTo>
                <a:lnTo>
                  <a:pt x="0" y="0"/>
                </a:lnTo>
                <a:lnTo>
                  <a:pt x="0" y="105154"/>
                </a:lnTo>
                <a:lnTo>
                  <a:pt x="758685" y="105154"/>
                </a:lnTo>
                <a:lnTo>
                  <a:pt x="758685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7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Limitations</a:t>
            </a:r>
            <a:r>
              <a:rPr dirty="0" spc="610"/>
              <a:t> </a:t>
            </a:r>
            <a:r>
              <a:rPr dirty="0"/>
              <a:t>and</a:t>
            </a:r>
            <a:r>
              <a:rPr dirty="0" spc="409"/>
              <a:t> </a:t>
            </a:r>
            <a:r>
              <a:rPr dirty="0" spc="220"/>
              <a:t>Future</a:t>
            </a:r>
            <a:r>
              <a:rPr dirty="0" spc="565"/>
              <a:t> </a:t>
            </a:r>
            <a:r>
              <a:rPr dirty="0" spc="-20"/>
              <a:t>Scope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036" y="5743955"/>
            <a:ext cx="179832" cy="17983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036" y="6304788"/>
            <a:ext cx="179832" cy="18135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 marR="340995">
              <a:lnSpc>
                <a:spcPts val="4500"/>
              </a:lnSpc>
              <a:spcBef>
                <a:spcPts val="600"/>
              </a:spcBef>
            </a:pPr>
            <a:r>
              <a:rPr dirty="0"/>
              <a:t>There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10"/>
              <a:t> </a:t>
            </a:r>
            <a:r>
              <a:rPr dirty="0"/>
              <a:t>some</a:t>
            </a:r>
            <a:r>
              <a:rPr dirty="0" spc="15"/>
              <a:t> </a:t>
            </a:r>
            <a:r>
              <a:rPr dirty="0"/>
              <a:t>limitations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current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which</a:t>
            </a:r>
            <a:r>
              <a:rPr dirty="0" spc="20"/>
              <a:t> </a:t>
            </a:r>
            <a:r>
              <a:rPr dirty="0"/>
              <a:t>solutions</a:t>
            </a:r>
            <a:r>
              <a:rPr dirty="0" spc="-15"/>
              <a:t> </a:t>
            </a:r>
            <a:r>
              <a:rPr dirty="0"/>
              <a:t>can </a:t>
            </a:r>
            <a:r>
              <a:rPr dirty="0" spc="-25"/>
              <a:t>be </a:t>
            </a:r>
            <a:r>
              <a:rPr dirty="0"/>
              <a:t>provided</a:t>
            </a:r>
            <a:r>
              <a:rPr dirty="0" spc="-30"/>
              <a:t> </a:t>
            </a:r>
            <a:r>
              <a:rPr dirty="0"/>
              <a:t>as a</a:t>
            </a:r>
            <a:r>
              <a:rPr dirty="0" spc="-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10"/>
              <a:t>development:</a:t>
            </a: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dirty="0" u="heavy" spc="1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Limitation:</a:t>
            </a:r>
          </a:p>
          <a:p>
            <a:pPr marL="434340" marR="8890635">
              <a:lnSpc>
                <a:spcPts val="4400"/>
              </a:lnSpc>
              <a:spcBef>
                <a:spcPts val="3594"/>
              </a:spcBef>
            </a:pPr>
            <a:r>
              <a:rPr dirty="0" sz="4050"/>
              <a:t>Cannot</a:t>
            </a:r>
            <a:r>
              <a:rPr dirty="0" sz="4050" spc="25"/>
              <a:t> </a:t>
            </a:r>
            <a:r>
              <a:rPr dirty="0" sz="4050"/>
              <a:t>be</a:t>
            </a:r>
            <a:r>
              <a:rPr dirty="0" sz="4050" spc="25"/>
              <a:t> </a:t>
            </a:r>
            <a:r>
              <a:rPr dirty="0" sz="4050"/>
              <a:t>used</a:t>
            </a:r>
            <a:r>
              <a:rPr dirty="0" sz="4050" spc="30"/>
              <a:t> </a:t>
            </a:r>
            <a:r>
              <a:rPr dirty="0" sz="4050"/>
              <a:t>without</a:t>
            </a:r>
            <a:r>
              <a:rPr dirty="0" sz="4050" spc="5"/>
              <a:t> </a:t>
            </a:r>
            <a:r>
              <a:rPr dirty="0" sz="4050" spc="-10"/>
              <a:t>internet. </a:t>
            </a:r>
            <a:r>
              <a:rPr dirty="0" sz="4050"/>
              <a:t>Users</a:t>
            </a:r>
            <a:r>
              <a:rPr dirty="0" sz="4050" spc="15"/>
              <a:t> </a:t>
            </a:r>
            <a:r>
              <a:rPr dirty="0" sz="4050"/>
              <a:t>cannot</a:t>
            </a:r>
            <a:r>
              <a:rPr dirty="0" sz="4050" spc="25"/>
              <a:t> </a:t>
            </a:r>
            <a:r>
              <a:rPr dirty="0" sz="4050"/>
              <a:t>give</a:t>
            </a:r>
            <a:r>
              <a:rPr dirty="0" sz="4050" spc="35"/>
              <a:t> </a:t>
            </a:r>
            <a:r>
              <a:rPr dirty="0" sz="4050" spc="-10"/>
              <a:t>feedbacks.</a:t>
            </a:r>
            <a:endParaRPr sz="4050"/>
          </a:p>
          <a:p>
            <a:pPr marL="12700">
              <a:lnSpc>
                <a:spcPct val="100000"/>
              </a:lnSpc>
              <a:spcBef>
                <a:spcPts val="3415"/>
              </a:spcBef>
            </a:pPr>
            <a:r>
              <a:rPr dirty="0" u="heavy" spc="1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Future</a:t>
            </a:r>
            <a:r>
              <a:rPr dirty="0" u="heavy" spc="2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directions:</a:t>
            </a:r>
          </a:p>
          <a:p>
            <a:pPr algn="just" marL="12700" marR="5080">
              <a:lnSpc>
                <a:spcPct val="91500"/>
              </a:lnSpc>
              <a:spcBef>
                <a:spcPts val="3810"/>
              </a:spcBef>
            </a:pPr>
            <a:r>
              <a:rPr dirty="0"/>
              <a:t>The</a:t>
            </a:r>
            <a:r>
              <a:rPr dirty="0" spc="825"/>
              <a:t> </a:t>
            </a:r>
            <a:r>
              <a:rPr dirty="0"/>
              <a:t>Administrator</a:t>
            </a:r>
            <a:r>
              <a:rPr dirty="0" spc="819"/>
              <a:t> </a:t>
            </a:r>
            <a:r>
              <a:rPr dirty="0"/>
              <a:t>of</a:t>
            </a:r>
            <a:r>
              <a:rPr dirty="0" spc="825"/>
              <a:t> </a:t>
            </a:r>
            <a:r>
              <a:rPr dirty="0"/>
              <a:t>the</a:t>
            </a:r>
            <a:r>
              <a:rPr dirty="0" spc="844"/>
              <a:t> </a:t>
            </a:r>
            <a:r>
              <a:rPr dirty="0"/>
              <a:t>web</a:t>
            </a:r>
            <a:r>
              <a:rPr dirty="0" spc="835"/>
              <a:t> </a:t>
            </a:r>
            <a:r>
              <a:rPr dirty="0"/>
              <a:t>site</a:t>
            </a:r>
            <a:r>
              <a:rPr dirty="0" spc="844"/>
              <a:t> </a:t>
            </a:r>
            <a:r>
              <a:rPr dirty="0"/>
              <a:t>can</a:t>
            </a:r>
            <a:r>
              <a:rPr dirty="0" spc="825"/>
              <a:t> </a:t>
            </a:r>
            <a:r>
              <a:rPr dirty="0"/>
              <a:t>be</a:t>
            </a:r>
            <a:r>
              <a:rPr dirty="0" spc="830"/>
              <a:t> </a:t>
            </a:r>
            <a:r>
              <a:rPr dirty="0"/>
              <a:t>given</a:t>
            </a:r>
            <a:r>
              <a:rPr dirty="0" spc="830"/>
              <a:t> </a:t>
            </a:r>
            <a:r>
              <a:rPr dirty="0"/>
              <a:t>more</a:t>
            </a:r>
            <a:r>
              <a:rPr dirty="0" spc="840"/>
              <a:t> </a:t>
            </a:r>
            <a:r>
              <a:rPr dirty="0"/>
              <a:t>functionality,</a:t>
            </a:r>
            <a:r>
              <a:rPr dirty="0" spc="835"/>
              <a:t> </a:t>
            </a:r>
            <a:r>
              <a:rPr dirty="0" spc="-20"/>
              <a:t>like </a:t>
            </a:r>
            <a:r>
              <a:rPr dirty="0"/>
              <a:t>looking</a:t>
            </a:r>
            <a:r>
              <a:rPr dirty="0" spc="165"/>
              <a:t> </a:t>
            </a:r>
            <a:r>
              <a:rPr dirty="0"/>
              <a:t>at</a:t>
            </a:r>
            <a:r>
              <a:rPr dirty="0" spc="150"/>
              <a:t> </a:t>
            </a:r>
            <a:r>
              <a:rPr dirty="0"/>
              <a:t>a</a:t>
            </a:r>
            <a:r>
              <a:rPr dirty="0" spc="155"/>
              <a:t> </a:t>
            </a:r>
            <a:r>
              <a:rPr dirty="0"/>
              <a:t>specific</a:t>
            </a:r>
            <a:r>
              <a:rPr dirty="0" spc="160"/>
              <a:t> </a:t>
            </a:r>
            <a:r>
              <a:rPr dirty="0"/>
              <a:t>customer's</a:t>
            </a:r>
            <a:r>
              <a:rPr dirty="0" spc="155"/>
              <a:t> </a:t>
            </a:r>
            <a:r>
              <a:rPr dirty="0"/>
              <a:t>profile,</a:t>
            </a:r>
            <a:r>
              <a:rPr dirty="0" spc="160"/>
              <a:t> </a:t>
            </a:r>
            <a:r>
              <a:rPr dirty="0"/>
              <a:t>the</a:t>
            </a:r>
            <a:r>
              <a:rPr dirty="0" spc="155"/>
              <a:t> </a:t>
            </a:r>
            <a:r>
              <a:rPr dirty="0"/>
              <a:t>books</a:t>
            </a:r>
            <a:r>
              <a:rPr dirty="0" spc="150"/>
              <a:t> </a:t>
            </a:r>
            <a:r>
              <a:rPr dirty="0"/>
              <a:t>that</a:t>
            </a:r>
            <a:r>
              <a:rPr dirty="0" spc="165"/>
              <a:t> </a:t>
            </a:r>
            <a:r>
              <a:rPr dirty="0"/>
              <a:t>have</a:t>
            </a:r>
            <a:r>
              <a:rPr dirty="0" spc="165"/>
              <a:t> </a:t>
            </a:r>
            <a:r>
              <a:rPr dirty="0"/>
              <a:t>to</a:t>
            </a:r>
            <a:r>
              <a:rPr dirty="0" spc="160"/>
              <a:t> </a:t>
            </a:r>
            <a:r>
              <a:rPr dirty="0"/>
              <a:t>be</a:t>
            </a:r>
            <a:r>
              <a:rPr dirty="0" spc="155"/>
              <a:t> </a:t>
            </a:r>
            <a:r>
              <a:rPr dirty="0" spc="-10"/>
              <a:t>reordered, </a:t>
            </a:r>
            <a:r>
              <a:rPr dirty="0" spc="-20"/>
              <a:t>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959" y="1769365"/>
            <a:ext cx="5211445" cy="105410"/>
          </a:xfrm>
          <a:custGeom>
            <a:avLst/>
            <a:gdLst/>
            <a:ahLst/>
            <a:cxnLst/>
            <a:rect l="l" t="t" r="r" b="b"/>
            <a:pathLst>
              <a:path w="5211445" h="105410">
                <a:moveTo>
                  <a:pt x="5211445" y="0"/>
                </a:moveTo>
                <a:lnTo>
                  <a:pt x="0" y="0"/>
                </a:lnTo>
                <a:lnTo>
                  <a:pt x="0" y="105154"/>
                </a:lnTo>
                <a:lnTo>
                  <a:pt x="5211445" y="105154"/>
                </a:lnTo>
                <a:lnTo>
                  <a:pt x="5211445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4199" rIns="0" bIns="0" rtlCol="0" vert="horz">
            <a:spAutoFit/>
          </a:bodyPr>
          <a:lstStyle/>
          <a:p>
            <a:pPr marL="3540760">
              <a:lnSpc>
                <a:spcPct val="100000"/>
              </a:lnSpc>
              <a:spcBef>
                <a:spcPts val="95"/>
              </a:spcBef>
            </a:pPr>
            <a:r>
              <a:rPr dirty="0"/>
              <a:t>R</a:t>
            </a:r>
            <a:r>
              <a:rPr dirty="0" spc="-595"/>
              <a:t> </a:t>
            </a:r>
            <a:r>
              <a:rPr dirty="0" spc="-530"/>
              <a:t>e</a:t>
            </a:r>
            <a:r>
              <a:rPr dirty="0" spc="140"/>
              <a:t>f</a:t>
            </a:r>
            <a:r>
              <a:rPr dirty="0" spc="-530"/>
              <a:t>e</a:t>
            </a:r>
            <a:r>
              <a:rPr dirty="0" spc="770"/>
              <a:t>r</a:t>
            </a:r>
            <a:r>
              <a:rPr dirty="0" spc="-530"/>
              <a:t>e</a:t>
            </a:r>
            <a:r>
              <a:rPr dirty="0" spc="160"/>
              <a:t>n</a:t>
            </a:r>
            <a:r>
              <a:rPr dirty="0" spc="215"/>
              <a:t>c</a:t>
            </a:r>
            <a:r>
              <a:rPr dirty="0" spc="-530"/>
              <a:t>e</a:t>
            </a:r>
            <a:r>
              <a:rPr dirty="0"/>
              <a:t>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45642" y="2422600"/>
            <a:ext cx="16791940" cy="7411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850" spc="39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WEBSITES:</a:t>
            </a:r>
            <a:endParaRPr sz="3850">
              <a:latin typeface="Calibri"/>
              <a:cs typeface="Calibri"/>
            </a:endParaRPr>
          </a:p>
          <a:p>
            <a:pPr marL="710565" indent="-697865">
              <a:lnSpc>
                <a:spcPct val="100000"/>
              </a:lnSpc>
              <a:spcBef>
                <a:spcPts val="3900"/>
              </a:spcBef>
              <a:buAutoNum type="arabicPlain"/>
              <a:tabLst>
                <a:tab pos="710565" algn="l"/>
              </a:tabLst>
            </a:pPr>
            <a:r>
              <a:rPr dirty="0" sz="3850">
                <a:latin typeface="Calibri"/>
                <a:cs typeface="Calibri"/>
              </a:rPr>
              <a:t>Spring</a:t>
            </a:r>
            <a:r>
              <a:rPr dirty="0" sz="3850" spc="150">
                <a:latin typeface="Calibri"/>
                <a:cs typeface="Calibri"/>
              </a:rPr>
              <a:t> </a:t>
            </a:r>
            <a:r>
              <a:rPr dirty="0" sz="3850">
                <a:latin typeface="Calibri"/>
                <a:cs typeface="Calibri"/>
              </a:rPr>
              <a:t>Framework</a:t>
            </a:r>
            <a:r>
              <a:rPr dirty="0" sz="3850" spc="65">
                <a:latin typeface="Calibri"/>
                <a:cs typeface="Calibri"/>
              </a:rPr>
              <a:t> </a:t>
            </a:r>
            <a:r>
              <a:rPr dirty="0" sz="3850" spc="-35">
                <a:latin typeface="Calibri"/>
                <a:cs typeface="Calibri"/>
              </a:rPr>
              <a:t>Reference</a:t>
            </a:r>
            <a:r>
              <a:rPr dirty="0" sz="3850" spc="55">
                <a:latin typeface="Calibri"/>
                <a:cs typeface="Calibri"/>
              </a:rPr>
              <a:t> </a:t>
            </a:r>
            <a:r>
              <a:rPr dirty="0" sz="3850" spc="-10">
                <a:latin typeface="Calibri"/>
                <a:cs typeface="Calibri"/>
              </a:rPr>
              <a:t>Documentation:</a:t>
            </a:r>
            <a:endParaRPr sz="3850">
              <a:latin typeface="Calibri"/>
              <a:cs typeface="Calibri"/>
            </a:endParaRPr>
          </a:p>
          <a:p>
            <a:pPr marL="12700" marR="605155">
              <a:lnSpc>
                <a:spcPts val="4200"/>
              </a:lnSpc>
              <a:spcBef>
                <a:spcPts val="4380"/>
              </a:spcBef>
            </a:pPr>
            <a:r>
              <a:rPr dirty="0" sz="3850" spc="-85">
                <a:latin typeface="Calibri"/>
                <a:cs typeface="Calibri"/>
                <a:hlinkClick r:id="rId2"/>
              </a:rPr>
              <a:t>2</a:t>
            </a:r>
            <a:r>
              <a:rPr dirty="0" u="sng" sz="3850" spc="-8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http://static.springframework.org/spring/docs/2.5.x/reference/index.html</a:t>
            </a:r>
            <a:r>
              <a:rPr dirty="0" u="sng" sz="3850" spc="4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3850" spc="-10">
                <a:latin typeface="Calibri"/>
                <a:cs typeface="Calibri"/>
              </a:rPr>
              <a:t>[Apache </a:t>
            </a:r>
            <a:r>
              <a:rPr dirty="0" sz="3850">
                <a:latin typeface="Calibri"/>
                <a:cs typeface="Calibri"/>
              </a:rPr>
              <a:t>Maven:</a:t>
            </a:r>
            <a:r>
              <a:rPr dirty="0" sz="3850" spc="-55">
                <a:latin typeface="Calibri"/>
                <a:cs typeface="Calibri"/>
              </a:rPr>
              <a:t> </a:t>
            </a:r>
            <a:r>
              <a:rPr dirty="0" u="sng" sz="3850" spc="-7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http://maven.apache.org/</a:t>
            </a:r>
            <a:r>
              <a:rPr dirty="0" sz="3850" spc="-75">
                <a:latin typeface="Calibri"/>
                <a:cs typeface="Calibri"/>
              </a:rPr>
              <a:t>]</a:t>
            </a: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dirty="0" u="heavy" sz="41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Books</a:t>
            </a:r>
            <a:r>
              <a:rPr dirty="0" sz="4100" spc="-10">
                <a:latin typeface="Calibri"/>
                <a:cs typeface="Calibri"/>
              </a:rPr>
              <a:t>:</a:t>
            </a:r>
            <a:endParaRPr sz="4100">
              <a:latin typeface="Calibri"/>
              <a:cs typeface="Calibri"/>
            </a:endParaRPr>
          </a:p>
          <a:p>
            <a:pPr marL="12700" marR="971550">
              <a:lnSpc>
                <a:spcPts val="4500"/>
              </a:lnSpc>
              <a:spcBef>
                <a:spcPts val="3979"/>
              </a:spcBef>
              <a:tabLst>
                <a:tab pos="4805680" algn="l"/>
              </a:tabLst>
            </a:pPr>
            <a:r>
              <a:rPr dirty="0" sz="4100">
                <a:latin typeface="Calibri"/>
                <a:cs typeface="Calibri"/>
              </a:rPr>
              <a:t>1Online</a:t>
            </a:r>
            <a:r>
              <a:rPr dirty="0" sz="4100" spc="195">
                <a:latin typeface="Calibri"/>
                <a:cs typeface="Calibri"/>
              </a:rPr>
              <a:t> </a:t>
            </a:r>
            <a:r>
              <a:rPr dirty="0" sz="4100" spc="-90">
                <a:latin typeface="Calibri"/>
                <a:cs typeface="Calibri"/>
              </a:rPr>
              <a:t>bookstore</a:t>
            </a:r>
            <a:r>
              <a:rPr dirty="0" sz="4100" spc="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-</a:t>
            </a:r>
            <a:r>
              <a:rPr dirty="0" sz="4100" spc="250">
                <a:latin typeface="Calibri"/>
                <a:cs typeface="Calibri"/>
              </a:rPr>
              <a:t> </a:t>
            </a:r>
            <a:r>
              <a:rPr dirty="0" sz="4100" spc="-50">
                <a:latin typeface="Calibri"/>
                <a:cs typeface="Calibri"/>
              </a:rPr>
              <a:t>A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10">
                <a:latin typeface="Calibri"/>
                <a:cs typeface="Calibri"/>
              </a:rPr>
              <a:t>new</a:t>
            </a:r>
            <a:r>
              <a:rPr dirty="0" sz="4100" spc="-185">
                <a:latin typeface="Calibri"/>
                <a:cs typeface="Calibri"/>
              </a:rPr>
              <a:t> </a:t>
            </a:r>
            <a:r>
              <a:rPr dirty="0" sz="4100" spc="-120">
                <a:latin typeface="Calibri"/>
                <a:cs typeface="Calibri"/>
              </a:rPr>
              <a:t>trend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35">
                <a:latin typeface="Calibri"/>
                <a:cs typeface="Calibri"/>
              </a:rPr>
              <a:t> </a:t>
            </a:r>
            <a:r>
              <a:rPr dirty="0" sz="4100" spc="-45">
                <a:latin typeface="Calibri"/>
                <a:cs typeface="Calibri"/>
              </a:rPr>
              <a:t>textbook</a:t>
            </a:r>
            <a:r>
              <a:rPr dirty="0" sz="4100" spc="-10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sales</a:t>
            </a:r>
            <a:r>
              <a:rPr dirty="0" sz="4100" spc="-55">
                <a:latin typeface="Calibri"/>
                <a:cs typeface="Calibri"/>
              </a:rPr>
              <a:t> </a:t>
            </a:r>
            <a:r>
              <a:rPr dirty="0" sz="4100" spc="-120">
                <a:latin typeface="Calibri"/>
                <a:cs typeface="Calibri"/>
              </a:rPr>
              <a:t>management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for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services </a:t>
            </a:r>
            <a:r>
              <a:rPr dirty="0" sz="4100" spc="-30">
                <a:latin typeface="Calibri"/>
                <a:cs typeface="Calibri"/>
              </a:rPr>
              <a:t>marketing</a:t>
            </a:r>
            <a:r>
              <a:rPr dirty="0" sz="4100" spc="5">
                <a:latin typeface="Calibri"/>
                <a:cs typeface="Calibri"/>
              </a:rPr>
              <a:t> </a:t>
            </a:r>
            <a:r>
              <a:rPr dirty="0" sz="4100" spc="-95">
                <a:latin typeface="Calibri"/>
                <a:cs typeface="Calibri"/>
              </a:rPr>
              <a:t>Prathamesh</a:t>
            </a:r>
            <a:r>
              <a:rPr dirty="0" sz="4100" spc="-3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Muzumdar</a:t>
            </a:r>
            <a:r>
              <a:rPr dirty="0" sz="4100" spc="1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University</a:t>
            </a:r>
            <a:r>
              <a:rPr dirty="0" sz="4100" spc="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Texas</a:t>
            </a:r>
            <a:r>
              <a:rPr dirty="0" sz="4100" spc="105">
                <a:latin typeface="Calibri"/>
                <a:cs typeface="Calibri"/>
              </a:rPr>
              <a:t> </a:t>
            </a:r>
            <a:r>
              <a:rPr dirty="0" sz="4100" spc="-85">
                <a:latin typeface="Calibri"/>
                <a:cs typeface="Calibri"/>
              </a:rPr>
              <a:t>at</a:t>
            </a:r>
            <a:r>
              <a:rPr dirty="0" sz="4100" spc="-13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Arlington</a:t>
            </a:r>
            <a:endParaRPr sz="4100">
              <a:latin typeface="Calibri"/>
              <a:cs typeface="Calibri"/>
            </a:endParaRPr>
          </a:p>
          <a:p>
            <a:pPr marL="12700" marR="5080" indent="334645">
              <a:lnSpc>
                <a:spcPts val="4500"/>
              </a:lnSpc>
              <a:spcBef>
                <a:spcPts val="3794"/>
              </a:spcBef>
              <a:buAutoNum type="arabicPlain" startAt="2"/>
              <a:tabLst>
                <a:tab pos="347345" algn="l"/>
                <a:tab pos="2179955" algn="l"/>
                <a:tab pos="4904740" algn="l"/>
                <a:tab pos="7471409" algn="l"/>
                <a:tab pos="9747250" algn="l"/>
                <a:tab pos="11017885" algn="l"/>
                <a:tab pos="12726670" algn="l"/>
                <a:tab pos="14624685" algn="l"/>
                <a:tab pos="15227935" algn="l"/>
                <a:tab pos="16514444" algn="l"/>
              </a:tabLst>
            </a:pPr>
            <a:r>
              <a:rPr dirty="0" sz="4100">
                <a:latin typeface="Calibri"/>
                <a:cs typeface="Calibri"/>
              </a:rPr>
              <a:t>C</a:t>
            </a:r>
            <a:r>
              <a:rPr dirty="0" sz="4100" spc="-38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hris</a:t>
            </a:r>
            <a:r>
              <a:rPr dirty="0" sz="4100">
                <a:latin typeface="Calibri"/>
                <a:cs typeface="Calibri"/>
              </a:rPr>
              <a:t>	R</a:t>
            </a:r>
            <a:r>
              <a:rPr dirty="0" sz="4100" spc="-42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ichardson.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310">
                <a:latin typeface="Calibri"/>
                <a:cs typeface="Calibri"/>
              </a:rPr>
              <a:t>U</a:t>
            </a:r>
            <a:r>
              <a:rPr dirty="0" sz="4100" spc="-150">
                <a:latin typeface="Calibri"/>
                <a:cs typeface="Calibri"/>
              </a:rPr>
              <a:t>n</a:t>
            </a:r>
            <a:r>
              <a:rPr dirty="0" sz="4100" spc="-310">
                <a:latin typeface="Calibri"/>
                <a:cs typeface="Calibri"/>
              </a:rPr>
              <a:t>t</a:t>
            </a:r>
            <a:r>
              <a:rPr dirty="0" sz="4100" spc="-165">
                <a:latin typeface="Calibri"/>
                <a:cs typeface="Calibri"/>
              </a:rPr>
              <a:t>a</a:t>
            </a:r>
            <a:r>
              <a:rPr dirty="0" sz="4100" spc="-114">
                <a:latin typeface="Calibri"/>
                <a:cs typeface="Calibri"/>
              </a:rPr>
              <a:t>n</a:t>
            </a:r>
            <a:r>
              <a:rPr dirty="0" sz="4100" spc="100">
                <a:latin typeface="Calibri"/>
                <a:cs typeface="Calibri"/>
              </a:rPr>
              <a:t>g</a:t>
            </a:r>
            <a:r>
              <a:rPr dirty="0" sz="4100" spc="165">
                <a:latin typeface="Calibri"/>
                <a:cs typeface="Calibri"/>
              </a:rPr>
              <a:t>li</a:t>
            </a:r>
            <a:r>
              <a:rPr dirty="0" sz="4100" spc="-125">
                <a:latin typeface="Calibri"/>
                <a:cs typeface="Calibri"/>
              </a:rPr>
              <a:t>n</a:t>
            </a:r>
            <a:r>
              <a:rPr dirty="0" sz="4100" spc="-20">
                <a:latin typeface="Calibri"/>
                <a:cs typeface="Calibri"/>
              </a:rPr>
              <a:t>g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10">
                <a:latin typeface="Calibri"/>
                <a:cs typeface="Calibri"/>
              </a:rPr>
              <a:t>enterprise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260">
                <a:latin typeface="Calibri"/>
                <a:cs typeface="Calibri"/>
              </a:rPr>
              <a:t>J</a:t>
            </a:r>
            <a:r>
              <a:rPr dirty="0" sz="4100" spc="-240">
                <a:latin typeface="Calibri"/>
                <a:cs typeface="Calibri"/>
              </a:rPr>
              <a:t>a</a:t>
            </a:r>
            <a:r>
              <a:rPr dirty="0" sz="4100" spc="110">
                <a:latin typeface="Calibri"/>
                <a:cs typeface="Calibri"/>
              </a:rPr>
              <a:t>v</a:t>
            </a:r>
            <a:r>
              <a:rPr dirty="0" sz="4100" spc="-170">
                <a:latin typeface="Calibri"/>
                <a:cs typeface="Calibri"/>
              </a:rPr>
              <a:t>a</a:t>
            </a:r>
            <a:r>
              <a:rPr dirty="0" sz="4100" spc="-25">
                <a:latin typeface="Calibri"/>
                <a:cs typeface="Calibri"/>
              </a:rPr>
              <a:t>.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10">
                <a:latin typeface="Calibri"/>
                <a:cs typeface="Calibri"/>
              </a:rPr>
              <a:t>Queue.</a:t>
            </a:r>
            <a:r>
              <a:rPr dirty="0" sz="4100">
                <a:latin typeface="Calibri"/>
                <a:cs typeface="Calibri"/>
              </a:rPr>
              <a:t>	V</a:t>
            </a:r>
            <a:r>
              <a:rPr dirty="0" sz="4100" spc="-47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olume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25">
                <a:latin typeface="Calibri"/>
                <a:cs typeface="Calibri"/>
              </a:rPr>
              <a:t>4,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20">
                <a:latin typeface="Calibri"/>
                <a:cs typeface="Calibri"/>
              </a:rPr>
              <a:t>Issue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50">
                <a:latin typeface="Calibri"/>
                <a:cs typeface="Calibri"/>
              </a:rPr>
              <a:t>5 </a:t>
            </a:r>
            <a:r>
              <a:rPr dirty="0" sz="4100">
                <a:latin typeface="Calibri"/>
                <a:cs typeface="Calibri"/>
              </a:rPr>
              <a:t>(June</a:t>
            </a:r>
            <a:r>
              <a:rPr dirty="0" sz="4100" spc="-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2006).</a:t>
            </a:r>
            <a:r>
              <a:rPr dirty="0" sz="4100" spc="10">
                <a:latin typeface="Calibri"/>
                <a:cs typeface="Calibri"/>
              </a:rPr>
              <a:t> </a:t>
            </a:r>
            <a:r>
              <a:rPr dirty="0" sz="4100" spc="-35">
                <a:latin typeface="Calibri"/>
                <a:cs typeface="Calibri"/>
              </a:rPr>
              <a:t>Component</a:t>
            </a:r>
            <a:r>
              <a:rPr dirty="0" sz="4100">
                <a:latin typeface="Calibri"/>
                <a:cs typeface="Calibri"/>
              </a:rPr>
              <a:t> Technologies.</a:t>
            </a:r>
            <a:r>
              <a:rPr dirty="0" sz="4100" spc="40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Pages:36-</a:t>
            </a:r>
            <a:r>
              <a:rPr dirty="0" sz="4100">
                <a:latin typeface="Calibri"/>
                <a:cs typeface="Calibri"/>
              </a:rPr>
              <a:t>44.</a:t>
            </a:r>
            <a:r>
              <a:rPr dirty="0" sz="4100" spc="-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2006.</a:t>
            </a:r>
            <a:r>
              <a:rPr dirty="0" sz="4100" spc="15">
                <a:latin typeface="Calibri"/>
                <a:cs typeface="Calibri"/>
              </a:rPr>
              <a:t> </a:t>
            </a:r>
            <a:r>
              <a:rPr dirty="0" sz="4100" spc="220">
                <a:latin typeface="Calibri"/>
                <a:cs typeface="Calibri"/>
              </a:rPr>
              <a:t>ISSN:</a:t>
            </a:r>
            <a:r>
              <a:rPr dirty="0" sz="4100" spc="33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1542-</a:t>
            </a:r>
            <a:r>
              <a:rPr dirty="0" sz="4100" spc="-20">
                <a:latin typeface="Calibri"/>
                <a:cs typeface="Calibri"/>
              </a:rPr>
              <a:t>7730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32931"/>
            <a:ext cx="4677155" cy="435254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245485" y="1395222"/>
            <a:ext cx="10920095" cy="7595234"/>
            <a:chOff x="3245485" y="1395222"/>
            <a:chExt cx="10920095" cy="7595234"/>
          </a:xfrm>
        </p:grpSpPr>
        <p:sp>
          <p:nvSpPr>
            <p:cNvPr id="4" name="object 4" descr=""/>
            <p:cNvSpPr/>
            <p:nvPr/>
          </p:nvSpPr>
          <p:spPr>
            <a:xfrm>
              <a:off x="3245485" y="2359659"/>
              <a:ext cx="5239385" cy="3068955"/>
            </a:xfrm>
            <a:custGeom>
              <a:avLst/>
              <a:gdLst/>
              <a:ahLst/>
              <a:cxnLst/>
              <a:rect l="l" t="t" r="r" b="b"/>
              <a:pathLst>
                <a:path w="5239384" h="3068954">
                  <a:moveTo>
                    <a:pt x="5239016" y="866406"/>
                  </a:moveTo>
                  <a:lnTo>
                    <a:pt x="5238915" y="828306"/>
                  </a:lnTo>
                  <a:lnTo>
                    <a:pt x="5235727" y="764806"/>
                  </a:lnTo>
                  <a:lnTo>
                    <a:pt x="5233327" y="726706"/>
                  </a:lnTo>
                  <a:lnTo>
                    <a:pt x="5227320" y="675906"/>
                  </a:lnTo>
                  <a:lnTo>
                    <a:pt x="5216982" y="625106"/>
                  </a:lnTo>
                  <a:lnTo>
                    <a:pt x="5203520" y="574306"/>
                  </a:lnTo>
                  <a:lnTo>
                    <a:pt x="5186921" y="523506"/>
                  </a:lnTo>
                  <a:lnTo>
                    <a:pt x="5167185" y="485406"/>
                  </a:lnTo>
                  <a:lnTo>
                    <a:pt x="5144313" y="447306"/>
                  </a:lnTo>
                  <a:lnTo>
                    <a:pt x="5118316" y="409206"/>
                  </a:lnTo>
                  <a:lnTo>
                    <a:pt x="5089156" y="383806"/>
                  </a:lnTo>
                  <a:lnTo>
                    <a:pt x="5056873" y="345706"/>
                  </a:lnTo>
                  <a:lnTo>
                    <a:pt x="5021453" y="320306"/>
                  </a:lnTo>
                  <a:lnTo>
                    <a:pt x="4983277" y="294906"/>
                  </a:lnTo>
                  <a:lnTo>
                    <a:pt x="4942764" y="282206"/>
                  </a:lnTo>
                  <a:lnTo>
                    <a:pt x="4899914" y="269506"/>
                  </a:lnTo>
                  <a:lnTo>
                    <a:pt x="4854727" y="256806"/>
                  </a:lnTo>
                  <a:lnTo>
                    <a:pt x="4807216" y="244106"/>
                  </a:lnTo>
                  <a:lnTo>
                    <a:pt x="4650676" y="244106"/>
                  </a:lnTo>
                  <a:lnTo>
                    <a:pt x="4593844" y="256806"/>
                  </a:lnTo>
                  <a:lnTo>
                    <a:pt x="4398518" y="307606"/>
                  </a:lnTo>
                  <a:lnTo>
                    <a:pt x="4351858" y="333006"/>
                  </a:lnTo>
                  <a:lnTo>
                    <a:pt x="4306049" y="358406"/>
                  </a:lnTo>
                  <a:lnTo>
                    <a:pt x="4261104" y="383806"/>
                  </a:lnTo>
                  <a:lnTo>
                    <a:pt x="4221912" y="409206"/>
                  </a:lnTo>
                  <a:lnTo>
                    <a:pt x="4142206" y="460006"/>
                  </a:lnTo>
                  <a:lnTo>
                    <a:pt x="4101681" y="498106"/>
                  </a:lnTo>
                  <a:lnTo>
                    <a:pt x="4060723" y="523506"/>
                  </a:lnTo>
                  <a:lnTo>
                    <a:pt x="4019321" y="561606"/>
                  </a:lnTo>
                  <a:lnTo>
                    <a:pt x="3966819" y="609320"/>
                  </a:lnTo>
                  <a:lnTo>
                    <a:pt x="3939540" y="576021"/>
                  </a:lnTo>
                  <a:lnTo>
                    <a:pt x="3951224" y="409206"/>
                  </a:lnTo>
                  <a:lnTo>
                    <a:pt x="3671951" y="462026"/>
                  </a:lnTo>
                  <a:lnTo>
                    <a:pt x="3665258" y="460006"/>
                  </a:lnTo>
                  <a:lnTo>
                    <a:pt x="3593338" y="460006"/>
                  </a:lnTo>
                  <a:lnTo>
                    <a:pt x="3593338" y="787958"/>
                  </a:lnTo>
                  <a:lnTo>
                    <a:pt x="3565601" y="1183906"/>
                  </a:lnTo>
                  <a:lnTo>
                    <a:pt x="3546729" y="1183906"/>
                  </a:lnTo>
                  <a:lnTo>
                    <a:pt x="3546729" y="1453362"/>
                  </a:lnTo>
                  <a:lnTo>
                    <a:pt x="3498126" y="2146922"/>
                  </a:lnTo>
                  <a:lnTo>
                    <a:pt x="3473399" y="2161806"/>
                  </a:lnTo>
                  <a:lnTo>
                    <a:pt x="3430092" y="2199906"/>
                  </a:lnTo>
                  <a:lnTo>
                    <a:pt x="3385693" y="2225306"/>
                  </a:lnTo>
                  <a:lnTo>
                    <a:pt x="3249739" y="2301506"/>
                  </a:lnTo>
                  <a:lnTo>
                    <a:pt x="3065653" y="2352306"/>
                  </a:lnTo>
                  <a:lnTo>
                    <a:pt x="3006674" y="2352306"/>
                  </a:lnTo>
                  <a:lnTo>
                    <a:pt x="2952458" y="2365006"/>
                  </a:lnTo>
                  <a:lnTo>
                    <a:pt x="2950756" y="2365006"/>
                  </a:lnTo>
                  <a:lnTo>
                    <a:pt x="3003080" y="1625523"/>
                  </a:lnTo>
                  <a:lnTo>
                    <a:pt x="3020555" y="1615706"/>
                  </a:lnTo>
                  <a:lnTo>
                    <a:pt x="3068993" y="1603006"/>
                  </a:lnTo>
                  <a:lnTo>
                    <a:pt x="3120644" y="1577606"/>
                  </a:lnTo>
                  <a:lnTo>
                    <a:pt x="3175482" y="1552206"/>
                  </a:lnTo>
                  <a:lnTo>
                    <a:pt x="3233547" y="1539506"/>
                  </a:lnTo>
                  <a:lnTo>
                    <a:pt x="3319653" y="1514106"/>
                  </a:lnTo>
                  <a:lnTo>
                    <a:pt x="3410940" y="1488706"/>
                  </a:lnTo>
                  <a:lnTo>
                    <a:pt x="3507435" y="1463306"/>
                  </a:lnTo>
                  <a:lnTo>
                    <a:pt x="3546729" y="1453362"/>
                  </a:lnTo>
                  <a:lnTo>
                    <a:pt x="3546729" y="1183906"/>
                  </a:lnTo>
                  <a:lnTo>
                    <a:pt x="3517277" y="1183906"/>
                  </a:lnTo>
                  <a:lnTo>
                    <a:pt x="3366338" y="1222006"/>
                  </a:lnTo>
                  <a:lnTo>
                    <a:pt x="3224428" y="1260106"/>
                  </a:lnTo>
                  <a:lnTo>
                    <a:pt x="3091561" y="1298206"/>
                  </a:lnTo>
                  <a:lnTo>
                    <a:pt x="3036887" y="1323606"/>
                  </a:lnTo>
                  <a:lnTo>
                    <a:pt x="3024225" y="1326654"/>
                  </a:lnTo>
                  <a:lnTo>
                    <a:pt x="3026206" y="1298752"/>
                  </a:lnTo>
                  <a:lnTo>
                    <a:pt x="3027286" y="1266698"/>
                  </a:lnTo>
                  <a:lnTo>
                    <a:pt x="3027235" y="1232560"/>
                  </a:lnTo>
                  <a:lnTo>
                    <a:pt x="3024022" y="1161008"/>
                  </a:lnTo>
                  <a:lnTo>
                    <a:pt x="3018828" y="1102283"/>
                  </a:lnTo>
                  <a:lnTo>
                    <a:pt x="3005315" y="1025359"/>
                  </a:lnTo>
                  <a:lnTo>
                    <a:pt x="2991866" y="975309"/>
                  </a:lnTo>
                  <a:lnTo>
                    <a:pt x="2975267" y="928712"/>
                  </a:lnTo>
                  <a:lnTo>
                    <a:pt x="2955531" y="885583"/>
                  </a:lnTo>
                  <a:lnTo>
                    <a:pt x="2938183" y="855560"/>
                  </a:lnTo>
                  <a:lnTo>
                    <a:pt x="2942031" y="853706"/>
                  </a:lnTo>
                  <a:lnTo>
                    <a:pt x="2993390" y="828306"/>
                  </a:lnTo>
                  <a:lnTo>
                    <a:pt x="3091789" y="802906"/>
                  </a:lnTo>
                  <a:lnTo>
                    <a:pt x="3184436" y="777506"/>
                  </a:lnTo>
                  <a:lnTo>
                    <a:pt x="3228594" y="764806"/>
                  </a:lnTo>
                  <a:lnTo>
                    <a:pt x="3277755" y="764806"/>
                  </a:lnTo>
                  <a:lnTo>
                    <a:pt x="3325050" y="752106"/>
                  </a:lnTo>
                  <a:lnTo>
                    <a:pt x="3494671" y="752106"/>
                  </a:lnTo>
                  <a:lnTo>
                    <a:pt x="3531806" y="764806"/>
                  </a:lnTo>
                  <a:lnTo>
                    <a:pt x="3566795" y="777506"/>
                  </a:lnTo>
                  <a:lnTo>
                    <a:pt x="3593338" y="787958"/>
                  </a:lnTo>
                  <a:lnTo>
                    <a:pt x="3593338" y="460006"/>
                  </a:lnTo>
                  <a:lnTo>
                    <a:pt x="3573856" y="460006"/>
                  </a:lnTo>
                  <a:lnTo>
                    <a:pt x="3524656" y="447306"/>
                  </a:lnTo>
                  <a:lnTo>
                    <a:pt x="3473145" y="447306"/>
                  </a:lnTo>
                  <a:lnTo>
                    <a:pt x="3419297" y="460006"/>
                  </a:lnTo>
                  <a:lnTo>
                    <a:pt x="3363137" y="460006"/>
                  </a:lnTo>
                  <a:lnTo>
                    <a:pt x="3304641" y="472706"/>
                  </a:lnTo>
                  <a:lnTo>
                    <a:pt x="3243834" y="472706"/>
                  </a:lnTo>
                  <a:lnTo>
                    <a:pt x="3152838" y="498106"/>
                  </a:lnTo>
                  <a:lnTo>
                    <a:pt x="3106839" y="498106"/>
                  </a:lnTo>
                  <a:lnTo>
                    <a:pt x="2919501" y="548906"/>
                  </a:lnTo>
                  <a:lnTo>
                    <a:pt x="2871851" y="574306"/>
                  </a:lnTo>
                  <a:lnTo>
                    <a:pt x="2810687" y="587006"/>
                  </a:lnTo>
                  <a:lnTo>
                    <a:pt x="2754719" y="612406"/>
                  </a:lnTo>
                  <a:lnTo>
                    <a:pt x="2703957" y="625106"/>
                  </a:lnTo>
                  <a:lnTo>
                    <a:pt x="2658389" y="650506"/>
                  </a:lnTo>
                  <a:lnTo>
                    <a:pt x="2643200" y="655294"/>
                  </a:lnTo>
                  <a:lnTo>
                    <a:pt x="2642882" y="655205"/>
                  </a:lnTo>
                  <a:lnTo>
                    <a:pt x="2595334" y="647763"/>
                  </a:lnTo>
                  <a:lnTo>
                    <a:pt x="2545461" y="644017"/>
                  </a:lnTo>
                  <a:lnTo>
                    <a:pt x="2493226" y="643966"/>
                  </a:lnTo>
                  <a:lnTo>
                    <a:pt x="2438666" y="647611"/>
                  </a:lnTo>
                  <a:lnTo>
                    <a:pt x="2381758" y="654939"/>
                  </a:lnTo>
                  <a:lnTo>
                    <a:pt x="2331618" y="664375"/>
                  </a:lnTo>
                  <a:lnTo>
                    <a:pt x="2282329" y="676668"/>
                  </a:lnTo>
                  <a:lnTo>
                    <a:pt x="2233904" y="691819"/>
                  </a:lnTo>
                  <a:lnTo>
                    <a:pt x="2186343" y="709841"/>
                  </a:lnTo>
                  <a:lnTo>
                    <a:pt x="2139619" y="730719"/>
                  </a:lnTo>
                  <a:lnTo>
                    <a:pt x="2093760" y="754456"/>
                  </a:lnTo>
                  <a:lnTo>
                    <a:pt x="2048764" y="781050"/>
                  </a:lnTo>
                  <a:lnTo>
                    <a:pt x="2009533" y="806577"/>
                  </a:lnTo>
                  <a:lnTo>
                    <a:pt x="1969871" y="834199"/>
                  </a:lnTo>
                  <a:lnTo>
                    <a:pt x="1929765" y="863917"/>
                  </a:lnTo>
                  <a:lnTo>
                    <a:pt x="1889213" y="895718"/>
                  </a:lnTo>
                  <a:lnTo>
                    <a:pt x="1848231" y="929614"/>
                  </a:lnTo>
                  <a:lnTo>
                    <a:pt x="1806803" y="965593"/>
                  </a:lnTo>
                  <a:lnTo>
                    <a:pt x="1764931" y="1003668"/>
                  </a:lnTo>
                  <a:lnTo>
                    <a:pt x="1722628" y="1043813"/>
                  </a:lnTo>
                  <a:lnTo>
                    <a:pt x="1761045" y="491705"/>
                  </a:lnTo>
                  <a:lnTo>
                    <a:pt x="2256663" y="413258"/>
                  </a:lnTo>
                  <a:lnTo>
                    <a:pt x="2277110" y="101981"/>
                  </a:lnTo>
                  <a:lnTo>
                    <a:pt x="1782711" y="180301"/>
                  </a:lnTo>
                  <a:lnTo>
                    <a:pt x="1795272" y="0"/>
                  </a:lnTo>
                  <a:lnTo>
                    <a:pt x="1459484" y="53213"/>
                  </a:lnTo>
                  <a:lnTo>
                    <a:pt x="1446936" y="233502"/>
                  </a:lnTo>
                  <a:lnTo>
                    <a:pt x="20307" y="459486"/>
                  </a:lnTo>
                  <a:lnTo>
                    <a:pt x="0" y="770636"/>
                  </a:lnTo>
                  <a:lnTo>
                    <a:pt x="949706" y="620268"/>
                  </a:lnTo>
                  <a:lnTo>
                    <a:pt x="778256" y="3068828"/>
                  </a:lnTo>
                  <a:lnTo>
                    <a:pt x="1136142" y="3012186"/>
                  </a:lnTo>
                  <a:lnTo>
                    <a:pt x="1307465" y="563499"/>
                  </a:lnTo>
                  <a:lnTo>
                    <a:pt x="1425270" y="544855"/>
                  </a:lnTo>
                  <a:lnTo>
                    <a:pt x="1258824" y="2937129"/>
                  </a:lnTo>
                  <a:lnTo>
                    <a:pt x="1594612" y="2884043"/>
                  </a:lnTo>
                  <a:lnTo>
                    <a:pt x="1702181" y="1339215"/>
                  </a:lnTo>
                  <a:lnTo>
                    <a:pt x="1742224" y="1302842"/>
                  </a:lnTo>
                  <a:lnTo>
                    <a:pt x="1782800" y="1267612"/>
                  </a:lnTo>
                  <a:lnTo>
                    <a:pt x="1823910" y="1233525"/>
                  </a:lnTo>
                  <a:lnTo>
                    <a:pt x="1865553" y="1200594"/>
                  </a:lnTo>
                  <a:lnTo>
                    <a:pt x="1907717" y="1168819"/>
                  </a:lnTo>
                  <a:lnTo>
                    <a:pt x="1950415" y="1138199"/>
                  </a:lnTo>
                  <a:lnTo>
                    <a:pt x="1993646" y="1108710"/>
                  </a:lnTo>
                  <a:lnTo>
                    <a:pt x="2043874" y="1077214"/>
                  </a:lnTo>
                  <a:lnTo>
                    <a:pt x="2093239" y="1050150"/>
                  </a:lnTo>
                  <a:lnTo>
                    <a:pt x="2141740" y="1027518"/>
                  </a:lnTo>
                  <a:lnTo>
                    <a:pt x="2189353" y="1009294"/>
                  </a:lnTo>
                  <a:lnTo>
                    <a:pt x="2236089" y="995464"/>
                  </a:lnTo>
                  <a:lnTo>
                    <a:pt x="2281936" y="986028"/>
                  </a:lnTo>
                  <a:lnTo>
                    <a:pt x="2343467" y="978446"/>
                  </a:lnTo>
                  <a:lnTo>
                    <a:pt x="2399068" y="976134"/>
                  </a:lnTo>
                  <a:lnTo>
                    <a:pt x="2448712" y="979093"/>
                  </a:lnTo>
                  <a:lnTo>
                    <a:pt x="2492413" y="987336"/>
                  </a:lnTo>
                  <a:lnTo>
                    <a:pt x="2530157" y="1000874"/>
                  </a:lnTo>
                  <a:lnTo>
                    <a:pt x="2594000" y="1048804"/>
                  </a:lnTo>
                  <a:lnTo>
                    <a:pt x="2621038" y="1084783"/>
                  </a:lnTo>
                  <a:lnTo>
                    <a:pt x="2643086" y="1127645"/>
                  </a:lnTo>
                  <a:lnTo>
                    <a:pt x="2660104" y="1177404"/>
                  </a:lnTo>
                  <a:lnTo>
                    <a:pt x="2672080" y="1234059"/>
                  </a:lnTo>
                  <a:lnTo>
                    <a:pt x="2680309" y="1304518"/>
                  </a:lnTo>
                  <a:lnTo>
                    <a:pt x="2682748" y="1376299"/>
                  </a:lnTo>
                  <a:lnTo>
                    <a:pt x="2682176" y="1414119"/>
                  </a:lnTo>
                  <a:lnTo>
                    <a:pt x="2680855" y="1455153"/>
                  </a:lnTo>
                  <a:lnTo>
                    <a:pt x="2679090" y="1492999"/>
                  </a:lnTo>
                  <a:lnTo>
                    <a:pt x="2665857" y="1501406"/>
                  </a:lnTo>
                  <a:lnTo>
                    <a:pt x="2627757" y="1526806"/>
                  </a:lnTo>
                  <a:lnTo>
                    <a:pt x="2582189" y="1564906"/>
                  </a:lnTo>
                  <a:lnTo>
                    <a:pt x="2540076" y="1603006"/>
                  </a:lnTo>
                  <a:lnTo>
                    <a:pt x="2501417" y="1641106"/>
                  </a:lnTo>
                  <a:lnTo>
                    <a:pt x="2466213" y="1679206"/>
                  </a:lnTo>
                  <a:lnTo>
                    <a:pt x="2434450" y="1717306"/>
                  </a:lnTo>
                  <a:lnTo>
                    <a:pt x="2406154" y="1755406"/>
                  </a:lnTo>
                  <a:lnTo>
                    <a:pt x="2381300" y="1806206"/>
                  </a:lnTo>
                  <a:lnTo>
                    <a:pt x="2359914" y="1844306"/>
                  </a:lnTo>
                  <a:lnTo>
                    <a:pt x="2342057" y="1895106"/>
                  </a:lnTo>
                  <a:lnTo>
                    <a:pt x="2327833" y="1933206"/>
                  </a:lnTo>
                  <a:lnTo>
                    <a:pt x="2317242" y="1984006"/>
                  </a:lnTo>
                  <a:lnTo>
                    <a:pt x="2310295" y="2034806"/>
                  </a:lnTo>
                  <a:lnTo>
                    <a:pt x="2306980" y="2098306"/>
                  </a:lnTo>
                  <a:lnTo>
                    <a:pt x="2307310" y="2149106"/>
                  </a:lnTo>
                  <a:lnTo>
                    <a:pt x="2311273" y="2199906"/>
                  </a:lnTo>
                  <a:lnTo>
                    <a:pt x="2318893" y="2263406"/>
                  </a:lnTo>
                  <a:lnTo>
                    <a:pt x="2329853" y="2314206"/>
                  </a:lnTo>
                  <a:lnTo>
                    <a:pt x="2345029" y="2365006"/>
                  </a:lnTo>
                  <a:lnTo>
                    <a:pt x="2364422" y="2415806"/>
                  </a:lnTo>
                  <a:lnTo>
                    <a:pt x="2388044" y="2453906"/>
                  </a:lnTo>
                  <a:lnTo>
                    <a:pt x="2415857" y="2504706"/>
                  </a:lnTo>
                  <a:lnTo>
                    <a:pt x="2447899" y="2542806"/>
                  </a:lnTo>
                  <a:lnTo>
                    <a:pt x="2484158" y="2568206"/>
                  </a:lnTo>
                  <a:lnTo>
                    <a:pt x="2524633" y="2606306"/>
                  </a:lnTo>
                  <a:lnTo>
                    <a:pt x="2563342" y="2631706"/>
                  </a:lnTo>
                  <a:lnTo>
                    <a:pt x="2599715" y="2643149"/>
                  </a:lnTo>
                  <a:lnTo>
                    <a:pt x="2593975" y="2725674"/>
                  </a:lnTo>
                  <a:lnTo>
                    <a:pt x="2866402" y="2682506"/>
                  </a:lnTo>
                  <a:lnTo>
                    <a:pt x="2932811" y="2682506"/>
                  </a:lnTo>
                  <a:lnTo>
                    <a:pt x="2989935" y="2669806"/>
                  </a:lnTo>
                  <a:lnTo>
                    <a:pt x="3043999" y="2657106"/>
                  </a:lnTo>
                  <a:lnTo>
                    <a:pt x="3095002" y="2644406"/>
                  </a:lnTo>
                  <a:lnTo>
                    <a:pt x="3142932" y="2631706"/>
                  </a:lnTo>
                  <a:lnTo>
                    <a:pt x="3187827" y="2606306"/>
                  </a:lnTo>
                  <a:lnTo>
                    <a:pt x="3240443" y="2593606"/>
                  </a:lnTo>
                  <a:lnTo>
                    <a:pt x="3290138" y="2568206"/>
                  </a:lnTo>
                  <a:lnTo>
                    <a:pt x="3336887" y="2542806"/>
                  </a:lnTo>
                  <a:lnTo>
                    <a:pt x="3380740" y="2504706"/>
                  </a:lnTo>
                  <a:lnTo>
                    <a:pt x="3420478" y="2479256"/>
                  </a:lnTo>
                  <a:lnTo>
                    <a:pt x="3459416" y="2453906"/>
                  </a:lnTo>
                  <a:lnTo>
                    <a:pt x="3477463" y="2441943"/>
                  </a:lnTo>
                  <a:lnTo>
                    <a:pt x="3470402" y="2542806"/>
                  </a:lnTo>
                  <a:lnTo>
                    <a:pt x="3671951" y="2504706"/>
                  </a:lnTo>
                  <a:lnTo>
                    <a:pt x="3806317" y="2479306"/>
                  </a:lnTo>
                  <a:lnTo>
                    <a:pt x="3972814" y="2453906"/>
                  </a:lnTo>
                  <a:lnTo>
                    <a:pt x="4070223" y="1056906"/>
                  </a:lnTo>
                  <a:lnTo>
                    <a:pt x="4072382" y="1006106"/>
                  </a:lnTo>
                  <a:lnTo>
                    <a:pt x="4072750" y="980706"/>
                  </a:lnTo>
                  <a:lnTo>
                    <a:pt x="4072636" y="942606"/>
                  </a:lnTo>
                  <a:lnTo>
                    <a:pt x="4070324" y="891806"/>
                  </a:lnTo>
                  <a:lnTo>
                    <a:pt x="4064508" y="841006"/>
                  </a:lnTo>
                  <a:lnTo>
                    <a:pt x="4058818" y="814539"/>
                  </a:lnTo>
                  <a:lnTo>
                    <a:pt x="4077868" y="802906"/>
                  </a:lnTo>
                  <a:lnTo>
                    <a:pt x="4120019" y="764806"/>
                  </a:lnTo>
                  <a:lnTo>
                    <a:pt x="4205859" y="714006"/>
                  </a:lnTo>
                  <a:lnTo>
                    <a:pt x="4256087" y="675906"/>
                  </a:lnTo>
                  <a:lnTo>
                    <a:pt x="4353877" y="625106"/>
                  </a:lnTo>
                  <a:lnTo>
                    <a:pt x="4493895" y="587006"/>
                  </a:lnTo>
                  <a:lnTo>
                    <a:pt x="4555426" y="574306"/>
                  </a:lnTo>
                  <a:lnTo>
                    <a:pt x="4660608" y="574306"/>
                  </a:lnTo>
                  <a:lnTo>
                    <a:pt x="4704270" y="587006"/>
                  </a:lnTo>
                  <a:lnTo>
                    <a:pt x="4742002" y="599706"/>
                  </a:lnTo>
                  <a:lnTo>
                    <a:pt x="4805819" y="650506"/>
                  </a:lnTo>
                  <a:lnTo>
                    <a:pt x="4832832" y="688606"/>
                  </a:lnTo>
                  <a:lnTo>
                    <a:pt x="4854854" y="726706"/>
                  </a:lnTo>
                  <a:lnTo>
                    <a:pt x="4871885" y="777506"/>
                  </a:lnTo>
                  <a:lnTo>
                    <a:pt x="4883912" y="828306"/>
                  </a:lnTo>
                  <a:lnTo>
                    <a:pt x="4888712" y="866406"/>
                  </a:lnTo>
                  <a:lnTo>
                    <a:pt x="4892103" y="904506"/>
                  </a:lnTo>
                  <a:lnTo>
                    <a:pt x="4894046" y="942606"/>
                  </a:lnTo>
                  <a:lnTo>
                    <a:pt x="4894580" y="980706"/>
                  </a:lnTo>
                  <a:lnTo>
                    <a:pt x="4894021" y="1018806"/>
                  </a:lnTo>
                  <a:lnTo>
                    <a:pt x="4892751" y="1056906"/>
                  </a:lnTo>
                  <a:lnTo>
                    <a:pt x="4890732" y="1095006"/>
                  </a:lnTo>
                  <a:lnTo>
                    <a:pt x="4887976" y="1145806"/>
                  </a:lnTo>
                  <a:lnTo>
                    <a:pt x="4806823" y="2326906"/>
                  </a:lnTo>
                  <a:lnTo>
                    <a:pt x="5141849" y="2276106"/>
                  </a:lnTo>
                  <a:lnTo>
                    <a:pt x="5235829" y="929906"/>
                  </a:lnTo>
                  <a:lnTo>
                    <a:pt x="5238000" y="904506"/>
                  </a:lnTo>
                  <a:lnTo>
                    <a:pt x="5239016" y="866406"/>
                  </a:lnTo>
                  <a:close/>
                </a:path>
              </a:pathLst>
            </a:custGeom>
            <a:solidFill>
              <a:srgbClr val="F5F1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20101" y="2611068"/>
              <a:ext cx="2964815" cy="2313305"/>
            </a:xfrm>
            <a:custGeom>
              <a:avLst/>
              <a:gdLst/>
              <a:ahLst/>
              <a:cxnLst/>
              <a:rect l="l" t="t" r="r" b="b"/>
              <a:pathLst>
                <a:path w="2964815" h="2313304">
                  <a:moveTo>
                    <a:pt x="2964370" y="622782"/>
                  </a:moveTo>
                  <a:lnTo>
                    <a:pt x="2963037" y="552373"/>
                  </a:lnTo>
                  <a:lnTo>
                    <a:pt x="2958630" y="485736"/>
                  </a:lnTo>
                  <a:lnTo>
                    <a:pt x="2952623" y="434898"/>
                  </a:lnTo>
                  <a:lnTo>
                    <a:pt x="2942285" y="381393"/>
                  </a:lnTo>
                  <a:lnTo>
                    <a:pt x="2928823" y="331355"/>
                  </a:lnTo>
                  <a:lnTo>
                    <a:pt x="2912224" y="284784"/>
                  </a:lnTo>
                  <a:lnTo>
                    <a:pt x="2892488" y="241668"/>
                  </a:lnTo>
                  <a:lnTo>
                    <a:pt x="2869615" y="202031"/>
                  </a:lnTo>
                  <a:lnTo>
                    <a:pt x="2843619" y="165849"/>
                  </a:lnTo>
                  <a:lnTo>
                    <a:pt x="2814459" y="133121"/>
                  </a:lnTo>
                  <a:lnTo>
                    <a:pt x="2782176" y="103847"/>
                  </a:lnTo>
                  <a:lnTo>
                    <a:pt x="2746756" y="78028"/>
                  </a:lnTo>
                  <a:lnTo>
                    <a:pt x="2708579" y="55791"/>
                  </a:lnTo>
                  <a:lnTo>
                    <a:pt x="2668079" y="37249"/>
                  </a:lnTo>
                  <a:lnTo>
                    <a:pt x="2625242" y="22402"/>
                  </a:lnTo>
                  <a:lnTo>
                    <a:pt x="2580081" y="11264"/>
                  </a:lnTo>
                  <a:lnTo>
                    <a:pt x="2532570" y="3810"/>
                  </a:lnTo>
                  <a:lnTo>
                    <a:pt x="2482723" y="50"/>
                  </a:lnTo>
                  <a:lnTo>
                    <a:pt x="2430538" y="0"/>
                  </a:lnTo>
                  <a:lnTo>
                    <a:pt x="2376005" y="3644"/>
                  </a:lnTo>
                  <a:lnTo>
                    <a:pt x="2319147" y="10972"/>
                  </a:lnTo>
                  <a:lnTo>
                    <a:pt x="2269007" y="20408"/>
                  </a:lnTo>
                  <a:lnTo>
                    <a:pt x="2219756" y="32702"/>
                  </a:lnTo>
                  <a:lnTo>
                    <a:pt x="2171357" y="47853"/>
                  </a:lnTo>
                  <a:lnTo>
                    <a:pt x="2123821" y="65874"/>
                  </a:lnTo>
                  <a:lnTo>
                    <a:pt x="2077161" y="86753"/>
                  </a:lnTo>
                  <a:lnTo>
                    <a:pt x="2031352" y="110490"/>
                  </a:lnTo>
                  <a:lnTo>
                    <a:pt x="1986407" y="137083"/>
                  </a:lnTo>
                  <a:lnTo>
                    <a:pt x="1947227" y="162610"/>
                  </a:lnTo>
                  <a:lnTo>
                    <a:pt x="1907603" y="190195"/>
                  </a:lnTo>
                  <a:lnTo>
                    <a:pt x="1867535" y="219849"/>
                  </a:lnTo>
                  <a:lnTo>
                    <a:pt x="1827034" y="251574"/>
                  </a:lnTo>
                  <a:lnTo>
                    <a:pt x="1786077" y="285381"/>
                  </a:lnTo>
                  <a:lnTo>
                    <a:pt x="1744675" y="321259"/>
                  </a:lnTo>
                  <a:lnTo>
                    <a:pt x="1727860" y="336499"/>
                  </a:lnTo>
                  <a:lnTo>
                    <a:pt x="1716455" y="304444"/>
                  </a:lnTo>
                  <a:lnTo>
                    <a:pt x="1696707" y="261315"/>
                  </a:lnTo>
                  <a:lnTo>
                    <a:pt x="1673834" y="221665"/>
                  </a:lnTo>
                  <a:lnTo>
                    <a:pt x="1672971" y="220484"/>
                  </a:lnTo>
                  <a:lnTo>
                    <a:pt x="1676527" y="169595"/>
                  </a:lnTo>
                  <a:lnTo>
                    <a:pt x="1638960" y="175552"/>
                  </a:lnTo>
                  <a:lnTo>
                    <a:pt x="1618653" y="152755"/>
                  </a:lnTo>
                  <a:lnTo>
                    <a:pt x="1586344" y="123494"/>
                  </a:lnTo>
                  <a:lnTo>
                    <a:pt x="1550924" y="97713"/>
                  </a:lnTo>
                  <a:lnTo>
                    <a:pt x="1512747" y="75476"/>
                  </a:lnTo>
                  <a:lnTo>
                    <a:pt x="1472247" y="56934"/>
                  </a:lnTo>
                  <a:lnTo>
                    <a:pt x="1429423" y="42087"/>
                  </a:lnTo>
                  <a:lnTo>
                    <a:pt x="1384261" y="30949"/>
                  </a:lnTo>
                  <a:lnTo>
                    <a:pt x="1336763" y="23495"/>
                  </a:lnTo>
                  <a:lnTo>
                    <a:pt x="1286929" y="19735"/>
                  </a:lnTo>
                  <a:lnTo>
                    <a:pt x="1234757" y="19685"/>
                  </a:lnTo>
                  <a:lnTo>
                    <a:pt x="1180261" y="23329"/>
                  </a:lnTo>
                  <a:lnTo>
                    <a:pt x="1123442" y="30657"/>
                  </a:lnTo>
                  <a:lnTo>
                    <a:pt x="1073302" y="40093"/>
                  </a:lnTo>
                  <a:lnTo>
                    <a:pt x="1024026" y="52387"/>
                  </a:lnTo>
                  <a:lnTo>
                    <a:pt x="975601" y="67538"/>
                  </a:lnTo>
                  <a:lnTo>
                    <a:pt x="928039" y="85534"/>
                  </a:lnTo>
                  <a:lnTo>
                    <a:pt x="881354" y="106387"/>
                  </a:lnTo>
                  <a:lnTo>
                    <a:pt x="835520" y="130098"/>
                  </a:lnTo>
                  <a:lnTo>
                    <a:pt x="790575" y="156641"/>
                  </a:lnTo>
                  <a:lnTo>
                    <a:pt x="751395" y="182206"/>
                  </a:lnTo>
                  <a:lnTo>
                    <a:pt x="711771" y="209829"/>
                  </a:lnTo>
                  <a:lnTo>
                    <a:pt x="671703" y="239509"/>
                  </a:lnTo>
                  <a:lnTo>
                    <a:pt x="631202" y="271246"/>
                  </a:lnTo>
                  <a:lnTo>
                    <a:pt x="590245" y="305066"/>
                  </a:lnTo>
                  <a:lnTo>
                    <a:pt x="548843" y="340944"/>
                  </a:lnTo>
                  <a:lnTo>
                    <a:pt x="506984" y="378891"/>
                  </a:lnTo>
                  <a:lnTo>
                    <a:pt x="464693" y="418896"/>
                  </a:lnTo>
                  <a:lnTo>
                    <a:pt x="480822" y="189280"/>
                  </a:lnTo>
                  <a:lnTo>
                    <a:pt x="144907" y="242493"/>
                  </a:lnTo>
                  <a:lnTo>
                    <a:pt x="0" y="2312974"/>
                  </a:lnTo>
                  <a:lnTo>
                    <a:pt x="335788" y="2259761"/>
                  </a:lnTo>
                  <a:lnTo>
                    <a:pt x="443992" y="714425"/>
                  </a:lnTo>
                  <a:lnTo>
                    <a:pt x="484035" y="678154"/>
                  </a:lnTo>
                  <a:lnTo>
                    <a:pt x="524611" y="643013"/>
                  </a:lnTo>
                  <a:lnTo>
                    <a:pt x="565721" y="609003"/>
                  </a:lnTo>
                  <a:lnTo>
                    <a:pt x="607339" y="576148"/>
                  </a:lnTo>
                  <a:lnTo>
                    <a:pt x="649490" y="544423"/>
                  </a:lnTo>
                  <a:lnTo>
                    <a:pt x="692150" y="513854"/>
                  </a:lnTo>
                  <a:lnTo>
                    <a:pt x="735330" y="484428"/>
                  </a:lnTo>
                  <a:lnTo>
                    <a:pt x="785558" y="452932"/>
                  </a:lnTo>
                  <a:lnTo>
                    <a:pt x="834898" y="425843"/>
                  </a:lnTo>
                  <a:lnTo>
                    <a:pt x="883361" y="403186"/>
                  </a:lnTo>
                  <a:lnTo>
                    <a:pt x="930935" y="384949"/>
                  </a:lnTo>
                  <a:lnTo>
                    <a:pt x="977646" y="371144"/>
                  </a:lnTo>
                  <a:lnTo>
                    <a:pt x="1023493" y="361746"/>
                  </a:lnTo>
                  <a:lnTo>
                    <a:pt x="1084973" y="354177"/>
                  </a:lnTo>
                  <a:lnTo>
                    <a:pt x="1140523" y="351878"/>
                  </a:lnTo>
                  <a:lnTo>
                    <a:pt x="1190142" y="354863"/>
                  </a:lnTo>
                  <a:lnTo>
                    <a:pt x="1233805" y="363118"/>
                  </a:lnTo>
                  <a:lnTo>
                    <a:pt x="1271524" y="376631"/>
                  </a:lnTo>
                  <a:lnTo>
                    <a:pt x="1303274" y="395401"/>
                  </a:lnTo>
                  <a:lnTo>
                    <a:pt x="1327124" y="417080"/>
                  </a:lnTo>
                  <a:lnTo>
                    <a:pt x="1195705" y="2293289"/>
                  </a:lnTo>
                  <a:lnTo>
                    <a:pt x="1531620" y="2240076"/>
                  </a:lnTo>
                  <a:lnTo>
                    <a:pt x="1543634" y="2068423"/>
                  </a:lnTo>
                  <a:lnTo>
                    <a:pt x="1671320" y="2048179"/>
                  </a:lnTo>
                  <a:lnTo>
                    <a:pt x="1767484" y="674484"/>
                  </a:lnTo>
                  <a:lnTo>
                    <a:pt x="1768538" y="642467"/>
                  </a:lnTo>
                  <a:lnTo>
                    <a:pt x="1768436" y="608330"/>
                  </a:lnTo>
                  <a:lnTo>
                    <a:pt x="1767624" y="584555"/>
                  </a:lnTo>
                  <a:lnTo>
                    <a:pt x="1803171" y="556475"/>
                  </a:lnTo>
                  <a:lnTo>
                    <a:pt x="1845322" y="524751"/>
                  </a:lnTo>
                  <a:lnTo>
                    <a:pt x="1887982" y="494169"/>
                  </a:lnTo>
                  <a:lnTo>
                    <a:pt x="1931162" y="464743"/>
                  </a:lnTo>
                  <a:lnTo>
                    <a:pt x="1981390" y="433247"/>
                  </a:lnTo>
                  <a:lnTo>
                    <a:pt x="2030730" y="406184"/>
                  </a:lnTo>
                  <a:lnTo>
                    <a:pt x="2079193" y="383552"/>
                  </a:lnTo>
                  <a:lnTo>
                    <a:pt x="2126767" y="365328"/>
                  </a:lnTo>
                  <a:lnTo>
                    <a:pt x="2173478" y="351497"/>
                  </a:lnTo>
                  <a:lnTo>
                    <a:pt x="2219325" y="342061"/>
                  </a:lnTo>
                  <a:lnTo>
                    <a:pt x="2280805" y="334530"/>
                  </a:lnTo>
                  <a:lnTo>
                    <a:pt x="2336355" y="332257"/>
                  </a:lnTo>
                  <a:lnTo>
                    <a:pt x="2385974" y="335229"/>
                  </a:lnTo>
                  <a:lnTo>
                    <a:pt x="2429637" y="343458"/>
                  </a:lnTo>
                  <a:lnTo>
                    <a:pt x="2467356" y="356958"/>
                  </a:lnTo>
                  <a:lnTo>
                    <a:pt x="2531135" y="404850"/>
                  </a:lnTo>
                  <a:lnTo>
                    <a:pt x="2558173" y="440855"/>
                  </a:lnTo>
                  <a:lnTo>
                    <a:pt x="2580221" y="483730"/>
                  </a:lnTo>
                  <a:lnTo>
                    <a:pt x="2597239" y="533488"/>
                  </a:lnTo>
                  <a:lnTo>
                    <a:pt x="2609215" y="590092"/>
                  </a:lnTo>
                  <a:lnTo>
                    <a:pt x="2617470" y="660603"/>
                  </a:lnTo>
                  <a:lnTo>
                    <a:pt x="2620010" y="732332"/>
                  </a:lnTo>
                  <a:lnTo>
                    <a:pt x="2619438" y="770204"/>
                  </a:lnTo>
                  <a:lnTo>
                    <a:pt x="2618117" y="811237"/>
                  </a:lnTo>
                  <a:lnTo>
                    <a:pt x="2616060" y="855459"/>
                  </a:lnTo>
                  <a:lnTo>
                    <a:pt x="2613279" y="902893"/>
                  </a:lnTo>
                  <a:lnTo>
                    <a:pt x="2532126" y="2081580"/>
                  </a:lnTo>
                  <a:lnTo>
                    <a:pt x="2867152" y="2028621"/>
                  </a:lnTo>
                  <a:lnTo>
                    <a:pt x="2963316" y="654799"/>
                  </a:lnTo>
                  <a:lnTo>
                    <a:pt x="2964370" y="622782"/>
                  </a:lnTo>
                  <a:close/>
                </a:path>
              </a:pathLst>
            </a:custGeom>
            <a:solidFill>
              <a:srgbClr val="FC6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37089" y="1395222"/>
              <a:ext cx="1865630" cy="2938145"/>
            </a:xfrm>
            <a:custGeom>
              <a:avLst/>
              <a:gdLst/>
              <a:ahLst/>
              <a:cxnLst/>
              <a:rect l="l" t="t" r="r" b="b"/>
              <a:pathLst>
                <a:path w="1865629" h="2938145">
                  <a:moveTo>
                    <a:pt x="542035" y="0"/>
                  </a:moveTo>
                  <a:lnTo>
                    <a:pt x="202564" y="53721"/>
                  </a:lnTo>
                  <a:lnTo>
                    <a:pt x="0" y="2938017"/>
                  </a:lnTo>
                  <a:lnTo>
                    <a:pt x="339597" y="2884297"/>
                  </a:lnTo>
                  <a:lnTo>
                    <a:pt x="384682" y="2216911"/>
                  </a:lnTo>
                  <a:lnTo>
                    <a:pt x="636142" y="1936623"/>
                  </a:lnTo>
                  <a:lnTo>
                    <a:pt x="1415033" y="2713990"/>
                  </a:lnTo>
                  <a:lnTo>
                    <a:pt x="1822195" y="2649474"/>
                  </a:lnTo>
                  <a:lnTo>
                    <a:pt x="875283" y="1719706"/>
                  </a:lnTo>
                  <a:lnTo>
                    <a:pt x="1865249" y="595122"/>
                  </a:lnTo>
                  <a:lnTo>
                    <a:pt x="1422400" y="665226"/>
                  </a:lnTo>
                  <a:lnTo>
                    <a:pt x="412114" y="1851405"/>
                  </a:lnTo>
                  <a:lnTo>
                    <a:pt x="542035" y="0"/>
                  </a:lnTo>
                  <a:close/>
                </a:path>
              </a:pathLst>
            </a:custGeom>
            <a:solidFill>
              <a:srgbClr val="F5F1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264138" y="1400682"/>
              <a:ext cx="2901315" cy="2999740"/>
            </a:xfrm>
            <a:custGeom>
              <a:avLst/>
              <a:gdLst/>
              <a:ahLst/>
              <a:cxnLst/>
              <a:rect l="l" t="t" r="r" b="b"/>
              <a:pathLst>
                <a:path w="2901315" h="2999740">
                  <a:moveTo>
                    <a:pt x="2901061" y="656463"/>
                  </a:moveTo>
                  <a:lnTo>
                    <a:pt x="2458212" y="726567"/>
                  </a:lnTo>
                  <a:lnTo>
                    <a:pt x="1447800" y="1912620"/>
                  </a:lnTo>
                  <a:lnTo>
                    <a:pt x="1512150" y="996353"/>
                  </a:lnTo>
                  <a:lnTo>
                    <a:pt x="1865249" y="595249"/>
                  </a:lnTo>
                  <a:lnTo>
                    <a:pt x="1536674" y="647268"/>
                  </a:lnTo>
                  <a:lnTo>
                    <a:pt x="1577848" y="61214"/>
                  </a:lnTo>
                  <a:lnTo>
                    <a:pt x="1238250" y="115062"/>
                  </a:lnTo>
                  <a:lnTo>
                    <a:pt x="1179614" y="950341"/>
                  </a:lnTo>
                  <a:lnTo>
                    <a:pt x="1147305" y="988275"/>
                  </a:lnTo>
                  <a:lnTo>
                    <a:pt x="1147305" y="1410830"/>
                  </a:lnTo>
                  <a:lnTo>
                    <a:pt x="1109472" y="1949792"/>
                  </a:lnTo>
                  <a:lnTo>
                    <a:pt x="875284" y="1719834"/>
                  </a:lnTo>
                  <a:lnTo>
                    <a:pt x="1147305" y="1410830"/>
                  </a:lnTo>
                  <a:lnTo>
                    <a:pt x="1147305" y="988275"/>
                  </a:lnTo>
                  <a:lnTo>
                    <a:pt x="411988" y="1851406"/>
                  </a:lnTo>
                  <a:lnTo>
                    <a:pt x="542036" y="0"/>
                  </a:lnTo>
                  <a:lnTo>
                    <a:pt x="202438" y="53848"/>
                  </a:lnTo>
                  <a:lnTo>
                    <a:pt x="0" y="2938145"/>
                  </a:lnTo>
                  <a:lnTo>
                    <a:pt x="339471" y="2884424"/>
                  </a:lnTo>
                  <a:lnTo>
                    <a:pt x="384556" y="2216912"/>
                  </a:lnTo>
                  <a:lnTo>
                    <a:pt x="636143" y="1936623"/>
                  </a:lnTo>
                  <a:lnTo>
                    <a:pt x="1079347" y="2379040"/>
                  </a:lnTo>
                  <a:lnTo>
                    <a:pt x="1035812" y="2999359"/>
                  </a:lnTo>
                  <a:lnTo>
                    <a:pt x="1375283" y="2945638"/>
                  </a:lnTo>
                  <a:lnTo>
                    <a:pt x="1392440" y="2691574"/>
                  </a:lnTo>
                  <a:lnTo>
                    <a:pt x="1414907" y="2713990"/>
                  </a:lnTo>
                  <a:lnTo>
                    <a:pt x="1822196" y="2649601"/>
                  </a:lnTo>
                  <a:lnTo>
                    <a:pt x="1431366" y="2265870"/>
                  </a:lnTo>
                  <a:lnTo>
                    <a:pt x="1671955" y="1997837"/>
                  </a:lnTo>
                  <a:lnTo>
                    <a:pt x="2450719" y="2775204"/>
                  </a:lnTo>
                  <a:lnTo>
                    <a:pt x="2858008" y="2710815"/>
                  </a:lnTo>
                  <a:lnTo>
                    <a:pt x="1911096" y="1781048"/>
                  </a:lnTo>
                  <a:lnTo>
                    <a:pt x="2901061" y="656463"/>
                  </a:lnTo>
                  <a:close/>
                </a:path>
              </a:pathLst>
            </a:custGeom>
            <a:solidFill>
              <a:srgbClr val="FC6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52261" y="5113655"/>
              <a:ext cx="5451475" cy="3876675"/>
            </a:xfrm>
            <a:custGeom>
              <a:avLst/>
              <a:gdLst/>
              <a:ahLst/>
              <a:cxnLst/>
              <a:rect l="l" t="t" r="r" b="b"/>
              <a:pathLst>
                <a:path w="5451475" h="3876675">
                  <a:moveTo>
                    <a:pt x="312547" y="1336675"/>
                  </a:moveTo>
                  <a:lnTo>
                    <a:pt x="0" y="1387475"/>
                  </a:lnTo>
                  <a:lnTo>
                    <a:pt x="564768" y="3038475"/>
                  </a:lnTo>
                  <a:lnTo>
                    <a:pt x="148336" y="3876675"/>
                  </a:lnTo>
                  <a:lnTo>
                    <a:pt x="482853" y="3838575"/>
                  </a:lnTo>
                  <a:lnTo>
                    <a:pt x="1046798" y="2644775"/>
                  </a:lnTo>
                  <a:lnTo>
                    <a:pt x="756158" y="2644775"/>
                  </a:lnTo>
                  <a:lnTo>
                    <a:pt x="312547" y="1336675"/>
                  </a:lnTo>
                  <a:close/>
                </a:path>
                <a:path w="5451475" h="3876675">
                  <a:moveTo>
                    <a:pt x="2287016" y="2949575"/>
                  </a:moveTo>
                  <a:lnTo>
                    <a:pt x="2018615" y="2949575"/>
                  </a:lnTo>
                  <a:lnTo>
                    <a:pt x="2068466" y="2962275"/>
                  </a:lnTo>
                  <a:lnTo>
                    <a:pt x="2229507" y="2962275"/>
                  </a:lnTo>
                  <a:lnTo>
                    <a:pt x="2287016" y="2949575"/>
                  </a:lnTo>
                  <a:close/>
                </a:path>
                <a:path w="5451475" h="3876675">
                  <a:moveTo>
                    <a:pt x="2591056" y="993775"/>
                  </a:moveTo>
                  <a:lnTo>
                    <a:pt x="2377947" y="993775"/>
                  </a:lnTo>
                  <a:lnTo>
                    <a:pt x="2277746" y="1019175"/>
                  </a:lnTo>
                  <a:lnTo>
                    <a:pt x="2182533" y="1044575"/>
                  </a:lnTo>
                  <a:lnTo>
                    <a:pt x="2136792" y="1069975"/>
                  </a:lnTo>
                  <a:lnTo>
                    <a:pt x="2092292" y="1082675"/>
                  </a:lnTo>
                  <a:lnTo>
                    <a:pt x="2049030" y="1108075"/>
                  </a:lnTo>
                  <a:lnTo>
                    <a:pt x="2007004" y="1133475"/>
                  </a:lnTo>
                  <a:lnTo>
                    <a:pt x="1966214" y="1158875"/>
                  </a:lnTo>
                  <a:lnTo>
                    <a:pt x="1922071" y="1196975"/>
                  </a:lnTo>
                  <a:lnTo>
                    <a:pt x="1880127" y="1222375"/>
                  </a:lnTo>
                  <a:lnTo>
                    <a:pt x="1840381" y="1260475"/>
                  </a:lnTo>
                  <a:lnTo>
                    <a:pt x="1802828" y="1298575"/>
                  </a:lnTo>
                  <a:lnTo>
                    <a:pt x="1767466" y="1336675"/>
                  </a:lnTo>
                  <a:lnTo>
                    <a:pt x="1734292" y="1374775"/>
                  </a:lnTo>
                  <a:lnTo>
                    <a:pt x="1703302" y="1425575"/>
                  </a:lnTo>
                  <a:lnTo>
                    <a:pt x="1674494" y="1463675"/>
                  </a:lnTo>
                  <a:lnTo>
                    <a:pt x="1649857" y="1514475"/>
                  </a:lnTo>
                  <a:lnTo>
                    <a:pt x="1626999" y="1552575"/>
                  </a:lnTo>
                  <a:lnTo>
                    <a:pt x="1605924" y="1603375"/>
                  </a:lnTo>
                  <a:lnTo>
                    <a:pt x="1586633" y="1641475"/>
                  </a:lnTo>
                  <a:lnTo>
                    <a:pt x="1569128" y="1692275"/>
                  </a:lnTo>
                  <a:lnTo>
                    <a:pt x="1553412" y="1743075"/>
                  </a:lnTo>
                  <a:lnTo>
                    <a:pt x="1539486" y="1793875"/>
                  </a:lnTo>
                  <a:lnTo>
                    <a:pt x="1527353" y="1831975"/>
                  </a:lnTo>
                  <a:lnTo>
                    <a:pt x="1517014" y="1882775"/>
                  </a:lnTo>
                  <a:lnTo>
                    <a:pt x="1508477" y="1933575"/>
                  </a:lnTo>
                  <a:lnTo>
                    <a:pt x="1501832" y="1997075"/>
                  </a:lnTo>
                  <a:lnTo>
                    <a:pt x="1497080" y="2047875"/>
                  </a:lnTo>
                  <a:lnTo>
                    <a:pt x="1494222" y="2098675"/>
                  </a:lnTo>
                  <a:lnTo>
                    <a:pt x="1493259" y="2149475"/>
                  </a:lnTo>
                  <a:lnTo>
                    <a:pt x="1494192" y="2200275"/>
                  </a:lnTo>
                  <a:lnTo>
                    <a:pt x="1497022" y="2251075"/>
                  </a:lnTo>
                  <a:lnTo>
                    <a:pt x="1501751" y="2301875"/>
                  </a:lnTo>
                  <a:lnTo>
                    <a:pt x="1508379" y="2365375"/>
                  </a:lnTo>
                  <a:lnTo>
                    <a:pt x="1517979" y="2416175"/>
                  </a:lnTo>
                  <a:lnTo>
                    <a:pt x="1530226" y="2466975"/>
                  </a:lnTo>
                  <a:lnTo>
                    <a:pt x="1545120" y="2530475"/>
                  </a:lnTo>
                  <a:lnTo>
                    <a:pt x="1562663" y="2568575"/>
                  </a:lnTo>
                  <a:lnTo>
                    <a:pt x="1582855" y="2619375"/>
                  </a:lnTo>
                  <a:lnTo>
                    <a:pt x="1605698" y="2670175"/>
                  </a:lnTo>
                  <a:lnTo>
                    <a:pt x="1631192" y="2708275"/>
                  </a:lnTo>
                  <a:lnTo>
                    <a:pt x="1659340" y="2746375"/>
                  </a:lnTo>
                  <a:lnTo>
                    <a:pt x="1690141" y="2784475"/>
                  </a:lnTo>
                  <a:lnTo>
                    <a:pt x="1723598" y="2809875"/>
                  </a:lnTo>
                  <a:lnTo>
                    <a:pt x="1759712" y="2847975"/>
                  </a:lnTo>
                  <a:lnTo>
                    <a:pt x="1798076" y="2873375"/>
                  </a:lnTo>
                  <a:lnTo>
                    <a:pt x="1838355" y="2898775"/>
                  </a:lnTo>
                  <a:lnTo>
                    <a:pt x="1880548" y="2911475"/>
                  </a:lnTo>
                  <a:lnTo>
                    <a:pt x="1924656" y="2924175"/>
                  </a:lnTo>
                  <a:lnTo>
                    <a:pt x="1970678" y="2949575"/>
                  </a:lnTo>
                  <a:lnTo>
                    <a:pt x="2340657" y="2949575"/>
                  </a:lnTo>
                  <a:lnTo>
                    <a:pt x="2442384" y="2924175"/>
                  </a:lnTo>
                  <a:lnTo>
                    <a:pt x="2490471" y="2911475"/>
                  </a:lnTo>
                  <a:lnTo>
                    <a:pt x="2536710" y="2886075"/>
                  </a:lnTo>
                  <a:lnTo>
                    <a:pt x="2581100" y="2873375"/>
                  </a:lnTo>
                  <a:lnTo>
                    <a:pt x="2623644" y="2847975"/>
                  </a:lnTo>
                  <a:lnTo>
                    <a:pt x="2664342" y="2822575"/>
                  </a:lnTo>
                  <a:lnTo>
                    <a:pt x="2703194" y="2797175"/>
                  </a:lnTo>
                  <a:lnTo>
                    <a:pt x="2744979" y="2771775"/>
                  </a:lnTo>
                  <a:lnTo>
                    <a:pt x="2785082" y="2733675"/>
                  </a:lnTo>
                  <a:lnTo>
                    <a:pt x="2823500" y="2695575"/>
                  </a:lnTo>
                  <a:lnTo>
                    <a:pt x="2143052" y="2695575"/>
                  </a:lnTo>
                  <a:lnTo>
                    <a:pt x="2096801" y="2682875"/>
                  </a:lnTo>
                  <a:lnTo>
                    <a:pt x="2053561" y="2670175"/>
                  </a:lnTo>
                  <a:lnTo>
                    <a:pt x="2013333" y="2644775"/>
                  </a:lnTo>
                  <a:lnTo>
                    <a:pt x="1976119" y="2619375"/>
                  </a:lnTo>
                  <a:lnTo>
                    <a:pt x="1942320" y="2581275"/>
                  </a:lnTo>
                  <a:lnTo>
                    <a:pt x="1912335" y="2543175"/>
                  </a:lnTo>
                  <a:lnTo>
                    <a:pt x="1886169" y="2505075"/>
                  </a:lnTo>
                  <a:lnTo>
                    <a:pt x="1863826" y="2454275"/>
                  </a:lnTo>
                  <a:lnTo>
                    <a:pt x="1845311" y="2403475"/>
                  </a:lnTo>
                  <a:lnTo>
                    <a:pt x="1830629" y="2352675"/>
                  </a:lnTo>
                  <a:lnTo>
                    <a:pt x="1819783" y="2289175"/>
                  </a:lnTo>
                  <a:lnTo>
                    <a:pt x="1813375" y="2238375"/>
                  </a:lnTo>
                  <a:lnTo>
                    <a:pt x="1808956" y="2187575"/>
                  </a:lnTo>
                  <a:lnTo>
                    <a:pt x="1806523" y="2136775"/>
                  </a:lnTo>
                  <a:lnTo>
                    <a:pt x="1806074" y="2085975"/>
                  </a:lnTo>
                  <a:lnTo>
                    <a:pt x="1807606" y="2035175"/>
                  </a:lnTo>
                  <a:lnTo>
                    <a:pt x="1811118" y="1984375"/>
                  </a:lnTo>
                  <a:lnTo>
                    <a:pt x="1816608" y="1933575"/>
                  </a:lnTo>
                  <a:lnTo>
                    <a:pt x="1824087" y="1882775"/>
                  </a:lnTo>
                  <a:lnTo>
                    <a:pt x="1833462" y="1831975"/>
                  </a:lnTo>
                  <a:lnTo>
                    <a:pt x="1844729" y="1781175"/>
                  </a:lnTo>
                  <a:lnTo>
                    <a:pt x="1857887" y="1743075"/>
                  </a:lnTo>
                  <a:lnTo>
                    <a:pt x="1872934" y="1692275"/>
                  </a:lnTo>
                  <a:lnTo>
                    <a:pt x="1889866" y="1654175"/>
                  </a:lnTo>
                  <a:lnTo>
                    <a:pt x="1908683" y="1616075"/>
                  </a:lnTo>
                  <a:lnTo>
                    <a:pt x="1933903" y="1565275"/>
                  </a:lnTo>
                  <a:lnTo>
                    <a:pt x="1961430" y="1527175"/>
                  </a:lnTo>
                  <a:lnTo>
                    <a:pt x="1991264" y="1476375"/>
                  </a:lnTo>
                  <a:lnTo>
                    <a:pt x="2023406" y="1438275"/>
                  </a:lnTo>
                  <a:lnTo>
                    <a:pt x="2057855" y="1412875"/>
                  </a:lnTo>
                  <a:lnTo>
                    <a:pt x="2094611" y="1374775"/>
                  </a:lnTo>
                  <a:lnTo>
                    <a:pt x="2133716" y="1349375"/>
                  </a:lnTo>
                  <a:lnTo>
                    <a:pt x="2175213" y="1323975"/>
                  </a:lnTo>
                  <a:lnTo>
                    <a:pt x="2219102" y="1298575"/>
                  </a:lnTo>
                  <a:lnTo>
                    <a:pt x="2265383" y="1285875"/>
                  </a:lnTo>
                  <a:lnTo>
                    <a:pt x="2314056" y="1273175"/>
                  </a:lnTo>
                  <a:lnTo>
                    <a:pt x="2365120" y="1260475"/>
                  </a:lnTo>
                  <a:lnTo>
                    <a:pt x="3038045" y="1260475"/>
                  </a:lnTo>
                  <a:lnTo>
                    <a:pt x="3029397" y="1247775"/>
                  </a:lnTo>
                  <a:lnTo>
                    <a:pt x="3000771" y="1209675"/>
                  </a:lnTo>
                  <a:lnTo>
                    <a:pt x="2969459" y="1171575"/>
                  </a:lnTo>
                  <a:lnTo>
                    <a:pt x="2935461" y="1133475"/>
                  </a:lnTo>
                  <a:lnTo>
                    <a:pt x="2898774" y="1108075"/>
                  </a:lnTo>
                  <a:lnTo>
                    <a:pt x="2859897" y="1082675"/>
                  </a:lnTo>
                  <a:lnTo>
                    <a:pt x="2819325" y="1057275"/>
                  </a:lnTo>
                  <a:lnTo>
                    <a:pt x="2777059" y="1044575"/>
                  </a:lnTo>
                  <a:lnTo>
                    <a:pt x="2733099" y="1019175"/>
                  </a:lnTo>
                  <a:lnTo>
                    <a:pt x="2687445" y="1006475"/>
                  </a:lnTo>
                  <a:lnTo>
                    <a:pt x="2640098" y="1006475"/>
                  </a:lnTo>
                  <a:lnTo>
                    <a:pt x="2591056" y="993775"/>
                  </a:lnTo>
                  <a:close/>
                </a:path>
                <a:path w="5451475" h="3876675">
                  <a:moveTo>
                    <a:pt x="3630548" y="2759075"/>
                  </a:moveTo>
                  <a:lnTo>
                    <a:pt x="3525005" y="2759075"/>
                  </a:lnTo>
                  <a:lnTo>
                    <a:pt x="3576445" y="2771775"/>
                  </a:lnTo>
                  <a:lnTo>
                    <a:pt x="3630548" y="2759075"/>
                  </a:lnTo>
                  <a:close/>
                </a:path>
                <a:path w="5451475" h="3876675">
                  <a:moveTo>
                    <a:pt x="3532632" y="892175"/>
                  </a:moveTo>
                  <a:lnTo>
                    <a:pt x="3229356" y="930275"/>
                  </a:lnTo>
                  <a:lnTo>
                    <a:pt x="3164275" y="1681504"/>
                  </a:lnTo>
                  <a:lnTo>
                    <a:pt x="3166018" y="1704975"/>
                  </a:lnTo>
                  <a:lnTo>
                    <a:pt x="3168828" y="1755775"/>
                  </a:lnTo>
                  <a:lnTo>
                    <a:pt x="3169735" y="1806575"/>
                  </a:lnTo>
                  <a:lnTo>
                    <a:pt x="3168740" y="1857375"/>
                  </a:lnTo>
                  <a:lnTo>
                    <a:pt x="3165846" y="1908175"/>
                  </a:lnTo>
                  <a:lnTo>
                    <a:pt x="3161055" y="1958975"/>
                  </a:lnTo>
                  <a:lnTo>
                    <a:pt x="3154369" y="2022475"/>
                  </a:lnTo>
                  <a:lnTo>
                    <a:pt x="3145790" y="2073275"/>
                  </a:lnTo>
                  <a:lnTo>
                    <a:pt x="3135366" y="2124075"/>
                  </a:lnTo>
                  <a:lnTo>
                    <a:pt x="3123332" y="2174446"/>
                  </a:lnTo>
                  <a:lnTo>
                    <a:pt x="3122199" y="2200275"/>
                  </a:lnTo>
                  <a:lnTo>
                    <a:pt x="3121513" y="2238375"/>
                  </a:lnTo>
                  <a:lnTo>
                    <a:pt x="3121279" y="2263775"/>
                  </a:lnTo>
                  <a:lnTo>
                    <a:pt x="3121757" y="2289175"/>
                  </a:lnTo>
                  <a:lnTo>
                    <a:pt x="3125618" y="2339975"/>
                  </a:lnTo>
                  <a:lnTo>
                    <a:pt x="3138699" y="2428875"/>
                  </a:lnTo>
                  <a:lnTo>
                    <a:pt x="3151999" y="2466975"/>
                  </a:lnTo>
                  <a:lnTo>
                    <a:pt x="3168921" y="2517775"/>
                  </a:lnTo>
                  <a:lnTo>
                    <a:pt x="3189462" y="2555875"/>
                  </a:lnTo>
                  <a:lnTo>
                    <a:pt x="3213616" y="2593975"/>
                  </a:lnTo>
                  <a:lnTo>
                    <a:pt x="3241379" y="2632075"/>
                  </a:lnTo>
                  <a:lnTo>
                    <a:pt x="3272747" y="2670175"/>
                  </a:lnTo>
                  <a:lnTo>
                    <a:pt x="3307715" y="2695575"/>
                  </a:lnTo>
                  <a:lnTo>
                    <a:pt x="3345856" y="2708275"/>
                  </a:lnTo>
                  <a:lnTo>
                    <a:pt x="3386655" y="2733675"/>
                  </a:lnTo>
                  <a:lnTo>
                    <a:pt x="3430111" y="2746375"/>
                  </a:lnTo>
                  <a:lnTo>
                    <a:pt x="3476228" y="2759075"/>
                  </a:lnTo>
                  <a:lnTo>
                    <a:pt x="3687317" y="2759075"/>
                  </a:lnTo>
                  <a:lnTo>
                    <a:pt x="3824987" y="2720975"/>
                  </a:lnTo>
                  <a:lnTo>
                    <a:pt x="3911384" y="2695575"/>
                  </a:lnTo>
                  <a:lnTo>
                    <a:pt x="3952980" y="2670175"/>
                  </a:lnTo>
                  <a:lnTo>
                    <a:pt x="4074856" y="2593975"/>
                  </a:lnTo>
                  <a:lnTo>
                    <a:pt x="4116519" y="2568575"/>
                  </a:lnTo>
                  <a:lnTo>
                    <a:pt x="4158837" y="2530475"/>
                  </a:lnTo>
                  <a:lnTo>
                    <a:pt x="4201806" y="2492375"/>
                  </a:lnTo>
                  <a:lnTo>
                    <a:pt x="4230883" y="2466975"/>
                  </a:lnTo>
                  <a:lnTo>
                    <a:pt x="3666208" y="2466975"/>
                  </a:lnTo>
                  <a:lnTo>
                    <a:pt x="3616393" y="2454275"/>
                  </a:lnTo>
                  <a:lnTo>
                    <a:pt x="3573728" y="2441575"/>
                  </a:lnTo>
                  <a:lnTo>
                    <a:pt x="3508639" y="2403475"/>
                  </a:lnTo>
                  <a:lnTo>
                    <a:pt x="3483904" y="2365375"/>
                  </a:lnTo>
                  <a:lnTo>
                    <a:pt x="3464016" y="2327275"/>
                  </a:lnTo>
                  <a:lnTo>
                    <a:pt x="3448974" y="2276475"/>
                  </a:lnTo>
                  <a:lnTo>
                    <a:pt x="3438779" y="2225675"/>
                  </a:lnTo>
                  <a:lnTo>
                    <a:pt x="3434191" y="2174875"/>
                  </a:lnTo>
                  <a:lnTo>
                    <a:pt x="3433439" y="2136775"/>
                  </a:lnTo>
                  <a:lnTo>
                    <a:pt x="3433698" y="2098675"/>
                  </a:lnTo>
                  <a:lnTo>
                    <a:pt x="3434796" y="2060575"/>
                  </a:lnTo>
                  <a:lnTo>
                    <a:pt x="3436381" y="2022475"/>
                  </a:lnTo>
                  <a:lnTo>
                    <a:pt x="3438467" y="1984375"/>
                  </a:lnTo>
                  <a:lnTo>
                    <a:pt x="3441065" y="1946275"/>
                  </a:lnTo>
                  <a:lnTo>
                    <a:pt x="3532632" y="892175"/>
                  </a:lnTo>
                  <a:close/>
                </a:path>
                <a:path w="5451475" h="3876675">
                  <a:moveTo>
                    <a:pt x="3038045" y="1260475"/>
                  </a:moveTo>
                  <a:lnTo>
                    <a:pt x="2520702" y="1260475"/>
                  </a:lnTo>
                  <a:lnTo>
                    <a:pt x="2566653" y="1273175"/>
                  </a:lnTo>
                  <a:lnTo>
                    <a:pt x="2609638" y="1285875"/>
                  </a:lnTo>
                  <a:lnTo>
                    <a:pt x="2649651" y="1311275"/>
                  </a:lnTo>
                  <a:lnTo>
                    <a:pt x="2686685" y="1336675"/>
                  </a:lnTo>
                  <a:lnTo>
                    <a:pt x="2720391" y="1362075"/>
                  </a:lnTo>
                  <a:lnTo>
                    <a:pt x="2750316" y="1400175"/>
                  </a:lnTo>
                  <a:lnTo>
                    <a:pt x="2776458" y="1438275"/>
                  </a:lnTo>
                  <a:lnTo>
                    <a:pt x="2798815" y="1489075"/>
                  </a:lnTo>
                  <a:lnTo>
                    <a:pt x="2817383" y="1539875"/>
                  </a:lnTo>
                  <a:lnTo>
                    <a:pt x="2832162" y="1603375"/>
                  </a:lnTo>
                  <a:lnTo>
                    <a:pt x="2843148" y="1666875"/>
                  </a:lnTo>
                  <a:lnTo>
                    <a:pt x="2849719" y="1717675"/>
                  </a:lnTo>
                  <a:lnTo>
                    <a:pt x="2854302" y="1768475"/>
                  </a:lnTo>
                  <a:lnTo>
                    <a:pt x="2856898" y="1819275"/>
                  </a:lnTo>
                  <a:lnTo>
                    <a:pt x="2857510" y="1870075"/>
                  </a:lnTo>
                  <a:lnTo>
                    <a:pt x="2856141" y="1920875"/>
                  </a:lnTo>
                  <a:lnTo>
                    <a:pt x="2852792" y="1971675"/>
                  </a:lnTo>
                  <a:lnTo>
                    <a:pt x="2847466" y="2022475"/>
                  </a:lnTo>
                  <a:lnTo>
                    <a:pt x="2840149" y="2073275"/>
                  </a:lnTo>
                  <a:lnTo>
                    <a:pt x="2830930" y="2124075"/>
                  </a:lnTo>
                  <a:lnTo>
                    <a:pt x="2819805" y="2174875"/>
                  </a:lnTo>
                  <a:lnTo>
                    <a:pt x="2806769" y="2212975"/>
                  </a:lnTo>
                  <a:lnTo>
                    <a:pt x="2791818" y="2263775"/>
                  </a:lnTo>
                  <a:lnTo>
                    <a:pt x="2774948" y="2301875"/>
                  </a:lnTo>
                  <a:lnTo>
                    <a:pt x="2756154" y="2339975"/>
                  </a:lnTo>
                  <a:lnTo>
                    <a:pt x="2731517" y="2390775"/>
                  </a:lnTo>
                  <a:lnTo>
                    <a:pt x="2704347" y="2428875"/>
                  </a:lnTo>
                  <a:lnTo>
                    <a:pt x="2674651" y="2479675"/>
                  </a:lnTo>
                  <a:lnTo>
                    <a:pt x="2642437" y="2517775"/>
                  </a:lnTo>
                  <a:lnTo>
                    <a:pt x="2607710" y="2543175"/>
                  </a:lnTo>
                  <a:lnTo>
                    <a:pt x="2570480" y="2581275"/>
                  </a:lnTo>
                  <a:lnTo>
                    <a:pt x="2530844" y="2606675"/>
                  </a:lnTo>
                  <a:lnTo>
                    <a:pt x="2489025" y="2632075"/>
                  </a:lnTo>
                  <a:lnTo>
                    <a:pt x="2445019" y="2657475"/>
                  </a:lnTo>
                  <a:lnTo>
                    <a:pt x="2398823" y="2670175"/>
                  </a:lnTo>
                  <a:lnTo>
                    <a:pt x="2350431" y="2682875"/>
                  </a:lnTo>
                  <a:lnTo>
                    <a:pt x="2299842" y="2695575"/>
                  </a:lnTo>
                  <a:lnTo>
                    <a:pt x="2823500" y="2695575"/>
                  </a:lnTo>
                  <a:lnTo>
                    <a:pt x="2860230" y="2657475"/>
                  </a:lnTo>
                  <a:lnTo>
                    <a:pt x="2895270" y="2619375"/>
                  </a:lnTo>
                  <a:lnTo>
                    <a:pt x="2928616" y="2581275"/>
                  </a:lnTo>
                  <a:lnTo>
                    <a:pt x="2960265" y="2530475"/>
                  </a:lnTo>
                  <a:lnTo>
                    <a:pt x="2990215" y="2479675"/>
                  </a:lnTo>
                  <a:lnTo>
                    <a:pt x="3014373" y="2441575"/>
                  </a:lnTo>
                  <a:lnTo>
                    <a:pt x="3036811" y="2403475"/>
                  </a:lnTo>
                  <a:lnTo>
                    <a:pt x="3057529" y="2352675"/>
                  </a:lnTo>
                  <a:lnTo>
                    <a:pt x="3076529" y="2314575"/>
                  </a:lnTo>
                  <a:lnTo>
                    <a:pt x="3093812" y="2263775"/>
                  </a:lnTo>
                  <a:lnTo>
                    <a:pt x="3109378" y="2212975"/>
                  </a:lnTo>
                  <a:lnTo>
                    <a:pt x="3123229" y="2174875"/>
                  </a:lnTo>
                  <a:lnTo>
                    <a:pt x="3123332" y="2174446"/>
                  </a:lnTo>
                  <a:lnTo>
                    <a:pt x="3124835" y="2136775"/>
                  </a:lnTo>
                  <a:lnTo>
                    <a:pt x="3164275" y="1681504"/>
                  </a:lnTo>
                  <a:lnTo>
                    <a:pt x="3161303" y="1641475"/>
                  </a:lnTo>
                  <a:lnTo>
                    <a:pt x="3154680" y="1590675"/>
                  </a:lnTo>
                  <a:lnTo>
                    <a:pt x="3144821" y="1539875"/>
                  </a:lnTo>
                  <a:lnTo>
                    <a:pt x="3132284" y="1476375"/>
                  </a:lnTo>
                  <a:lnTo>
                    <a:pt x="3117069" y="1425575"/>
                  </a:lnTo>
                  <a:lnTo>
                    <a:pt x="3099174" y="1374775"/>
                  </a:lnTo>
                  <a:lnTo>
                    <a:pt x="3078597" y="1323975"/>
                  </a:lnTo>
                  <a:lnTo>
                    <a:pt x="3055339" y="1285875"/>
                  </a:lnTo>
                  <a:lnTo>
                    <a:pt x="3038045" y="1260475"/>
                  </a:lnTo>
                  <a:close/>
                </a:path>
                <a:path w="5451475" h="3876675">
                  <a:moveTo>
                    <a:pt x="1760728" y="1133475"/>
                  </a:moveTo>
                  <a:lnTo>
                    <a:pt x="1430019" y="1184275"/>
                  </a:lnTo>
                  <a:lnTo>
                    <a:pt x="756158" y="2644775"/>
                  </a:lnTo>
                  <a:lnTo>
                    <a:pt x="1046798" y="2644775"/>
                  </a:lnTo>
                  <a:lnTo>
                    <a:pt x="1760728" y="1133475"/>
                  </a:lnTo>
                  <a:close/>
                </a:path>
                <a:path w="5451475" h="3876675">
                  <a:moveTo>
                    <a:pt x="4589405" y="2416175"/>
                  </a:moveTo>
                  <a:lnTo>
                    <a:pt x="4289679" y="2416175"/>
                  </a:lnTo>
                  <a:lnTo>
                    <a:pt x="4271898" y="2619375"/>
                  </a:lnTo>
                  <a:lnTo>
                    <a:pt x="4575174" y="2581275"/>
                  </a:lnTo>
                  <a:lnTo>
                    <a:pt x="4589405" y="2416175"/>
                  </a:lnTo>
                  <a:close/>
                </a:path>
                <a:path w="5451475" h="3876675">
                  <a:moveTo>
                    <a:pt x="4736084" y="714375"/>
                  </a:moveTo>
                  <a:lnTo>
                    <a:pt x="4432808" y="765175"/>
                  </a:lnTo>
                  <a:lnTo>
                    <a:pt x="4312539" y="2149475"/>
                  </a:lnTo>
                  <a:lnTo>
                    <a:pt x="4272511" y="2187575"/>
                  </a:lnTo>
                  <a:lnTo>
                    <a:pt x="4231037" y="2225675"/>
                  </a:lnTo>
                  <a:lnTo>
                    <a:pt x="4188110" y="2263775"/>
                  </a:lnTo>
                  <a:lnTo>
                    <a:pt x="4143723" y="2289175"/>
                  </a:lnTo>
                  <a:lnTo>
                    <a:pt x="4097867" y="2327275"/>
                  </a:lnTo>
                  <a:lnTo>
                    <a:pt x="4003219" y="2378075"/>
                  </a:lnTo>
                  <a:lnTo>
                    <a:pt x="3957277" y="2403475"/>
                  </a:lnTo>
                  <a:lnTo>
                    <a:pt x="3912711" y="2428875"/>
                  </a:lnTo>
                  <a:lnTo>
                    <a:pt x="3827705" y="2454275"/>
                  </a:lnTo>
                  <a:lnTo>
                    <a:pt x="3787266" y="2454275"/>
                  </a:lnTo>
                  <a:lnTo>
                    <a:pt x="3723168" y="2466975"/>
                  </a:lnTo>
                  <a:lnTo>
                    <a:pt x="4230883" y="2466975"/>
                  </a:lnTo>
                  <a:lnTo>
                    <a:pt x="4245421" y="2454275"/>
                  </a:lnTo>
                  <a:lnTo>
                    <a:pt x="4289679" y="2416175"/>
                  </a:lnTo>
                  <a:lnTo>
                    <a:pt x="4589405" y="2416175"/>
                  </a:lnTo>
                  <a:lnTo>
                    <a:pt x="4736084" y="714375"/>
                  </a:lnTo>
                  <a:close/>
                </a:path>
                <a:path w="5451475" h="3876675">
                  <a:moveTo>
                    <a:pt x="3164275" y="1681504"/>
                  </a:moveTo>
                  <a:lnTo>
                    <a:pt x="3124835" y="2136775"/>
                  </a:lnTo>
                  <a:lnTo>
                    <a:pt x="3123332" y="2174446"/>
                  </a:lnTo>
                  <a:lnTo>
                    <a:pt x="3135366" y="2124075"/>
                  </a:lnTo>
                  <a:lnTo>
                    <a:pt x="3145790" y="2073275"/>
                  </a:lnTo>
                  <a:lnTo>
                    <a:pt x="3154369" y="2022475"/>
                  </a:lnTo>
                  <a:lnTo>
                    <a:pt x="3161055" y="1958975"/>
                  </a:lnTo>
                  <a:lnTo>
                    <a:pt x="3165846" y="1908175"/>
                  </a:lnTo>
                  <a:lnTo>
                    <a:pt x="3168740" y="1857375"/>
                  </a:lnTo>
                  <a:lnTo>
                    <a:pt x="3169735" y="1806575"/>
                  </a:lnTo>
                  <a:lnTo>
                    <a:pt x="3168828" y="1755775"/>
                  </a:lnTo>
                  <a:lnTo>
                    <a:pt x="3166018" y="1704975"/>
                  </a:lnTo>
                  <a:lnTo>
                    <a:pt x="3164275" y="1681504"/>
                  </a:lnTo>
                  <a:close/>
                </a:path>
                <a:path w="5451475" h="3876675">
                  <a:moveTo>
                    <a:pt x="5451347" y="0"/>
                  </a:moveTo>
                  <a:lnTo>
                    <a:pt x="5089652" y="50927"/>
                  </a:lnTo>
                  <a:lnTo>
                    <a:pt x="4977003" y="1844040"/>
                  </a:lnTo>
                  <a:lnTo>
                    <a:pt x="5252085" y="1805305"/>
                  </a:lnTo>
                  <a:lnTo>
                    <a:pt x="5451347" y="0"/>
                  </a:lnTo>
                  <a:close/>
                </a:path>
                <a:path w="5451475" h="3876675">
                  <a:moveTo>
                    <a:pt x="5248783" y="2133600"/>
                  </a:moveTo>
                  <a:lnTo>
                    <a:pt x="4919345" y="2179955"/>
                  </a:lnTo>
                  <a:lnTo>
                    <a:pt x="4887976" y="2531872"/>
                  </a:lnTo>
                  <a:lnTo>
                    <a:pt x="5217541" y="2485517"/>
                  </a:lnTo>
                  <a:lnTo>
                    <a:pt x="5248783" y="2133600"/>
                  </a:lnTo>
                  <a:close/>
                </a:path>
              </a:pathLst>
            </a:custGeom>
            <a:solidFill>
              <a:srgbClr val="F5F1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391138" y="5144896"/>
              <a:ext cx="1421130" cy="2613025"/>
            </a:xfrm>
            <a:custGeom>
              <a:avLst/>
              <a:gdLst/>
              <a:ahLst/>
              <a:cxnLst/>
              <a:rect l="l" t="t" r="r" b="b"/>
              <a:pathLst>
                <a:path w="1421129" h="2613025">
                  <a:moveTo>
                    <a:pt x="360807" y="2133600"/>
                  </a:moveTo>
                  <a:lnTo>
                    <a:pt x="31242" y="2179955"/>
                  </a:lnTo>
                  <a:lnTo>
                    <a:pt x="0" y="2531872"/>
                  </a:lnTo>
                  <a:lnTo>
                    <a:pt x="329565" y="2485517"/>
                  </a:lnTo>
                  <a:lnTo>
                    <a:pt x="360807" y="2133600"/>
                  </a:lnTo>
                  <a:close/>
                </a:path>
                <a:path w="1421129" h="2613025">
                  <a:moveTo>
                    <a:pt x="563245" y="0"/>
                  </a:moveTo>
                  <a:lnTo>
                    <a:pt x="201549" y="50927"/>
                  </a:lnTo>
                  <a:lnTo>
                    <a:pt x="89027" y="1844040"/>
                  </a:lnTo>
                  <a:lnTo>
                    <a:pt x="363982" y="1805305"/>
                  </a:lnTo>
                  <a:lnTo>
                    <a:pt x="563245" y="0"/>
                  </a:lnTo>
                  <a:close/>
                </a:path>
                <a:path w="1421129" h="2613025">
                  <a:moveTo>
                    <a:pt x="1218565" y="2214626"/>
                  </a:moveTo>
                  <a:lnTo>
                    <a:pt x="889127" y="2260981"/>
                  </a:lnTo>
                  <a:lnTo>
                    <a:pt x="857758" y="2612898"/>
                  </a:lnTo>
                  <a:lnTo>
                    <a:pt x="1187323" y="2566543"/>
                  </a:lnTo>
                  <a:lnTo>
                    <a:pt x="1218565" y="2214626"/>
                  </a:lnTo>
                  <a:close/>
                </a:path>
                <a:path w="1421129" h="2613025">
                  <a:moveTo>
                    <a:pt x="1421130" y="81026"/>
                  </a:moveTo>
                  <a:lnTo>
                    <a:pt x="1059434" y="131953"/>
                  </a:lnTo>
                  <a:lnTo>
                    <a:pt x="946785" y="1925066"/>
                  </a:lnTo>
                  <a:lnTo>
                    <a:pt x="1221867" y="1886331"/>
                  </a:lnTo>
                  <a:lnTo>
                    <a:pt x="1421130" y="81026"/>
                  </a:lnTo>
                  <a:close/>
                </a:path>
              </a:pathLst>
            </a:custGeom>
            <a:solidFill>
              <a:srgbClr val="FC605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065264" y="1789177"/>
            <a:ext cx="4157345" cy="105410"/>
          </a:xfrm>
          <a:custGeom>
            <a:avLst/>
            <a:gdLst/>
            <a:ahLst/>
            <a:cxnLst/>
            <a:rect l="l" t="t" r="r" b="b"/>
            <a:pathLst>
              <a:path w="4157345" h="105410">
                <a:moveTo>
                  <a:pt x="4157091" y="0"/>
                </a:moveTo>
                <a:lnTo>
                  <a:pt x="0" y="0"/>
                </a:lnTo>
                <a:lnTo>
                  <a:pt x="0" y="105154"/>
                </a:lnTo>
                <a:lnTo>
                  <a:pt x="4157091" y="105154"/>
                </a:lnTo>
                <a:lnTo>
                  <a:pt x="4157091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4316" rIns="0" bIns="0" rtlCol="0" vert="horz">
            <a:spAutoFit/>
          </a:bodyPr>
          <a:lstStyle/>
          <a:p>
            <a:pPr marL="406781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Abstract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0024" y="2750058"/>
            <a:ext cx="17696180" cy="693864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just" marL="12700" marR="5080">
              <a:lnSpc>
                <a:spcPct val="91500"/>
              </a:lnSpc>
              <a:spcBef>
                <a:spcPts val="520"/>
              </a:spcBef>
            </a:pPr>
            <a:r>
              <a:rPr dirty="0" sz="4100" spc="100">
                <a:solidFill>
                  <a:srgbClr val="090909"/>
                </a:solidFill>
                <a:latin typeface="Cambria"/>
                <a:cs typeface="Cambria"/>
              </a:rPr>
              <a:t>This</a:t>
            </a:r>
            <a:r>
              <a:rPr dirty="0" sz="4100" spc="55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105">
                <a:solidFill>
                  <a:srgbClr val="090909"/>
                </a:solidFill>
                <a:latin typeface="Cambria"/>
                <a:cs typeface="Cambria"/>
              </a:rPr>
              <a:t>Online</a:t>
            </a:r>
            <a:r>
              <a:rPr dirty="0" sz="4100" spc="5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95">
                <a:solidFill>
                  <a:srgbClr val="090909"/>
                </a:solidFill>
                <a:latin typeface="Cambria"/>
                <a:cs typeface="Cambria"/>
              </a:rPr>
              <a:t>Book</a:t>
            </a:r>
            <a:r>
              <a:rPr dirty="0" sz="4100" spc="5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Store</a:t>
            </a:r>
            <a:r>
              <a:rPr dirty="0" sz="4100" spc="49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Project</a:t>
            </a:r>
            <a:r>
              <a:rPr dirty="0" sz="4100" spc="51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in</a:t>
            </a:r>
            <a:r>
              <a:rPr dirty="0" sz="4100" spc="51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Springboot</a:t>
            </a:r>
            <a:r>
              <a:rPr dirty="0" sz="4100" spc="53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created</a:t>
            </a:r>
            <a:r>
              <a:rPr dirty="0" sz="4100" spc="484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based</a:t>
            </a:r>
            <a:r>
              <a:rPr dirty="0" sz="4100" spc="49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on</a:t>
            </a:r>
            <a:r>
              <a:rPr dirty="0" sz="4100" spc="52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-20">
                <a:solidFill>
                  <a:srgbClr val="090909"/>
                </a:solidFill>
                <a:latin typeface="Cambria"/>
                <a:cs typeface="Cambria"/>
              </a:rPr>
              <a:t>java,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Springboot,</a:t>
            </a:r>
            <a:r>
              <a:rPr dirty="0" sz="4100" spc="27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and</a:t>
            </a:r>
            <a:r>
              <a:rPr dirty="0" sz="4100" spc="2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315">
                <a:solidFill>
                  <a:srgbClr val="090909"/>
                </a:solidFill>
                <a:latin typeface="Cambria"/>
                <a:cs typeface="Cambria"/>
              </a:rPr>
              <a:t>MYSQL</a:t>
            </a:r>
            <a:r>
              <a:rPr dirty="0" sz="4100" spc="44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65">
                <a:solidFill>
                  <a:srgbClr val="090909"/>
                </a:solidFill>
                <a:latin typeface="Cambria"/>
                <a:cs typeface="Cambria"/>
              </a:rPr>
              <a:t>Database.</a:t>
            </a:r>
            <a:r>
              <a:rPr dirty="0" sz="4100" spc="2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105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31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105">
                <a:solidFill>
                  <a:srgbClr val="090909"/>
                </a:solidFill>
                <a:latin typeface="Cambria"/>
                <a:cs typeface="Cambria"/>
              </a:rPr>
              <a:t>Online</a:t>
            </a:r>
            <a:r>
              <a:rPr dirty="0" sz="4100" spc="31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90">
                <a:solidFill>
                  <a:srgbClr val="090909"/>
                </a:solidFill>
                <a:latin typeface="Cambria"/>
                <a:cs typeface="Cambria"/>
              </a:rPr>
              <a:t>Book</a:t>
            </a:r>
            <a:r>
              <a:rPr dirty="0" sz="4100" spc="30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Store</a:t>
            </a:r>
            <a:r>
              <a:rPr dirty="0" sz="4100" spc="24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System</a:t>
            </a:r>
            <a:r>
              <a:rPr dirty="0" sz="4100" spc="254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is</a:t>
            </a:r>
            <a:r>
              <a:rPr dirty="0" sz="4100" spc="21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-50">
                <a:solidFill>
                  <a:srgbClr val="090909"/>
                </a:solidFill>
                <a:latin typeface="Cambria"/>
                <a:cs typeface="Cambria"/>
              </a:rPr>
              <a:t>a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project</a:t>
            </a:r>
            <a:r>
              <a:rPr dirty="0" sz="4100" spc="229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similar</a:t>
            </a:r>
            <a:r>
              <a:rPr dirty="0" sz="4100" spc="229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like</a:t>
            </a:r>
            <a:r>
              <a:rPr dirty="0" sz="4100" spc="24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shopping</a:t>
            </a:r>
            <a:r>
              <a:rPr dirty="0" sz="4100" spc="25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cart</a:t>
            </a:r>
            <a:r>
              <a:rPr dirty="0" sz="4100" spc="22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or</a:t>
            </a:r>
            <a:r>
              <a:rPr dirty="0" sz="4100" spc="19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ecommerce</a:t>
            </a:r>
            <a:r>
              <a:rPr dirty="0" sz="4100" spc="24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but</a:t>
            </a:r>
            <a:r>
              <a:rPr dirty="0" sz="4100" spc="24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it</a:t>
            </a:r>
            <a:r>
              <a:rPr dirty="0" sz="4100" spc="22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is</a:t>
            </a:r>
            <a:r>
              <a:rPr dirty="0" sz="4100" spc="204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only</a:t>
            </a:r>
            <a:r>
              <a:rPr dirty="0" sz="4100" spc="229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for</a:t>
            </a:r>
            <a:r>
              <a:rPr dirty="0" sz="4100" spc="25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35">
                <a:solidFill>
                  <a:srgbClr val="090909"/>
                </a:solidFill>
                <a:latin typeface="Cambria"/>
                <a:cs typeface="Cambria"/>
              </a:rPr>
              <a:t>book </a:t>
            </a:r>
            <a:r>
              <a:rPr dirty="0" sz="4100" spc="70">
                <a:solidFill>
                  <a:srgbClr val="090909"/>
                </a:solidFill>
                <a:latin typeface="Cambria"/>
                <a:cs typeface="Cambria"/>
              </a:rPr>
              <a:t>shopping.</a:t>
            </a:r>
            <a:r>
              <a:rPr dirty="0" sz="4100" spc="35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Categories</a:t>
            </a:r>
            <a:r>
              <a:rPr dirty="0" sz="4100" spc="34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wise</a:t>
            </a:r>
            <a:r>
              <a:rPr dirty="0" sz="4100" spc="17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books</a:t>
            </a:r>
            <a:r>
              <a:rPr dirty="0" sz="4100" spc="35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available.</a:t>
            </a:r>
            <a:r>
              <a:rPr dirty="0" sz="4100" spc="30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95">
                <a:solidFill>
                  <a:srgbClr val="090909"/>
                </a:solidFill>
                <a:latin typeface="Cambria"/>
                <a:cs typeface="Cambria"/>
              </a:rPr>
              <a:t>This</a:t>
            </a:r>
            <a:r>
              <a:rPr dirty="0" sz="4100" spc="41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project</a:t>
            </a:r>
            <a:r>
              <a:rPr dirty="0" sz="4100" spc="31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built</a:t>
            </a:r>
            <a:r>
              <a:rPr dirty="0" sz="4100" spc="34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with</a:t>
            </a:r>
            <a:r>
              <a:rPr dirty="0" sz="4100" spc="23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090909"/>
                </a:solidFill>
                <a:latin typeface="Cambria"/>
                <a:cs typeface="Cambria"/>
              </a:rPr>
              <a:t>Springboot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framework</a:t>
            </a:r>
            <a:r>
              <a:rPr dirty="0" sz="4100" spc="204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and</a:t>
            </a:r>
            <a:r>
              <a:rPr dirty="0" sz="4100" spc="27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it's</a:t>
            </a:r>
            <a:r>
              <a:rPr dirty="0" sz="4100" spc="13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allows</a:t>
            </a:r>
            <a:r>
              <a:rPr dirty="0" sz="4100" spc="15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users</a:t>
            </a:r>
            <a:r>
              <a:rPr dirty="0" sz="4100" spc="17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to</a:t>
            </a:r>
            <a:r>
              <a:rPr dirty="0" sz="4100" spc="21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search</a:t>
            </a:r>
            <a:r>
              <a:rPr dirty="0" sz="4100" spc="22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55">
                <a:solidFill>
                  <a:srgbClr val="090909"/>
                </a:solidFill>
                <a:latin typeface="Cambria"/>
                <a:cs typeface="Cambria"/>
              </a:rPr>
              <a:t>and</a:t>
            </a:r>
            <a:r>
              <a:rPr dirty="0" sz="4100" spc="29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purchase</a:t>
            </a:r>
            <a:r>
              <a:rPr dirty="0" sz="4100" spc="25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50">
                <a:solidFill>
                  <a:srgbClr val="090909"/>
                </a:solidFill>
                <a:latin typeface="Cambria"/>
                <a:cs typeface="Cambria"/>
              </a:rPr>
              <a:t>book</a:t>
            </a:r>
            <a:r>
              <a:rPr dirty="0" sz="4100" spc="27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online</a:t>
            </a:r>
            <a:r>
              <a:rPr dirty="0" sz="4100" spc="254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based</a:t>
            </a:r>
            <a:r>
              <a:rPr dirty="0" sz="4100" spc="21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on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category,</a:t>
            </a:r>
            <a:r>
              <a:rPr dirty="0" sz="4100" spc="26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author</a:t>
            </a:r>
            <a:r>
              <a:rPr dirty="0" sz="4100" spc="26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55">
                <a:solidFill>
                  <a:srgbClr val="090909"/>
                </a:solidFill>
                <a:latin typeface="Cambria"/>
                <a:cs typeface="Cambria"/>
              </a:rPr>
              <a:t>and</a:t>
            </a:r>
            <a:r>
              <a:rPr dirty="0" sz="4100" spc="30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subject.There</a:t>
            </a:r>
            <a:r>
              <a:rPr dirty="0" sz="4100" spc="27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are</a:t>
            </a:r>
            <a:r>
              <a:rPr dirty="0" sz="4100" spc="14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two</a:t>
            </a:r>
            <a:r>
              <a:rPr dirty="0" sz="4100" spc="9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Categorys</a:t>
            </a:r>
            <a:r>
              <a:rPr dirty="0" sz="4100" spc="26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80">
                <a:solidFill>
                  <a:srgbClr val="090909"/>
                </a:solidFill>
                <a:latin typeface="Cambria"/>
                <a:cs typeface="Cambria"/>
              </a:rPr>
              <a:t>of</a:t>
            </a:r>
            <a:r>
              <a:rPr dirty="0" sz="4100" spc="36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users</a:t>
            </a:r>
            <a:r>
              <a:rPr dirty="0" sz="4100" spc="16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available</a:t>
            </a:r>
            <a:r>
              <a:rPr dirty="0" sz="4100" spc="23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in</a:t>
            </a:r>
            <a:r>
              <a:rPr dirty="0" sz="4100" spc="27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-25">
                <a:solidFill>
                  <a:srgbClr val="090909"/>
                </a:solidFill>
                <a:latin typeface="Cambria"/>
                <a:cs typeface="Cambria"/>
              </a:rPr>
              <a:t>the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project,</a:t>
            </a:r>
            <a:r>
              <a:rPr dirty="0" sz="4100" spc="15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first</a:t>
            </a:r>
            <a:r>
              <a:rPr dirty="0" sz="4100" spc="14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one</a:t>
            </a:r>
            <a:r>
              <a:rPr dirty="0" sz="4100" spc="13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is</a:t>
            </a:r>
            <a:r>
              <a:rPr dirty="0" sz="4100" spc="114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85">
                <a:solidFill>
                  <a:srgbClr val="090909"/>
                </a:solidFill>
                <a:latin typeface="Cambria"/>
                <a:cs typeface="Cambria"/>
              </a:rPr>
              <a:t>Admin</a:t>
            </a:r>
            <a:r>
              <a:rPr dirty="0" sz="4100" spc="18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and</a:t>
            </a:r>
            <a:r>
              <a:rPr dirty="0" sz="4100" spc="1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second</a:t>
            </a:r>
            <a:r>
              <a:rPr dirty="0" sz="4100" spc="1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one</a:t>
            </a:r>
            <a:r>
              <a:rPr dirty="0" sz="4100" spc="13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is</a:t>
            </a:r>
            <a:r>
              <a:rPr dirty="0" sz="4100" spc="11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Customer,</a:t>
            </a:r>
            <a:r>
              <a:rPr dirty="0" sz="4100" spc="18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85">
                <a:solidFill>
                  <a:srgbClr val="090909"/>
                </a:solidFill>
                <a:latin typeface="Cambria"/>
                <a:cs typeface="Cambria"/>
              </a:rPr>
              <a:t>Admin</a:t>
            </a:r>
            <a:r>
              <a:rPr dirty="0" sz="4100" spc="18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70">
                <a:solidFill>
                  <a:srgbClr val="090909"/>
                </a:solidFill>
                <a:latin typeface="Cambria"/>
                <a:cs typeface="Cambria"/>
              </a:rPr>
              <a:t>can</a:t>
            </a:r>
            <a:r>
              <a:rPr dirty="0" sz="4100" spc="16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35">
                <a:solidFill>
                  <a:srgbClr val="090909"/>
                </a:solidFill>
                <a:latin typeface="Cambria"/>
                <a:cs typeface="Cambria"/>
              </a:rPr>
              <a:t>add </a:t>
            </a:r>
            <a:r>
              <a:rPr dirty="0" sz="4100" spc="45">
                <a:solidFill>
                  <a:srgbClr val="090909"/>
                </a:solidFill>
                <a:latin typeface="Cambria"/>
                <a:cs typeface="Cambria"/>
              </a:rPr>
              <a:t>Products</a:t>
            </a:r>
            <a:r>
              <a:rPr dirty="0" sz="4100" spc="91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45">
                <a:solidFill>
                  <a:srgbClr val="090909"/>
                </a:solidFill>
                <a:latin typeface="Cambria"/>
                <a:cs typeface="Cambria"/>
              </a:rPr>
              <a:t>Products</a:t>
            </a:r>
            <a:r>
              <a:rPr dirty="0" sz="4100" spc="90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Category,</a:t>
            </a:r>
            <a:r>
              <a:rPr dirty="0" sz="4100" spc="90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also</a:t>
            </a:r>
            <a:r>
              <a:rPr dirty="0" sz="4100" spc="85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managed</a:t>
            </a:r>
            <a:r>
              <a:rPr dirty="0" sz="4100" spc="87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86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sells</a:t>
            </a:r>
            <a:r>
              <a:rPr dirty="0" sz="4100" spc="80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details.</a:t>
            </a:r>
            <a:r>
              <a:rPr dirty="0" sz="4100" spc="85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100">
                <a:solidFill>
                  <a:srgbClr val="090909"/>
                </a:solidFill>
                <a:latin typeface="Cambria"/>
                <a:cs typeface="Cambria"/>
              </a:rPr>
              <a:t>This</a:t>
            </a:r>
            <a:r>
              <a:rPr dirty="0" sz="4100" spc="95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project</a:t>
            </a:r>
            <a:r>
              <a:rPr dirty="0" sz="4100" spc="84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-25">
                <a:solidFill>
                  <a:srgbClr val="090909"/>
                </a:solidFill>
                <a:latin typeface="Cambria"/>
                <a:cs typeface="Cambria"/>
              </a:rPr>
              <a:t>is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very</a:t>
            </a:r>
            <a:r>
              <a:rPr dirty="0" sz="4100" spc="22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80">
                <a:solidFill>
                  <a:srgbClr val="090909"/>
                </a:solidFill>
                <a:latin typeface="Cambria"/>
                <a:cs typeface="Cambria"/>
              </a:rPr>
              <a:t>helpful</a:t>
            </a:r>
            <a:r>
              <a:rPr dirty="0" sz="4100" spc="32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for</a:t>
            </a:r>
            <a:r>
              <a:rPr dirty="0" sz="4100" spc="31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maintaing</a:t>
            </a:r>
            <a:r>
              <a:rPr dirty="0" sz="4100" spc="31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29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sales</a:t>
            </a:r>
            <a:r>
              <a:rPr dirty="0" sz="4100" spc="26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activity</a:t>
            </a:r>
            <a:r>
              <a:rPr dirty="0" sz="4100" spc="28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in</a:t>
            </a:r>
            <a:r>
              <a:rPr dirty="0" sz="4100" spc="31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65">
                <a:solidFill>
                  <a:srgbClr val="090909"/>
                </a:solidFill>
                <a:latin typeface="Cambria"/>
                <a:cs typeface="Cambria"/>
              </a:rPr>
              <a:t>product.</a:t>
            </a:r>
            <a:r>
              <a:rPr dirty="0" sz="4100" spc="315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100">
                <a:solidFill>
                  <a:srgbClr val="090909"/>
                </a:solidFill>
                <a:latin typeface="Cambria"/>
                <a:cs typeface="Cambria"/>
              </a:rPr>
              <a:t>In</a:t>
            </a:r>
            <a:r>
              <a:rPr dirty="0" sz="4100" spc="37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this</a:t>
            </a:r>
            <a:r>
              <a:rPr dirty="0" sz="4100" spc="300">
                <a:solidFill>
                  <a:srgbClr val="090909"/>
                </a:solidFill>
                <a:latin typeface="Cambria"/>
                <a:cs typeface="Cambria"/>
              </a:rPr>
              <a:t>  </a:t>
            </a:r>
            <a:r>
              <a:rPr dirty="0" sz="4100" spc="-10">
                <a:solidFill>
                  <a:srgbClr val="090909"/>
                </a:solidFill>
                <a:latin typeface="Cambria"/>
                <a:cs typeface="Cambria"/>
              </a:rPr>
              <a:t>project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customer</a:t>
            </a:r>
            <a:r>
              <a:rPr dirty="0" sz="4100" spc="73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55">
                <a:solidFill>
                  <a:srgbClr val="090909"/>
                </a:solidFill>
                <a:latin typeface="Cambria"/>
                <a:cs typeface="Cambria"/>
              </a:rPr>
              <a:t>can</a:t>
            </a:r>
            <a:r>
              <a:rPr dirty="0" sz="4100" spc="78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see</a:t>
            </a:r>
            <a:r>
              <a:rPr dirty="0" sz="4100" spc="60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72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details</a:t>
            </a:r>
            <a:r>
              <a:rPr dirty="0" sz="4100" spc="71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80">
                <a:solidFill>
                  <a:srgbClr val="090909"/>
                </a:solidFill>
                <a:latin typeface="Cambria"/>
                <a:cs typeface="Cambria"/>
              </a:rPr>
              <a:t>of</a:t>
            </a:r>
            <a:r>
              <a:rPr dirty="0" sz="4100" spc="844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65">
                <a:solidFill>
                  <a:srgbClr val="090909"/>
                </a:solidFill>
                <a:latin typeface="Cambria"/>
                <a:cs typeface="Cambria"/>
              </a:rPr>
              <a:t>product,</a:t>
            </a:r>
            <a:r>
              <a:rPr dirty="0" sz="4100" spc="79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product</a:t>
            </a:r>
            <a:r>
              <a:rPr dirty="0" sz="4100" spc="76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category</a:t>
            </a:r>
            <a:r>
              <a:rPr dirty="0" sz="4100" spc="67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etc.</a:t>
            </a:r>
            <a:r>
              <a:rPr dirty="0" sz="4100" spc="76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95">
                <a:solidFill>
                  <a:srgbClr val="090909"/>
                </a:solidFill>
                <a:latin typeface="Cambria"/>
                <a:cs typeface="Cambria"/>
              </a:rPr>
              <a:t>Only</a:t>
            </a:r>
            <a:r>
              <a:rPr dirty="0" sz="4100" spc="86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65">
                <a:solidFill>
                  <a:srgbClr val="090909"/>
                </a:solidFill>
                <a:latin typeface="Cambria"/>
                <a:cs typeface="Cambria"/>
              </a:rPr>
              <a:t>Admin </a:t>
            </a:r>
            <a:r>
              <a:rPr dirty="0" sz="4100" spc="70">
                <a:solidFill>
                  <a:srgbClr val="090909"/>
                </a:solidFill>
                <a:latin typeface="Cambria"/>
                <a:cs typeface="Cambria"/>
              </a:rPr>
              <a:t>can</a:t>
            </a:r>
            <a:r>
              <a:rPr dirty="0" sz="4100" spc="67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edit</a:t>
            </a:r>
            <a:r>
              <a:rPr dirty="0" sz="4100" spc="60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or</a:t>
            </a:r>
            <a:r>
              <a:rPr dirty="0" sz="4100" spc="53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delete</a:t>
            </a:r>
            <a:r>
              <a:rPr dirty="0" sz="4100" spc="57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61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details</a:t>
            </a:r>
            <a:r>
              <a:rPr dirty="0" sz="4100" spc="61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80">
                <a:solidFill>
                  <a:srgbClr val="090909"/>
                </a:solidFill>
                <a:latin typeface="Cambria"/>
                <a:cs typeface="Cambria"/>
              </a:rPr>
              <a:t>of</a:t>
            </a:r>
            <a:r>
              <a:rPr dirty="0" sz="4100" spc="73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61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Product</a:t>
            </a:r>
            <a:r>
              <a:rPr dirty="0" sz="4100" spc="68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45">
                <a:solidFill>
                  <a:srgbClr val="090909"/>
                </a:solidFill>
                <a:latin typeface="Cambria"/>
                <a:cs typeface="Cambria"/>
              </a:rPr>
              <a:t>Customer</a:t>
            </a:r>
            <a:r>
              <a:rPr dirty="0" sz="4100" spc="68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55">
                <a:solidFill>
                  <a:srgbClr val="090909"/>
                </a:solidFill>
                <a:latin typeface="Cambria"/>
                <a:cs typeface="Cambria"/>
              </a:rPr>
              <a:t>can</a:t>
            </a:r>
            <a:r>
              <a:rPr dirty="0" sz="4100" spc="68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buy</a:t>
            </a:r>
            <a:r>
              <a:rPr dirty="0" sz="4100" spc="60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the</a:t>
            </a:r>
            <a:r>
              <a:rPr dirty="0" sz="4100" spc="59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090909"/>
                </a:solidFill>
                <a:latin typeface="Cambria"/>
                <a:cs typeface="Cambria"/>
              </a:rPr>
              <a:t>product </a:t>
            </a:r>
            <a:r>
              <a:rPr dirty="0" sz="4100" spc="60">
                <a:solidFill>
                  <a:srgbClr val="090909"/>
                </a:solidFill>
                <a:latin typeface="Cambria"/>
                <a:cs typeface="Cambria"/>
              </a:rPr>
              <a:t>and</a:t>
            </a:r>
            <a:r>
              <a:rPr dirty="0" sz="4100" spc="9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see</a:t>
            </a:r>
            <a:r>
              <a:rPr dirty="0" sz="4100" spc="-4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his</a:t>
            </a:r>
            <a:r>
              <a:rPr dirty="0" sz="4100" spc="90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090909"/>
                </a:solidFill>
                <a:latin typeface="Cambria"/>
                <a:cs typeface="Cambria"/>
              </a:rPr>
              <a:t>order</a:t>
            </a:r>
            <a:r>
              <a:rPr dirty="0" sz="4100" spc="-15">
                <a:solidFill>
                  <a:srgbClr val="090909"/>
                </a:solidFill>
                <a:latin typeface="Cambria"/>
                <a:cs typeface="Cambria"/>
              </a:rPr>
              <a:t> </a:t>
            </a:r>
            <a:r>
              <a:rPr dirty="0" sz="4100" spc="35">
                <a:solidFill>
                  <a:srgbClr val="090909"/>
                </a:solidFill>
                <a:latin typeface="Cambria"/>
                <a:cs typeface="Cambria"/>
              </a:rPr>
              <a:t>details.</a:t>
            </a:r>
            <a:endParaRPr sz="4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102096" y="1746505"/>
            <a:ext cx="6085205" cy="105410"/>
          </a:xfrm>
          <a:custGeom>
            <a:avLst/>
            <a:gdLst/>
            <a:ahLst/>
            <a:cxnLst/>
            <a:rect l="l" t="t" r="r" b="b"/>
            <a:pathLst>
              <a:path w="6085205" h="105410">
                <a:moveTo>
                  <a:pt x="6085078" y="0"/>
                </a:moveTo>
                <a:lnTo>
                  <a:pt x="0" y="0"/>
                </a:lnTo>
                <a:lnTo>
                  <a:pt x="0" y="105154"/>
                </a:lnTo>
                <a:lnTo>
                  <a:pt x="6085078" y="105154"/>
                </a:lnTo>
                <a:lnTo>
                  <a:pt x="6085078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0958" rIns="0" bIns="0" rtlCol="0" vert="horz">
            <a:spAutoFit/>
          </a:bodyPr>
          <a:lstStyle/>
          <a:p>
            <a:pPr marL="3104515">
              <a:lnSpc>
                <a:spcPct val="100000"/>
              </a:lnSpc>
              <a:spcBef>
                <a:spcPts val="95"/>
              </a:spcBef>
            </a:pPr>
            <a:r>
              <a:rPr dirty="0" spc="1030"/>
              <a:t>I</a:t>
            </a:r>
            <a:r>
              <a:rPr dirty="0" spc="135"/>
              <a:t>n</a:t>
            </a:r>
            <a:r>
              <a:rPr dirty="0" spc="-155"/>
              <a:t>t</a:t>
            </a:r>
            <a:r>
              <a:rPr dirty="0" spc="740"/>
              <a:t>r</a:t>
            </a:r>
            <a:r>
              <a:rPr dirty="0" spc="-370"/>
              <a:t>o</a:t>
            </a:r>
            <a:r>
              <a:rPr dirty="0" spc="130"/>
              <a:t>du</a:t>
            </a:r>
            <a:r>
              <a:rPr dirty="0" spc="185"/>
              <a:t>c</a:t>
            </a:r>
            <a:r>
              <a:rPr dirty="0" spc="-155"/>
              <a:t>t</a:t>
            </a:r>
            <a:r>
              <a:rPr dirty="0" spc="254"/>
              <a:t>i</a:t>
            </a:r>
            <a:r>
              <a:rPr dirty="0" spc="-370"/>
              <a:t>o</a:t>
            </a:r>
            <a:r>
              <a:rPr dirty="0" spc="-30"/>
              <a:t>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3040379"/>
            <a:ext cx="179832" cy="1813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12342" y="2750896"/>
            <a:ext cx="17037685" cy="645858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just" marL="149225" marR="10160">
              <a:lnSpc>
                <a:spcPct val="91500"/>
              </a:lnSpc>
              <a:spcBef>
                <a:spcPts val="525"/>
              </a:spcBef>
            </a:pP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A</a:t>
            </a:r>
            <a:r>
              <a:rPr dirty="0" sz="4100" spc="86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website</a:t>
            </a:r>
            <a:r>
              <a:rPr dirty="0" sz="4100" spc="3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may</a:t>
            </a:r>
            <a:r>
              <a:rPr dirty="0" sz="4100" spc="36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contain</a:t>
            </a:r>
            <a:r>
              <a:rPr dirty="0" sz="4100" spc="32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10">
                <a:solidFill>
                  <a:srgbClr val="090909"/>
                </a:solidFill>
                <a:latin typeface="Calibri"/>
                <a:cs typeface="Calibri"/>
              </a:rPr>
              <a:t>thousands</a:t>
            </a:r>
            <a:r>
              <a:rPr dirty="0" sz="4100" spc="29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of</a:t>
            </a:r>
            <a:r>
              <a:rPr dirty="0" sz="4100" spc="36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different</a:t>
            </a:r>
            <a:r>
              <a:rPr dirty="0" sz="4100" spc="32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pages</a:t>
            </a:r>
            <a:r>
              <a:rPr dirty="0" sz="4100" spc="31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including</a:t>
            </a:r>
            <a:r>
              <a:rPr dirty="0" sz="4100" spc="43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the</a:t>
            </a:r>
            <a:r>
              <a:rPr dirty="0" sz="4100" spc="22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web</a:t>
            </a:r>
            <a:r>
              <a:rPr dirty="0" sz="4100" spc="29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10">
                <a:solidFill>
                  <a:srgbClr val="090909"/>
                </a:solidFill>
                <a:latin typeface="Calibri"/>
                <a:cs typeface="Calibri"/>
              </a:rPr>
              <a:t>pages.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People</a:t>
            </a:r>
            <a:r>
              <a:rPr dirty="0" sz="4100" spc="84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can</a:t>
            </a:r>
            <a:r>
              <a:rPr dirty="0" sz="4100" spc="84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access</a:t>
            </a:r>
            <a:r>
              <a:rPr dirty="0" sz="4100" spc="85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the</a:t>
            </a:r>
            <a:r>
              <a:rPr dirty="0" sz="4100" spc="73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website</a:t>
            </a:r>
            <a:r>
              <a:rPr dirty="0" sz="4100" spc="81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from</a:t>
            </a:r>
            <a:r>
              <a:rPr dirty="0" sz="4100" spc="84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anywhere</a:t>
            </a:r>
            <a:r>
              <a:rPr dirty="0" sz="4100" spc="8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using</a:t>
            </a:r>
            <a:r>
              <a:rPr dirty="0" sz="4100" spc="91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the</a:t>
            </a:r>
            <a:r>
              <a:rPr dirty="0" sz="4100" spc="73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internet.</a:t>
            </a:r>
            <a:r>
              <a:rPr dirty="0" sz="4100" spc="78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105">
                <a:solidFill>
                  <a:srgbClr val="090909"/>
                </a:solidFill>
                <a:latin typeface="Calibri"/>
                <a:cs typeface="Calibri"/>
              </a:rPr>
              <a:t>This</a:t>
            </a:r>
            <a:r>
              <a:rPr dirty="0" sz="4100" spc="1019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25">
                <a:solidFill>
                  <a:srgbClr val="090909"/>
                </a:solidFill>
                <a:latin typeface="Calibri"/>
                <a:cs typeface="Calibri"/>
              </a:rPr>
              <a:t>can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particularly</a:t>
            </a:r>
            <a:r>
              <a:rPr dirty="0" sz="4100" spc="-15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be</a:t>
            </a:r>
            <a:r>
              <a:rPr dirty="0" sz="4100" spc="-15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helpful</a:t>
            </a:r>
            <a:r>
              <a:rPr dirty="0" sz="4100" spc="-35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55">
                <a:solidFill>
                  <a:srgbClr val="090909"/>
                </a:solidFill>
                <a:latin typeface="Calibri"/>
                <a:cs typeface="Calibri"/>
              </a:rPr>
              <a:t>to</a:t>
            </a:r>
            <a:r>
              <a:rPr dirty="0" sz="4100" spc="-16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85">
                <a:solidFill>
                  <a:srgbClr val="090909"/>
                </a:solidFill>
                <a:latin typeface="Calibri"/>
                <a:cs typeface="Calibri"/>
              </a:rPr>
              <a:t>both</a:t>
            </a:r>
            <a:r>
              <a:rPr dirty="0" sz="4100" spc="-15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120">
                <a:solidFill>
                  <a:srgbClr val="090909"/>
                </a:solidFill>
                <a:latin typeface="Calibri"/>
                <a:cs typeface="Calibri"/>
              </a:rPr>
              <a:t>the </a:t>
            </a:r>
            <a:r>
              <a:rPr dirty="0" sz="4100">
                <a:solidFill>
                  <a:srgbClr val="090909"/>
                </a:solidFill>
                <a:latin typeface="Calibri"/>
                <a:cs typeface="Calibri"/>
              </a:rPr>
              <a:t>sellers</a:t>
            </a:r>
            <a:r>
              <a:rPr dirty="0" sz="4100" spc="-5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20">
                <a:solidFill>
                  <a:srgbClr val="090909"/>
                </a:solidFill>
                <a:latin typeface="Calibri"/>
                <a:cs typeface="Calibri"/>
              </a:rPr>
              <a:t>and</a:t>
            </a:r>
            <a:r>
              <a:rPr dirty="0" sz="4100" spc="-114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dirty="0" sz="4100" spc="-10">
                <a:solidFill>
                  <a:srgbClr val="090909"/>
                </a:solidFill>
                <a:latin typeface="Calibri"/>
                <a:cs typeface="Calibri"/>
              </a:rPr>
              <a:t>consumers.</a:t>
            </a:r>
            <a:endParaRPr sz="4100">
              <a:latin typeface="Calibri"/>
              <a:cs typeface="Calibri"/>
            </a:endParaRPr>
          </a:p>
          <a:p>
            <a:pPr algn="just" marL="68580" marR="17145">
              <a:lnSpc>
                <a:spcPct val="91500"/>
              </a:lnSpc>
              <a:spcBef>
                <a:spcPts val="4855"/>
              </a:spcBef>
            </a:pPr>
            <a:r>
              <a:rPr dirty="0" sz="4100" spc="80">
                <a:latin typeface="Calibri"/>
                <a:cs typeface="Calibri"/>
              </a:rPr>
              <a:t>Using</a:t>
            </a:r>
            <a:r>
              <a:rPr dirty="0" sz="4100" spc="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</a:t>
            </a:r>
            <a:r>
              <a:rPr dirty="0" sz="4100" spc="-80">
                <a:latin typeface="Calibri"/>
                <a:cs typeface="Calibri"/>
              </a:rPr>
              <a:t> </a:t>
            </a:r>
            <a:r>
              <a:rPr dirty="0" sz="4100" spc="-75">
                <a:latin typeface="Calibri"/>
                <a:cs typeface="Calibri"/>
              </a:rPr>
              <a:t>attractive</a:t>
            </a:r>
            <a:r>
              <a:rPr dirty="0" sz="4100" spc="-35">
                <a:latin typeface="Calibri"/>
                <a:cs typeface="Calibri"/>
              </a:rPr>
              <a:t> website,</a:t>
            </a:r>
            <a:r>
              <a:rPr dirty="0" sz="4100" spc="-40">
                <a:latin typeface="Calibri"/>
                <a:cs typeface="Calibri"/>
              </a:rPr>
              <a:t> the</a:t>
            </a:r>
            <a:r>
              <a:rPr dirty="0" sz="4100" spc="-130">
                <a:latin typeface="Calibri"/>
                <a:cs typeface="Calibri"/>
              </a:rPr>
              <a:t> </a:t>
            </a:r>
            <a:r>
              <a:rPr dirty="0" sz="4100" spc="-40">
                <a:latin typeface="Calibri"/>
                <a:cs typeface="Calibri"/>
              </a:rPr>
              <a:t>products</a:t>
            </a:r>
            <a:r>
              <a:rPr dirty="0" sz="4100" spc="-5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can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be</a:t>
            </a:r>
            <a:r>
              <a:rPr dirty="0" sz="4100" spc="-105">
                <a:latin typeface="Calibri"/>
                <a:cs typeface="Calibri"/>
              </a:rPr>
              <a:t> </a:t>
            </a:r>
            <a:r>
              <a:rPr dirty="0" sz="4100" spc="-100">
                <a:latin typeface="Calibri"/>
                <a:cs typeface="Calibri"/>
              </a:rPr>
              <a:t>marketed</a:t>
            </a:r>
            <a:r>
              <a:rPr dirty="0" sz="4100" spc="-8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to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 spc="-45">
                <a:latin typeface="Calibri"/>
                <a:cs typeface="Calibri"/>
              </a:rPr>
              <a:t>the</a:t>
            </a:r>
            <a:r>
              <a:rPr dirty="0" sz="4100" spc="-140">
                <a:latin typeface="Calibri"/>
                <a:cs typeface="Calibri"/>
              </a:rPr>
              <a:t> </a:t>
            </a:r>
            <a:r>
              <a:rPr dirty="0" sz="4100" spc="-50">
                <a:latin typeface="Calibri"/>
                <a:cs typeface="Calibri"/>
              </a:rPr>
              <a:t>potential</a:t>
            </a:r>
            <a:r>
              <a:rPr dirty="0" sz="4100" spc="-6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buyers </a:t>
            </a:r>
            <a:r>
              <a:rPr dirty="0" sz="4100">
                <a:latin typeface="Calibri"/>
                <a:cs typeface="Calibri"/>
              </a:rPr>
              <a:t>who</a:t>
            </a:r>
            <a:r>
              <a:rPr dirty="0" sz="4100" spc="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would</a:t>
            </a:r>
            <a:r>
              <a:rPr dirty="0" sz="4100" spc="55">
                <a:latin typeface="Calibri"/>
                <a:cs typeface="Calibri"/>
              </a:rPr>
              <a:t> </a:t>
            </a:r>
            <a:r>
              <a:rPr dirty="0" sz="4100" spc="-50">
                <a:latin typeface="Calibri"/>
                <a:cs typeface="Calibri"/>
              </a:rPr>
              <a:t>then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have</a:t>
            </a:r>
            <a:r>
              <a:rPr dirty="0" sz="4100" spc="1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-80">
                <a:latin typeface="Calibri"/>
                <a:cs typeface="Calibri"/>
              </a:rPr>
              <a:t> </a:t>
            </a:r>
            <a:r>
              <a:rPr dirty="0" sz="4100" spc="45">
                <a:latin typeface="Calibri"/>
                <a:cs typeface="Calibri"/>
              </a:rPr>
              <a:t>luxury</a:t>
            </a:r>
            <a:r>
              <a:rPr dirty="0" sz="4100" spc="13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7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getting</a:t>
            </a:r>
            <a:r>
              <a:rPr dirty="0" sz="4100" spc="2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the</a:t>
            </a:r>
            <a:r>
              <a:rPr dirty="0" sz="4100" spc="-90">
                <a:latin typeface="Calibri"/>
                <a:cs typeface="Calibri"/>
              </a:rPr>
              <a:t> </a:t>
            </a:r>
            <a:r>
              <a:rPr dirty="0" sz="4100" spc="-35">
                <a:latin typeface="Calibri"/>
                <a:cs typeface="Calibri"/>
              </a:rPr>
              <a:t>product</a:t>
            </a:r>
            <a:r>
              <a:rPr dirty="0" sz="4100" spc="-1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delivered</a:t>
            </a:r>
            <a:r>
              <a:rPr dirty="0" sz="4100" spc="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to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 spc="-35">
                <a:latin typeface="Calibri"/>
                <a:cs typeface="Calibri"/>
              </a:rPr>
              <a:t>them</a:t>
            </a:r>
            <a:r>
              <a:rPr dirty="0" sz="4100" spc="-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as</a:t>
            </a:r>
            <a:r>
              <a:rPr dirty="0" sz="4100" spc="2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fast and</a:t>
            </a:r>
            <a:r>
              <a:rPr dirty="0" sz="4100" spc="-1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50">
                <a:latin typeface="Calibri"/>
                <a:cs typeface="Calibri"/>
              </a:rPr>
              <a:t> </a:t>
            </a:r>
            <a:r>
              <a:rPr dirty="0" sz="4100" spc="-120">
                <a:latin typeface="Calibri"/>
                <a:cs typeface="Calibri"/>
              </a:rPr>
              <a:t>the</a:t>
            </a:r>
            <a:r>
              <a:rPr dirty="0" sz="4100" spc="-114">
                <a:latin typeface="Calibri"/>
                <a:cs typeface="Calibri"/>
              </a:rPr>
              <a:t> </a:t>
            </a:r>
            <a:r>
              <a:rPr dirty="0" sz="4100" spc="-65">
                <a:latin typeface="Calibri"/>
                <a:cs typeface="Calibri"/>
              </a:rPr>
              <a:t>most</a:t>
            </a:r>
            <a:r>
              <a:rPr dirty="0" sz="4100" spc="-95">
                <a:latin typeface="Calibri"/>
                <a:cs typeface="Calibri"/>
              </a:rPr>
              <a:t> </a:t>
            </a:r>
            <a:r>
              <a:rPr dirty="0" sz="4100" spc="-60">
                <a:latin typeface="Calibri"/>
                <a:cs typeface="Calibri"/>
              </a:rPr>
              <a:t>convenient</a:t>
            </a:r>
            <a:r>
              <a:rPr dirty="0" sz="4100" spc="-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way</a:t>
            </a:r>
            <a:r>
              <a:rPr dirty="0" sz="4100" spc="2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as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possible.</a:t>
            </a:r>
            <a:endParaRPr sz="4100">
              <a:latin typeface="Calibri"/>
              <a:cs typeface="Calibri"/>
            </a:endParaRPr>
          </a:p>
          <a:p>
            <a:pPr algn="just" marL="12700" marR="5080">
              <a:lnSpc>
                <a:spcPts val="4500"/>
              </a:lnSpc>
              <a:spcBef>
                <a:spcPts val="4945"/>
              </a:spcBef>
            </a:pPr>
            <a:r>
              <a:rPr dirty="0" sz="4100">
                <a:latin typeface="Calibri"/>
                <a:cs typeface="Calibri"/>
              </a:rPr>
              <a:t>Online</a:t>
            </a:r>
            <a:r>
              <a:rPr dirty="0" sz="4100" spc="560">
                <a:latin typeface="Calibri"/>
                <a:cs typeface="Calibri"/>
              </a:rPr>
              <a:t> </a:t>
            </a:r>
            <a:r>
              <a:rPr dirty="0" sz="4100" spc="80">
                <a:latin typeface="Calibri"/>
                <a:cs typeface="Calibri"/>
              </a:rPr>
              <a:t>Book</a:t>
            </a:r>
            <a:r>
              <a:rPr dirty="0" sz="4100" spc="63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Store</a:t>
            </a:r>
            <a:r>
              <a:rPr dirty="0" sz="4100" spc="4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is</a:t>
            </a:r>
            <a:r>
              <a:rPr dirty="0" sz="4100" spc="60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</a:t>
            </a:r>
            <a:r>
              <a:rPr dirty="0" sz="4100" spc="425">
                <a:latin typeface="Calibri"/>
                <a:cs typeface="Calibri"/>
              </a:rPr>
              <a:t> </a:t>
            </a:r>
            <a:r>
              <a:rPr dirty="0" sz="4100" spc="-80">
                <a:latin typeface="Calibri"/>
                <a:cs typeface="Calibri"/>
              </a:rPr>
              <a:t>e-</a:t>
            </a:r>
            <a:r>
              <a:rPr dirty="0" sz="4100">
                <a:latin typeface="Calibri"/>
                <a:cs typeface="Calibri"/>
              </a:rPr>
              <a:t>commerce</a:t>
            </a:r>
            <a:r>
              <a:rPr dirty="0" sz="4100" spc="45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site</a:t>
            </a:r>
            <a:r>
              <a:rPr dirty="0" sz="4100" spc="459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where</a:t>
            </a:r>
            <a:r>
              <a:rPr dirty="0" sz="4100" spc="4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35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users</a:t>
            </a:r>
            <a:r>
              <a:rPr dirty="0" sz="4100" spc="45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can</a:t>
            </a:r>
            <a:r>
              <a:rPr dirty="0" sz="4100" spc="4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browse</a:t>
            </a:r>
            <a:r>
              <a:rPr dirty="0" sz="4100" spc="459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from</a:t>
            </a:r>
            <a:r>
              <a:rPr dirty="0" sz="4100" spc="490">
                <a:latin typeface="Calibri"/>
                <a:cs typeface="Calibri"/>
              </a:rPr>
              <a:t> </a:t>
            </a:r>
            <a:r>
              <a:rPr dirty="0" sz="4100" spc="-50">
                <a:latin typeface="Calibri"/>
                <a:cs typeface="Calibri"/>
              </a:rPr>
              <a:t>a </a:t>
            </a:r>
            <a:r>
              <a:rPr dirty="0" sz="4100">
                <a:latin typeface="Calibri"/>
                <a:cs typeface="Calibri"/>
              </a:rPr>
              <a:t>large</a:t>
            </a:r>
            <a:r>
              <a:rPr dirty="0" sz="4100" spc="35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catalogue</a:t>
            </a:r>
            <a:r>
              <a:rPr dirty="0" sz="4100" spc="3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3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books,</a:t>
            </a:r>
            <a:r>
              <a:rPr dirty="0" sz="4100" spc="35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add</a:t>
            </a:r>
            <a:r>
              <a:rPr dirty="0" sz="4100" spc="2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books</a:t>
            </a:r>
            <a:r>
              <a:rPr dirty="0" sz="4100" spc="35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4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21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cart</a:t>
            </a:r>
            <a:r>
              <a:rPr dirty="0" sz="4100" spc="29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and</a:t>
            </a:r>
            <a:r>
              <a:rPr dirty="0" sz="4100" spc="28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place</a:t>
            </a:r>
            <a:r>
              <a:rPr dirty="0" sz="4100" spc="3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210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order,</a:t>
            </a:r>
            <a:r>
              <a:rPr dirty="0" sz="4100" spc="28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and</a:t>
            </a:r>
            <a:r>
              <a:rPr dirty="0" sz="4100" spc="275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make </a:t>
            </a:r>
            <a:r>
              <a:rPr dirty="0" sz="4100" spc="-90">
                <a:latin typeface="Calibri"/>
                <a:cs typeface="Calibri"/>
              </a:rPr>
              <a:t>payment</a:t>
            </a:r>
            <a:r>
              <a:rPr dirty="0" sz="4100" spc="-13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with</a:t>
            </a:r>
            <a:r>
              <a:rPr dirty="0" sz="4100" spc="-3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ease.</a:t>
            </a:r>
            <a:endParaRPr sz="41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748" y="5388864"/>
            <a:ext cx="179832" cy="18135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836" y="7737347"/>
            <a:ext cx="181356" cy="179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21" y="171419"/>
            <a:ext cx="2089175" cy="183204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783835" y="1743457"/>
            <a:ext cx="8720455" cy="105410"/>
          </a:xfrm>
          <a:custGeom>
            <a:avLst/>
            <a:gdLst/>
            <a:ahLst/>
            <a:cxnLst/>
            <a:rect l="l" t="t" r="r" b="b"/>
            <a:pathLst>
              <a:path w="8720455" h="105410">
                <a:moveTo>
                  <a:pt x="8719946" y="0"/>
                </a:moveTo>
                <a:lnTo>
                  <a:pt x="0" y="0"/>
                </a:lnTo>
                <a:lnTo>
                  <a:pt x="0" y="105154"/>
                </a:lnTo>
                <a:lnTo>
                  <a:pt x="8719946" y="105154"/>
                </a:lnTo>
                <a:lnTo>
                  <a:pt x="8719946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7275" rIns="0" bIns="0" rtlCol="0" vert="horz">
            <a:spAutoFit/>
          </a:bodyPr>
          <a:lstStyle/>
          <a:p>
            <a:pPr marL="1786889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Literature</a:t>
            </a:r>
            <a:r>
              <a:rPr dirty="0" spc="525"/>
              <a:t> </a:t>
            </a:r>
            <a:r>
              <a:rPr dirty="0" spc="55"/>
              <a:t>Review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263" y="2942844"/>
            <a:ext cx="181356" cy="17983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77874" y="2652775"/>
            <a:ext cx="16532860" cy="677545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just" marL="123825" marR="5080">
              <a:lnSpc>
                <a:spcPct val="91500"/>
              </a:lnSpc>
              <a:spcBef>
                <a:spcPts val="520"/>
              </a:spcBef>
            </a:pPr>
            <a:r>
              <a:rPr dirty="0" sz="4100">
                <a:latin typeface="Calibri"/>
                <a:cs typeface="Calibri"/>
              </a:rPr>
              <a:t>E-commerce</a:t>
            </a:r>
            <a:r>
              <a:rPr dirty="0" sz="4100" spc="38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is</a:t>
            </a:r>
            <a:r>
              <a:rPr dirty="0" sz="4100" spc="45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taking</a:t>
            </a:r>
            <a:r>
              <a:rPr dirty="0" sz="4100" spc="3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off</a:t>
            </a:r>
            <a:r>
              <a:rPr dirty="0" sz="4100" spc="409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both</a:t>
            </a:r>
            <a:r>
              <a:rPr dirty="0" sz="4100" spc="2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409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terms</a:t>
            </a:r>
            <a:r>
              <a:rPr dirty="0" sz="4100" spc="2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38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2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number</a:t>
            </a:r>
            <a:r>
              <a:rPr dirty="0" sz="4100" spc="2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38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users</a:t>
            </a:r>
            <a:r>
              <a:rPr dirty="0" sz="4100" spc="30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shopping</a:t>
            </a:r>
            <a:r>
              <a:rPr dirty="0" sz="4100" spc="34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as </a:t>
            </a:r>
            <a:r>
              <a:rPr dirty="0" sz="4100">
                <a:latin typeface="Calibri"/>
                <a:cs typeface="Calibri"/>
              </a:rPr>
              <a:t>well</a:t>
            </a:r>
            <a:r>
              <a:rPr dirty="0" sz="4100" spc="10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as</a:t>
            </a:r>
            <a:r>
              <a:rPr dirty="0" sz="4100" spc="-5">
                <a:latin typeface="Calibri"/>
                <a:cs typeface="Calibri"/>
              </a:rPr>
              <a:t> </a:t>
            </a:r>
            <a:r>
              <a:rPr dirty="0" sz="4100" spc="-40">
                <a:latin typeface="Calibri"/>
                <a:cs typeface="Calibri"/>
              </a:rPr>
              <a:t>the</a:t>
            </a:r>
            <a:r>
              <a:rPr dirty="0" sz="4100" spc="-100">
                <a:latin typeface="Calibri"/>
                <a:cs typeface="Calibri"/>
              </a:rPr>
              <a:t> </a:t>
            </a:r>
            <a:r>
              <a:rPr dirty="0" sz="4100" spc="-45">
                <a:latin typeface="Calibri"/>
                <a:cs typeface="Calibri"/>
              </a:rPr>
              <a:t>total </a:t>
            </a:r>
            <a:r>
              <a:rPr dirty="0" sz="4100" spc="-65">
                <a:latin typeface="Calibri"/>
                <a:cs typeface="Calibri"/>
              </a:rPr>
              <a:t>amount</a:t>
            </a:r>
            <a:r>
              <a:rPr dirty="0" sz="4100" spc="-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money</a:t>
            </a:r>
            <a:r>
              <a:rPr dirty="0" sz="4100" spc="10">
                <a:latin typeface="Calibri"/>
                <a:cs typeface="Calibri"/>
              </a:rPr>
              <a:t> </a:t>
            </a:r>
            <a:r>
              <a:rPr dirty="0" sz="4100" spc="-85">
                <a:latin typeface="Calibri"/>
                <a:cs typeface="Calibri"/>
              </a:rPr>
              <a:t>that</a:t>
            </a:r>
            <a:r>
              <a:rPr dirty="0" sz="4100" spc="-90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people </a:t>
            </a:r>
            <a:r>
              <a:rPr dirty="0" sz="4100">
                <a:latin typeface="Calibri"/>
                <a:cs typeface="Calibri"/>
              </a:rPr>
              <a:t>are</a:t>
            </a:r>
            <a:r>
              <a:rPr dirty="0" sz="4100" spc="-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spending</a:t>
            </a:r>
            <a:r>
              <a:rPr dirty="0" sz="4100" spc="30">
                <a:latin typeface="Calibri"/>
                <a:cs typeface="Calibri"/>
              </a:rPr>
              <a:t> </a:t>
            </a:r>
            <a:r>
              <a:rPr dirty="0" sz="4100" spc="50">
                <a:latin typeface="Calibri"/>
                <a:cs typeface="Calibri"/>
              </a:rPr>
              <a:t>via</a:t>
            </a:r>
            <a:r>
              <a:rPr dirty="0" sz="4100" spc="130">
                <a:latin typeface="Calibri"/>
                <a:cs typeface="Calibri"/>
              </a:rPr>
              <a:t> </a:t>
            </a:r>
            <a:r>
              <a:rPr dirty="0" sz="4100" spc="-80">
                <a:latin typeface="Calibri"/>
                <a:cs typeface="Calibri"/>
              </a:rPr>
              <a:t>Internet</a:t>
            </a:r>
            <a:r>
              <a:rPr dirty="0" sz="4100" spc="-3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based </a:t>
            </a:r>
            <a:r>
              <a:rPr dirty="0" sz="4100" spc="-10">
                <a:latin typeface="Calibri"/>
                <a:cs typeface="Calibri"/>
              </a:rPr>
              <a:t>transactions</a:t>
            </a:r>
            <a:endParaRPr sz="4100">
              <a:latin typeface="Calibri"/>
              <a:cs typeface="Calibri"/>
            </a:endParaRPr>
          </a:p>
          <a:p>
            <a:pPr algn="just" marL="123825" marR="6985">
              <a:lnSpc>
                <a:spcPct val="91500"/>
              </a:lnSpc>
              <a:spcBef>
                <a:spcPts val="2590"/>
              </a:spcBef>
            </a:pPr>
            <a:r>
              <a:rPr dirty="0" sz="4100">
                <a:latin typeface="Calibri"/>
                <a:cs typeface="Calibri"/>
              </a:rPr>
              <a:t>Although</a:t>
            </a:r>
            <a:r>
              <a:rPr dirty="0" sz="4100" spc="204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-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issue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15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security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remains</a:t>
            </a:r>
            <a:r>
              <a:rPr dirty="0" sz="4100" spc="10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primary</a:t>
            </a:r>
            <a:r>
              <a:rPr dirty="0" sz="4100" spc="130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reasons</a:t>
            </a:r>
            <a:r>
              <a:rPr dirty="0" sz="4100" spc="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why</a:t>
            </a:r>
            <a:r>
              <a:rPr dirty="0" sz="4100" spc="18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more</a:t>
            </a:r>
            <a:r>
              <a:rPr dirty="0" sz="4100" spc="3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people </a:t>
            </a:r>
            <a:r>
              <a:rPr dirty="0" sz="4100">
                <a:latin typeface="Calibri"/>
                <a:cs typeface="Calibri"/>
              </a:rPr>
              <a:t>do</a:t>
            </a:r>
            <a:r>
              <a:rPr dirty="0" sz="4100" spc="55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not</a:t>
            </a:r>
            <a:r>
              <a:rPr dirty="0" sz="4100" spc="5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purchase</a:t>
            </a:r>
            <a:r>
              <a:rPr dirty="0" sz="4100" spc="58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things</a:t>
            </a:r>
            <a:r>
              <a:rPr dirty="0" sz="4100" spc="64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online.</a:t>
            </a:r>
            <a:r>
              <a:rPr dirty="0" sz="4100" spc="635">
                <a:latin typeface="Calibri"/>
                <a:cs typeface="Calibri"/>
              </a:rPr>
              <a:t> </a:t>
            </a:r>
            <a:r>
              <a:rPr dirty="0" sz="4100" spc="155">
                <a:latin typeface="Calibri"/>
                <a:cs typeface="Calibri"/>
              </a:rPr>
              <a:t>As</a:t>
            </a:r>
            <a:r>
              <a:rPr dirty="0" sz="4100" spc="91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more</a:t>
            </a:r>
            <a:r>
              <a:rPr dirty="0" sz="4100" spc="5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people</a:t>
            </a:r>
            <a:r>
              <a:rPr dirty="0" sz="4100" spc="57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gain</a:t>
            </a:r>
            <a:r>
              <a:rPr dirty="0" sz="4100" spc="68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confidence</a:t>
            </a:r>
            <a:r>
              <a:rPr dirty="0" sz="4100" spc="6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695">
                <a:latin typeface="Calibri"/>
                <a:cs typeface="Calibri"/>
              </a:rPr>
              <a:t> </a:t>
            </a:r>
            <a:r>
              <a:rPr dirty="0" sz="4100" spc="-40">
                <a:latin typeface="Calibri"/>
                <a:cs typeface="Calibri"/>
              </a:rPr>
              <a:t>current </a:t>
            </a:r>
            <a:r>
              <a:rPr dirty="0" sz="4100">
                <a:latin typeface="Calibri"/>
                <a:cs typeface="Calibri"/>
              </a:rPr>
              <a:t>encryption</a:t>
            </a:r>
            <a:r>
              <a:rPr dirty="0" sz="4100" spc="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technologies,</a:t>
            </a:r>
            <a:r>
              <a:rPr dirty="0" sz="4100" spc="1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more</a:t>
            </a:r>
            <a:r>
              <a:rPr dirty="0" sz="4100" spc="5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and</a:t>
            </a:r>
            <a:r>
              <a:rPr dirty="0" sz="4100" spc="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more</a:t>
            </a:r>
            <a:r>
              <a:rPr dirty="0" sz="4100" spc="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users</a:t>
            </a:r>
            <a:r>
              <a:rPr dirty="0" sz="4100" spc="8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can</a:t>
            </a:r>
            <a:r>
              <a:rPr dirty="0" sz="4100" spc="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be</a:t>
            </a:r>
            <a:r>
              <a:rPr dirty="0" sz="4100" spc="2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expected</a:t>
            </a:r>
            <a:r>
              <a:rPr dirty="0" sz="4100" spc="7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to</a:t>
            </a:r>
            <a:r>
              <a:rPr dirty="0" sz="4100" spc="3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frequently </a:t>
            </a:r>
            <a:r>
              <a:rPr dirty="0" sz="4100" spc="-65">
                <a:latin typeface="Calibri"/>
                <a:cs typeface="Calibri"/>
              </a:rPr>
              <a:t>purchase</a:t>
            </a:r>
            <a:r>
              <a:rPr dirty="0" sz="4100" spc="-170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items</a:t>
            </a:r>
            <a:r>
              <a:rPr dirty="0" sz="4100" spc="-17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online.</a:t>
            </a:r>
            <a:endParaRPr sz="4100">
              <a:latin typeface="Calibri"/>
              <a:cs typeface="Calibri"/>
            </a:endParaRPr>
          </a:p>
          <a:p>
            <a:pPr algn="just" marL="123825" marR="5715">
              <a:lnSpc>
                <a:spcPts val="4500"/>
              </a:lnSpc>
              <a:spcBef>
                <a:spcPts val="2685"/>
              </a:spcBef>
            </a:pPr>
            <a:r>
              <a:rPr dirty="0" sz="4100">
                <a:latin typeface="Calibri"/>
                <a:cs typeface="Calibri"/>
              </a:rPr>
              <a:t>A</a:t>
            </a:r>
            <a:r>
              <a:rPr dirty="0" sz="4100" spc="8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good</a:t>
            </a:r>
            <a:r>
              <a:rPr dirty="0" sz="4100" spc="25">
                <a:latin typeface="Calibri"/>
                <a:cs typeface="Calibri"/>
              </a:rPr>
              <a:t> </a:t>
            </a:r>
            <a:r>
              <a:rPr dirty="0" sz="4100" spc="-80">
                <a:latin typeface="Calibri"/>
                <a:cs typeface="Calibri"/>
              </a:rPr>
              <a:t>e-</a:t>
            </a:r>
            <a:r>
              <a:rPr dirty="0" sz="4100" spc="-40">
                <a:latin typeface="Calibri"/>
                <a:cs typeface="Calibri"/>
              </a:rPr>
              <a:t>commerce</a:t>
            </a:r>
            <a:r>
              <a:rPr dirty="0" sz="4100" spc="-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site</a:t>
            </a:r>
            <a:r>
              <a:rPr dirty="0" sz="4100" spc="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should</a:t>
            </a:r>
            <a:r>
              <a:rPr dirty="0" sz="4100" spc="15">
                <a:latin typeface="Calibri"/>
                <a:cs typeface="Calibri"/>
              </a:rPr>
              <a:t> </a:t>
            </a:r>
            <a:r>
              <a:rPr dirty="0" sz="4100" spc="-114">
                <a:latin typeface="Calibri"/>
                <a:cs typeface="Calibri"/>
              </a:rPr>
              <a:t>present</a:t>
            </a:r>
            <a:r>
              <a:rPr dirty="0" sz="4100" spc="-55">
                <a:latin typeface="Calibri"/>
                <a:cs typeface="Calibri"/>
              </a:rPr>
              <a:t> the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following</a:t>
            </a:r>
            <a:r>
              <a:rPr dirty="0" sz="4100" spc="110">
                <a:latin typeface="Calibri"/>
                <a:cs typeface="Calibri"/>
              </a:rPr>
              <a:t> </a:t>
            </a:r>
            <a:r>
              <a:rPr dirty="0" sz="4100" spc="-35">
                <a:latin typeface="Calibri"/>
                <a:cs typeface="Calibri"/>
              </a:rPr>
              <a:t>factors</a:t>
            </a:r>
            <a:r>
              <a:rPr dirty="0" sz="4100" spc="1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to</a:t>
            </a:r>
            <a:r>
              <a:rPr dirty="0" sz="4100" spc="-100">
                <a:latin typeface="Calibri"/>
                <a:cs typeface="Calibri"/>
              </a:rPr>
              <a:t> </a:t>
            </a:r>
            <a:r>
              <a:rPr dirty="0" sz="4100" spc="-65">
                <a:latin typeface="Calibri"/>
                <a:cs typeface="Calibri"/>
              </a:rPr>
              <a:t>the</a:t>
            </a:r>
            <a:r>
              <a:rPr dirty="0" sz="4100" spc="-114">
                <a:latin typeface="Calibri"/>
                <a:cs typeface="Calibri"/>
              </a:rPr>
              <a:t> </a:t>
            </a:r>
            <a:r>
              <a:rPr dirty="0" sz="4100" spc="-55">
                <a:latin typeface="Calibri"/>
                <a:cs typeface="Calibri"/>
              </a:rPr>
              <a:t>customers </a:t>
            </a:r>
            <a:r>
              <a:rPr dirty="0" sz="4100">
                <a:latin typeface="Calibri"/>
                <a:cs typeface="Calibri"/>
              </a:rPr>
              <a:t>for</a:t>
            </a:r>
            <a:r>
              <a:rPr dirty="0" sz="4100" spc="-40">
                <a:latin typeface="Calibri"/>
                <a:cs typeface="Calibri"/>
              </a:rPr>
              <a:t> </a:t>
            </a:r>
            <a:r>
              <a:rPr dirty="0" sz="4100" spc="-180">
                <a:latin typeface="Calibri"/>
                <a:cs typeface="Calibri"/>
              </a:rPr>
              <a:t>better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usability:</a:t>
            </a:r>
            <a:endParaRPr sz="4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020"/>
              </a:spcBef>
            </a:pPr>
            <a:r>
              <a:rPr dirty="0" sz="4100" spc="204" b="1">
                <a:latin typeface="Calibri"/>
                <a:cs typeface="Calibri"/>
              </a:rPr>
              <a:t>-</a:t>
            </a:r>
            <a:r>
              <a:rPr dirty="0" sz="4100" b="1">
                <a:latin typeface="Calibri"/>
                <a:cs typeface="Calibri"/>
              </a:rPr>
              <a:t>&gt;</a:t>
            </a:r>
            <a:r>
              <a:rPr dirty="0" sz="4100" spc="50" b="1">
                <a:latin typeface="Calibri"/>
                <a:cs typeface="Calibri"/>
              </a:rPr>
              <a:t> </a:t>
            </a:r>
            <a:r>
              <a:rPr dirty="0" sz="4100" spc="85">
                <a:latin typeface="Calibri"/>
                <a:cs typeface="Calibri"/>
              </a:rPr>
              <a:t>Knowing</a:t>
            </a:r>
            <a:r>
              <a:rPr dirty="0" sz="4100" spc="105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when</a:t>
            </a:r>
            <a:r>
              <a:rPr dirty="0" sz="4100" spc="-12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</a:t>
            </a:r>
            <a:r>
              <a:rPr dirty="0" sz="4100" spc="-12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item</a:t>
            </a:r>
            <a:r>
              <a:rPr dirty="0" sz="4100" spc="-9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was</a:t>
            </a:r>
            <a:r>
              <a:rPr dirty="0" sz="4100" spc="-5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saved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or</a:t>
            </a:r>
            <a:r>
              <a:rPr dirty="0" sz="4100" spc="-90">
                <a:latin typeface="Calibri"/>
                <a:cs typeface="Calibri"/>
              </a:rPr>
              <a:t> </a:t>
            </a:r>
            <a:r>
              <a:rPr dirty="0" sz="4100" spc="-70">
                <a:latin typeface="Calibri"/>
                <a:cs typeface="Calibri"/>
              </a:rPr>
              <a:t>not</a:t>
            </a:r>
            <a:r>
              <a:rPr dirty="0" sz="4100" spc="-14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saved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35">
                <a:latin typeface="Calibri"/>
                <a:cs typeface="Calibri"/>
              </a:rPr>
              <a:t> </a:t>
            </a:r>
            <a:r>
              <a:rPr dirty="0" sz="4100" spc="-125">
                <a:latin typeface="Calibri"/>
                <a:cs typeface="Calibri"/>
              </a:rPr>
              <a:t>the</a:t>
            </a:r>
            <a:r>
              <a:rPr dirty="0" sz="4100" spc="-13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shopping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cart.</a:t>
            </a:r>
            <a:endParaRPr sz="41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263" y="4985003"/>
            <a:ext cx="181356" cy="18135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263" y="7600188"/>
            <a:ext cx="181356" cy="181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2508" y="350011"/>
            <a:ext cx="17125315" cy="884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204" b="1">
                <a:latin typeface="Calibri"/>
                <a:cs typeface="Calibri"/>
              </a:rPr>
              <a:t>-</a:t>
            </a:r>
            <a:r>
              <a:rPr dirty="0" sz="4100" b="1">
                <a:latin typeface="Calibri"/>
                <a:cs typeface="Calibri"/>
              </a:rPr>
              <a:t>&gt;</a:t>
            </a:r>
            <a:r>
              <a:rPr dirty="0" sz="4100" spc="-40" b="1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Returning</a:t>
            </a:r>
            <a:r>
              <a:rPr dirty="0" sz="4100" spc="-50">
                <a:latin typeface="Calibri"/>
                <a:cs typeface="Calibri"/>
              </a:rPr>
              <a:t> </a:t>
            </a:r>
            <a:r>
              <a:rPr dirty="0" sz="4100" spc="-55">
                <a:latin typeface="Calibri"/>
                <a:cs typeface="Calibri"/>
              </a:rPr>
              <a:t>to</a:t>
            </a:r>
            <a:r>
              <a:rPr dirty="0" sz="4100" spc="-175">
                <a:latin typeface="Calibri"/>
                <a:cs typeface="Calibri"/>
              </a:rPr>
              <a:t> </a:t>
            </a:r>
            <a:r>
              <a:rPr dirty="0" sz="4100" spc="-60">
                <a:latin typeface="Calibri"/>
                <a:cs typeface="Calibri"/>
              </a:rPr>
              <a:t>different </a:t>
            </a:r>
            <a:r>
              <a:rPr dirty="0" sz="4100" spc="-70">
                <a:latin typeface="Calibri"/>
                <a:cs typeface="Calibri"/>
              </a:rPr>
              <a:t>parts</a:t>
            </a:r>
            <a:r>
              <a:rPr dirty="0" sz="4100" spc="-15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of</a:t>
            </a:r>
            <a:r>
              <a:rPr dirty="0" sz="4100" spc="-5">
                <a:latin typeface="Calibri"/>
                <a:cs typeface="Calibri"/>
              </a:rPr>
              <a:t> </a:t>
            </a:r>
            <a:r>
              <a:rPr dirty="0" sz="4100" spc="-120">
                <a:latin typeface="Calibri"/>
                <a:cs typeface="Calibri"/>
              </a:rPr>
              <a:t>the </a:t>
            </a:r>
            <a:r>
              <a:rPr dirty="0" sz="4100">
                <a:latin typeface="Calibri"/>
                <a:cs typeface="Calibri"/>
              </a:rPr>
              <a:t>site</a:t>
            </a:r>
            <a:r>
              <a:rPr dirty="0" sz="4100" spc="-90">
                <a:latin typeface="Calibri"/>
                <a:cs typeface="Calibri"/>
              </a:rPr>
              <a:t> after</a:t>
            </a:r>
            <a:r>
              <a:rPr dirty="0" sz="4100" spc="-1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adding</a:t>
            </a:r>
            <a:r>
              <a:rPr dirty="0" sz="4100" spc="-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an</a:t>
            </a:r>
            <a:r>
              <a:rPr dirty="0" sz="4100" spc="-13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item</a:t>
            </a:r>
            <a:r>
              <a:rPr dirty="0" sz="4100" spc="-85">
                <a:latin typeface="Calibri"/>
                <a:cs typeface="Calibri"/>
              </a:rPr>
              <a:t> </a:t>
            </a:r>
            <a:r>
              <a:rPr dirty="0" sz="4100" spc="-55">
                <a:latin typeface="Calibri"/>
                <a:cs typeface="Calibri"/>
              </a:rPr>
              <a:t>to</a:t>
            </a:r>
            <a:r>
              <a:rPr dirty="0" sz="4100" spc="-175">
                <a:latin typeface="Calibri"/>
                <a:cs typeface="Calibri"/>
              </a:rPr>
              <a:t> </a:t>
            </a:r>
            <a:r>
              <a:rPr dirty="0" sz="4100" spc="-120">
                <a:latin typeface="Calibri"/>
                <a:cs typeface="Calibri"/>
              </a:rPr>
              <a:t>the </a:t>
            </a:r>
            <a:r>
              <a:rPr dirty="0" sz="4100">
                <a:latin typeface="Calibri"/>
                <a:cs typeface="Calibri"/>
              </a:rPr>
              <a:t>shopping</a:t>
            </a:r>
            <a:r>
              <a:rPr dirty="0" sz="4100" spc="-65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cart.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4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100" spc="204" b="1">
                <a:latin typeface="Calibri"/>
                <a:cs typeface="Calibri"/>
              </a:rPr>
              <a:t>-</a:t>
            </a:r>
            <a:r>
              <a:rPr dirty="0" sz="4100" b="1">
                <a:latin typeface="Calibri"/>
                <a:cs typeface="Calibri"/>
              </a:rPr>
              <a:t>&gt;</a:t>
            </a:r>
            <a:r>
              <a:rPr dirty="0" sz="4100" spc="180" b="1">
                <a:latin typeface="Calibri"/>
                <a:cs typeface="Calibri"/>
              </a:rPr>
              <a:t> </a:t>
            </a:r>
            <a:r>
              <a:rPr dirty="0" sz="4100" spc="65">
                <a:latin typeface="Calibri"/>
                <a:cs typeface="Calibri"/>
              </a:rPr>
              <a:t>Easy</a:t>
            </a:r>
            <a:r>
              <a:rPr dirty="0" sz="4100" spc="12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scanning</a:t>
            </a:r>
            <a:r>
              <a:rPr dirty="0" sz="4100" spc="-5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and</a:t>
            </a:r>
            <a:r>
              <a:rPr dirty="0" sz="4100" spc="-9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selecting</a:t>
            </a:r>
            <a:r>
              <a:rPr dirty="0" sz="4100" spc="5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items</a:t>
            </a:r>
            <a:r>
              <a:rPr dirty="0" sz="4100" spc="-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in</a:t>
            </a:r>
            <a:r>
              <a:rPr dirty="0" sz="4100" spc="6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a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list.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4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100" spc="204" b="1">
                <a:latin typeface="Calibri"/>
                <a:cs typeface="Calibri"/>
              </a:rPr>
              <a:t>-</a:t>
            </a:r>
            <a:r>
              <a:rPr dirty="0" sz="4100" b="1">
                <a:latin typeface="Calibri"/>
                <a:cs typeface="Calibri"/>
              </a:rPr>
              <a:t>&gt;</a:t>
            </a:r>
            <a:r>
              <a:rPr dirty="0" sz="4100" spc="225" b="1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Effective</a:t>
            </a:r>
            <a:r>
              <a:rPr dirty="0" sz="4100" spc="105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categorical</a:t>
            </a:r>
            <a:r>
              <a:rPr dirty="0" sz="4100" spc="30">
                <a:latin typeface="Calibri"/>
                <a:cs typeface="Calibri"/>
              </a:rPr>
              <a:t> </a:t>
            </a:r>
            <a:r>
              <a:rPr dirty="0" sz="4100" spc="-35">
                <a:latin typeface="Calibri"/>
                <a:cs typeface="Calibri"/>
              </a:rPr>
              <a:t>organization</a:t>
            </a:r>
            <a:r>
              <a:rPr dirty="0" sz="4100">
                <a:latin typeface="Calibri"/>
                <a:cs typeface="Calibri"/>
              </a:rPr>
              <a:t> of</a:t>
            </a:r>
            <a:r>
              <a:rPr dirty="0" sz="4100" spc="5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products.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4100">
              <a:latin typeface="Calibri"/>
              <a:cs typeface="Calibri"/>
            </a:endParaRPr>
          </a:p>
          <a:p>
            <a:pPr marL="143510" marR="1308100" indent="-131445">
              <a:lnSpc>
                <a:spcPts val="4500"/>
              </a:lnSpc>
              <a:tabLst>
                <a:tab pos="672465" algn="l"/>
                <a:tab pos="4747895" algn="l"/>
                <a:tab pos="5956300" algn="l"/>
                <a:tab pos="9088755" algn="l"/>
                <a:tab pos="11751310" algn="l"/>
                <a:tab pos="12699365" algn="l"/>
                <a:tab pos="13994765" algn="l"/>
                <a:tab pos="15203805" algn="l"/>
              </a:tabLst>
            </a:pPr>
            <a:r>
              <a:rPr dirty="0" sz="4100" spc="110" b="1">
                <a:latin typeface="Calibri"/>
                <a:cs typeface="Calibri"/>
              </a:rPr>
              <a:t>-</a:t>
            </a:r>
            <a:r>
              <a:rPr dirty="0" sz="4100" spc="-50" b="1">
                <a:latin typeface="Calibri"/>
                <a:cs typeface="Calibri"/>
              </a:rPr>
              <a:t>&gt;</a:t>
            </a:r>
            <a:r>
              <a:rPr dirty="0" sz="4100" b="1">
                <a:latin typeface="Calibri"/>
                <a:cs typeface="Calibri"/>
              </a:rPr>
              <a:t>	</a:t>
            </a:r>
            <a:r>
              <a:rPr dirty="0" sz="4100" spc="95">
                <a:latin typeface="Calibri"/>
                <a:cs typeface="Calibri"/>
              </a:rPr>
              <a:t>Simple</a:t>
            </a:r>
            <a:r>
              <a:rPr dirty="0" sz="4100" spc="41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navigation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20">
                <a:latin typeface="Calibri"/>
                <a:cs typeface="Calibri"/>
              </a:rPr>
              <a:t>from</a:t>
            </a:r>
            <a:r>
              <a:rPr dirty="0" sz="4100">
                <a:latin typeface="Calibri"/>
                <a:cs typeface="Calibri"/>
              </a:rPr>
              <a:t>	home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page</a:t>
            </a:r>
            <a:r>
              <a:rPr dirty="0" sz="4100" spc="180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to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10">
                <a:latin typeface="Calibri"/>
                <a:cs typeface="Calibri"/>
              </a:rPr>
              <a:t>information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25">
                <a:latin typeface="Calibri"/>
                <a:cs typeface="Calibri"/>
              </a:rPr>
              <a:t>and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20">
                <a:latin typeface="Calibri"/>
                <a:cs typeface="Calibri"/>
              </a:rPr>
              <a:t>order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65">
                <a:latin typeface="Calibri"/>
                <a:cs typeface="Calibri"/>
              </a:rPr>
              <a:t>links</a:t>
            </a:r>
            <a:r>
              <a:rPr dirty="0" sz="4100">
                <a:latin typeface="Calibri"/>
                <a:cs typeface="Calibri"/>
              </a:rPr>
              <a:t>	</a:t>
            </a:r>
            <a:r>
              <a:rPr dirty="0" sz="4100" spc="-45">
                <a:latin typeface="Calibri"/>
                <a:cs typeface="Calibri"/>
              </a:rPr>
              <a:t>for </a:t>
            </a:r>
            <a:r>
              <a:rPr dirty="0" sz="4100">
                <a:latin typeface="Calibri"/>
                <a:cs typeface="Calibri"/>
              </a:rPr>
              <a:t>specific</a:t>
            </a:r>
            <a:r>
              <a:rPr dirty="0" sz="4100" spc="36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products.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4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100" spc="204" b="1">
                <a:latin typeface="Calibri"/>
                <a:cs typeface="Calibri"/>
              </a:rPr>
              <a:t>-</a:t>
            </a:r>
            <a:r>
              <a:rPr dirty="0" sz="4100" b="1">
                <a:latin typeface="Calibri"/>
                <a:cs typeface="Calibri"/>
              </a:rPr>
              <a:t>&gt;</a:t>
            </a:r>
            <a:r>
              <a:rPr dirty="0" sz="4100" spc="250" b="1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Obvious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shopping</a:t>
            </a:r>
            <a:r>
              <a:rPr dirty="0" sz="4100" spc="15">
                <a:latin typeface="Calibri"/>
                <a:cs typeface="Calibri"/>
              </a:rPr>
              <a:t> </a:t>
            </a:r>
            <a:r>
              <a:rPr dirty="0" sz="4100" spc="60">
                <a:latin typeface="Calibri"/>
                <a:cs typeface="Calibri"/>
              </a:rPr>
              <a:t>links</a:t>
            </a:r>
            <a:r>
              <a:rPr dirty="0" sz="4100" spc="1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or</a:t>
            </a:r>
            <a:r>
              <a:rPr dirty="0" sz="4100" spc="-10">
                <a:latin typeface="Calibri"/>
                <a:cs typeface="Calibri"/>
              </a:rPr>
              <a:t> buttons..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4100">
              <a:latin typeface="Calibri"/>
              <a:cs typeface="Calibri"/>
            </a:endParaRPr>
          </a:p>
          <a:p>
            <a:pPr marL="12700" marR="447040">
              <a:lnSpc>
                <a:spcPts val="4500"/>
              </a:lnSpc>
            </a:pPr>
            <a:r>
              <a:rPr dirty="0" sz="4100" spc="204" b="1">
                <a:latin typeface="Calibri"/>
                <a:cs typeface="Calibri"/>
              </a:rPr>
              <a:t>-</a:t>
            </a:r>
            <a:r>
              <a:rPr dirty="0" sz="4100" b="1">
                <a:latin typeface="Calibri"/>
                <a:cs typeface="Calibri"/>
              </a:rPr>
              <a:t>&gt;</a:t>
            </a:r>
            <a:r>
              <a:rPr dirty="0" sz="4100" spc="120" b="1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Minimal</a:t>
            </a:r>
            <a:r>
              <a:rPr dirty="0" sz="4100" spc="15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and</a:t>
            </a:r>
            <a:r>
              <a:rPr dirty="0" sz="4100" spc="-15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effective</a:t>
            </a:r>
            <a:r>
              <a:rPr dirty="0" sz="4100" spc="-3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security</a:t>
            </a:r>
            <a:r>
              <a:rPr dirty="0" sz="4100" spc="-65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notifications</a:t>
            </a:r>
            <a:r>
              <a:rPr dirty="0" sz="4100" spc="-2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or</a:t>
            </a:r>
            <a:r>
              <a:rPr dirty="0" sz="4100" spc="-114">
                <a:latin typeface="Calibri"/>
                <a:cs typeface="Calibri"/>
              </a:rPr>
              <a:t> </a:t>
            </a:r>
            <a:r>
              <a:rPr dirty="0" sz="4100" spc="-45">
                <a:latin typeface="Calibri"/>
                <a:cs typeface="Calibri"/>
              </a:rPr>
              <a:t>messages</a:t>
            </a:r>
            <a:r>
              <a:rPr dirty="0" sz="4100" spc="-12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Consistent</a:t>
            </a:r>
            <a:r>
              <a:rPr dirty="0" sz="4100" spc="-6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layout</a:t>
            </a:r>
            <a:r>
              <a:rPr dirty="0" sz="4100" spc="-90">
                <a:latin typeface="Calibri"/>
                <a:cs typeface="Calibri"/>
              </a:rPr>
              <a:t> </a:t>
            </a:r>
            <a:r>
              <a:rPr dirty="0" sz="4100" spc="-25">
                <a:latin typeface="Calibri"/>
                <a:cs typeface="Calibri"/>
              </a:rPr>
              <a:t>of </a:t>
            </a:r>
            <a:r>
              <a:rPr dirty="0" sz="4100" spc="-80">
                <a:latin typeface="Calibri"/>
                <a:cs typeface="Calibri"/>
              </a:rPr>
              <a:t>product</a:t>
            </a:r>
            <a:r>
              <a:rPr dirty="0" sz="4100" spc="-11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information.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57" y="171419"/>
            <a:ext cx="2089175" cy="183204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713476" y="1744981"/>
            <a:ext cx="1706880" cy="105410"/>
          </a:xfrm>
          <a:custGeom>
            <a:avLst/>
            <a:gdLst/>
            <a:ahLst/>
            <a:cxnLst/>
            <a:rect l="l" t="t" r="r" b="b"/>
            <a:pathLst>
              <a:path w="1706879" h="105410">
                <a:moveTo>
                  <a:pt x="1706879" y="0"/>
                </a:moveTo>
                <a:lnTo>
                  <a:pt x="0" y="0"/>
                </a:lnTo>
                <a:lnTo>
                  <a:pt x="0" y="105154"/>
                </a:lnTo>
                <a:lnTo>
                  <a:pt x="1706879" y="105154"/>
                </a:lnTo>
                <a:lnTo>
                  <a:pt x="1706879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810500" y="1744979"/>
            <a:ext cx="4764405" cy="105410"/>
          </a:xfrm>
          <a:custGeom>
            <a:avLst/>
            <a:gdLst/>
            <a:ahLst/>
            <a:cxnLst/>
            <a:rect l="l" t="t" r="r" b="b"/>
            <a:pathLst>
              <a:path w="4764405" h="105410">
                <a:moveTo>
                  <a:pt x="4764024" y="0"/>
                </a:moveTo>
                <a:lnTo>
                  <a:pt x="0" y="0"/>
                </a:lnTo>
                <a:lnTo>
                  <a:pt x="0" y="105155"/>
                </a:lnTo>
                <a:lnTo>
                  <a:pt x="4764024" y="105155"/>
                </a:lnTo>
                <a:lnTo>
                  <a:pt x="4764024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104" rIns="0" bIns="0" rtlCol="0" vert="horz">
            <a:spAutoFit/>
          </a:bodyPr>
          <a:lstStyle/>
          <a:p>
            <a:pPr marL="271653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dirty="0" spc="440"/>
              <a:t> </a:t>
            </a:r>
            <a:r>
              <a:rPr dirty="0" spc="55"/>
              <a:t>plan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85673" y="2995676"/>
            <a:ext cx="17525365" cy="6509384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just" marL="12700" marR="5080">
              <a:lnSpc>
                <a:spcPct val="91300"/>
              </a:lnSpc>
              <a:spcBef>
                <a:spcPts val="535"/>
              </a:spcBef>
            </a:pPr>
            <a:r>
              <a:rPr dirty="0" sz="4200">
                <a:latin typeface="Times New Roman"/>
                <a:cs typeface="Times New Roman"/>
              </a:rPr>
              <a:t>In</a:t>
            </a:r>
            <a:r>
              <a:rPr dirty="0" sz="4200" spc="22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this</a:t>
            </a:r>
            <a:r>
              <a:rPr dirty="0" sz="4200" spc="2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project</a:t>
            </a:r>
            <a:r>
              <a:rPr dirty="0" sz="4200" spc="204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we</a:t>
            </a:r>
            <a:r>
              <a:rPr dirty="0" sz="4200" spc="21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have</a:t>
            </a:r>
            <a:r>
              <a:rPr dirty="0" sz="4200" spc="2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to</a:t>
            </a:r>
            <a:r>
              <a:rPr dirty="0" sz="4200" spc="2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make</a:t>
            </a:r>
            <a:r>
              <a:rPr dirty="0" sz="4200" spc="22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two</a:t>
            </a:r>
            <a:r>
              <a:rPr dirty="0" sz="4200" spc="2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modules</a:t>
            </a:r>
            <a:r>
              <a:rPr dirty="0" sz="4200" spc="229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one</a:t>
            </a:r>
            <a:r>
              <a:rPr dirty="0" sz="4200" spc="229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2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for</a:t>
            </a:r>
            <a:r>
              <a:rPr dirty="0" sz="4200" spc="229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admin</a:t>
            </a:r>
            <a:r>
              <a:rPr dirty="0" sz="4200" spc="2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245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another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for</a:t>
            </a:r>
            <a:r>
              <a:rPr dirty="0" sz="4200" spc="66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customer.</a:t>
            </a:r>
            <a:r>
              <a:rPr dirty="0" sz="4200" spc="64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First</a:t>
            </a:r>
            <a:r>
              <a:rPr dirty="0" sz="4200" spc="6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we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are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making</a:t>
            </a:r>
            <a:r>
              <a:rPr dirty="0" sz="4200" spc="66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admin</a:t>
            </a:r>
            <a:r>
              <a:rPr dirty="0" sz="4200" spc="65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6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in</a:t>
            </a:r>
            <a:r>
              <a:rPr dirty="0" sz="4200" spc="64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which</a:t>
            </a:r>
            <a:r>
              <a:rPr dirty="0" sz="4200" spc="64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admin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 spc="-25">
                <a:latin typeface="Times New Roman"/>
                <a:cs typeface="Times New Roman"/>
              </a:rPr>
              <a:t>can </a:t>
            </a:r>
            <a:r>
              <a:rPr dirty="0" sz="4200">
                <a:latin typeface="Times New Roman"/>
                <a:cs typeface="Times New Roman"/>
              </a:rPr>
              <a:t>manage</a:t>
            </a:r>
            <a:r>
              <a:rPr dirty="0" sz="4200" spc="4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about</a:t>
            </a:r>
            <a:r>
              <a:rPr dirty="0" sz="4200" spc="39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all</a:t>
            </a:r>
            <a:r>
              <a:rPr dirty="0" sz="4200" spc="38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the</a:t>
            </a:r>
            <a:r>
              <a:rPr dirty="0" sz="4200" spc="3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data</a:t>
            </a:r>
            <a:r>
              <a:rPr dirty="0" sz="4200" spc="39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of</a:t>
            </a:r>
            <a:r>
              <a:rPr dirty="0" sz="4200" spc="4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books</a:t>
            </a:r>
            <a:r>
              <a:rPr dirty="0" sz="4200" spc="40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like</a:t>
            </a:r>
            <a:r>
              <a:rPr dirty="0" sz="4200" spc="4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book</a:t>
            </a:r>
            <a:r>
              <a:rPr dirty="0" sz="4200" spc="409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category</a:t>
            </a:r>
            <a:r>
              <a:rPr dirty="0" sz="4200" spc="4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40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book</a:t>
            </a:r>
            <a:r>
              <a:rPr dirty="0" sz="4200" spc="409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publisher</a:t>
            </a:r>
            <a:r>
              <a:rPr dirty="0" sz="4200" spc="405">
                <a:latin typeface="Times New Roman"/>
                <a:cs typeface="Times New Roman"/>
              </a:rPr>
              <a:t> </a:t>
            </a:r>
            <a:r>
              <a:rPr dirty="0" sz="4200" spc="-25">
                <a:latin typeface="Times New Roman"/>
                <a:cs typeface="Times New Roman"/>
              </a:rPr>
              <a:t>how </a:t>
            </a:r>
            <a:r>
              <a:rPr dirty="0" sz="4200">
                <a:latin typeface="Times New Roman"/>
                <a:cs typeface="Times New Roman"/>
              </a:rPr>
              <a:t>many</a:t>
            </a:r>
            <a:r>
              <a:rPr dirty="0" sz="4200" spc="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books</a:t>
            </a:r>
            <a:r>
              <a:rPr dirty="0" sz="4200" spc="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are</a:t>
            </a:r>
            <a:r>
              <a:rPr dirty="0" sz="4200" spc="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out</a:t>
            </a:r>
            <a:r>
              <a:rPr dirty="0" sz="4200" spc="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of</a:t>
            </a:r>
            <a:r>
              <a:rPr dirty="0" sz="4200" spc="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stocks</a:t>
            </a:r>
            <a:r>
              <a:rPr dirty="0" sz="4200" spc="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there</a:t>
            </a:r>
            <a:r>
              <a:rPr dirty="0" sz="4200" spc="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is</a:t>
            </a:r>
            <a:r>
              <a:rPr dirty="0" sz="4200" spc="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one</a:t>
            </a:r>
            <a:r>
              <a:rPr dirty="0" sz="4200" spc="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log</a:t>
            </a:r>
            <a:r>
              <a:rPr dirty="0" sz="4200" spc="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out</a:t>
            </a:r>
            <a:r>
              <a:rPr dirty="0" sz="4200" spc="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button</a:t>
            </a:r>
            <a:r>
              <a:rPr dirty="0" sz="4200" spc="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also</a:t>
            </a:r>
            <a:r>
              <a:rPr dirty="0" sz="4200" spc="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for</a:t>
            </a:r>
            <a:r>
              <a:rPr dirty="0" sz="4200" spc="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log</a:t>
            </a:r>
            <a:r>
              <a:rPr dirty="0" sz="4200" spc="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out</a:t>
            </a:r>
            <a:r>
              <a:rPr dirty="0" sz="4200" spc="20">
                <a:latin typeface="Times New Roman"/>
                <a:cs typeface="Times New Roman"/>
              </a:rPr>
              <a:t> </a:t>
            </a:r>
            <a:r>
              <a:rPr dirty="0" sz="4200" spc="-20">
                <a:latin typeface="Times New Roman"/>
                <a:cs typeface="Times New Roman"/>
              </a:rPr>
              <a:t>from </a:t>
            </a:r>
            <a:r>
              <a:rPr dirty="0" sz="4200">
                <a:latin typeface="Times New Roman"/>
                <a:cs typeface="Times New Roman"/>
              </a:rPr>
              <a:t>that</a:t>
            </a:r>
            <a:r>
              <a:rPr dirty="0" sz="4200" spc="6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page.</a:t>
            </a:r>
            <a:r>
              <a:rPr dirty="0" sz="4200" spc="6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We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have</a:t>
            </a:r>
            <a:r>
              <a:rPr dirty="0" sz="4200" spc="6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completed</a:t>
            </a:r>
            <a:r>
              <a:rPr dirty="0" sz="4200" spc="6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the</a:t>
            </a:r>
            <a:r>
              <a:rPr dirty="0" sz="4200" spc="6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login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6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66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manage</a:t>
            </a:r>
            <a:r>
              <a:rPr dirty="0" sz="4200" spc="6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category</a:t>
            </a:r>
            <a:r>
              <a:rPr dirty="0" sz="4200" spc="645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module </a:t>
            </a:r>
            <a:r>
              <a:rPr dirty="0" sz="4200">
                <a:latin typeface="Times New Roman"/>
                <a:cs typeface="Times New Roman"/>
              </a:rPr>
              <a:t>yet.</a:t>
            </a:r>
            <a:r>
              <a:rPr dirty="0" sz="4200" spc="68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In</a:t>
            </a:r>
            <a:r>
              <a:rPr dirty="0" sz="4200" spc="68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this</a:t>
            </a:r>
            <a:r>
              <a:rPr dirty="0" sz="4200" spc="66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68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admin</a:t>
            </a:r>
            <a:r>
              <a:rPr dirty="0" sz="4200" spc="7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can</a:t>
            </a:r>
            <a:r>
              <a:rPr dirty="0" sz="4200" spc="68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add</a:t>
            </a:r>
            <a:r>
              <a:rPr dirty="0" sz="4200" spc="67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books</a:t>
            </a:r>
            <a:r>
              <a:rPr dirty="0" sz="4200" spc="6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there</a:t>
            </a:r>
            <a:r>
              <a:rPr dirty="0" sz="4200" spc="67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category</a:t>
            </a:r>
            <a:r>
              <a:rPr dirty="0" sz="4200" spc="67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68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publishers.</a:t>
            </a:r>
            <a:r>
              <a:rPr dirty="0" sz="4200" spc="690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After </a:t>
            </a:r>
            <a:r>
              <a:rPr dirty="0" sz="4200">
                <a:latin typeface="Times New Roman"/>
                <a:cs typeface="Times New Roman"/>
              </a:rPr>
              <a:t>completing</a:t>
            </a:r>
            <a:r>
              <a:rPr dirty="0" sz="4200" spc="2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of</a:t>
            </a:r>
            <a:r>
              <a:rPr dirty="0" sz="4200" spc="3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this</a:t>
            </a:r>
            <a:r>
              <a:rPr dirty="0" sz="4200" spc="20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3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we</a:t>
            </a:r>
            <a:r>
              <a:rPr dirty="0" sz="4200" spc="30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have</a:t>
            </a:r>
            <a:r>
              <a:rPr dirty="0" sz="4200" spc="3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to</a:t>
            </a:r>
            <a:r>
              <a:rPr dirty="0" sz="4200" spc="30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complete</a:t>
            </a:r>
            <a:r>
              <a:rPr dirty="0" sz="4200" spc="3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other</a:t>
            </a:r>
            <a:r>
              <a:rPr dirty="0" sz="4200" spc="2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35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which</a:t>
            </a:r>
            <a:r>
              <a:rPr dirty="0" sz="4200" spc="40">
                <a:latin typeface="Times New Roman"/>
                <a:cs typeface="Times New Roman"/>
              </a:rPr>
              <a:t>  </a:t>
            </a:r>
            <a:r>
              <a:rPr dirty="0" sz="4200">
                <a:latin typeface="Times New Roman"/>
                <a:cs typeface="Times New Roman"/>
              </a:rPr>
              <a:t>is</a:t>
            </a:r>
            <a:r>
              <a:rPr dirty="0" sz="4200" spc="25">
                <a:latin typeface="Times New Roman"/>
                <a:cs typeface="Times New Roman"/>
              </a:rPr>
              <a:t>  </a:t>
            </a:r>
            <a:r>
              <a:rPr dirty="0" sz="4200" spc="-25">
                <a:latin typeface="Times New Roman"/>
                <a:cs typeface="Times New Roman"/>
              </a:rPr>
              <a:t>for </a:t>
            </a:r>
            <a:r>
              <a:rPr dirty="0" sz="4200">
                <a:latin typeface="Times New Roman"/>
                <a:cs typeface="Times New Roman"/>
              </a:rPr>
              <a:t>customer.</a:t>
            </a:r>
            <a:r>
              <a:rPr dirty="0" sz="4200" spc="114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In</a:t>
            </a:r>
            <a:r>
              <a:rPr dirty="0" sz="4200" spc="11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this</a:t>
            </a:r>
            <a:r>
              <a:rPr dirty="0" sz="4200" spc="12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we</a:t>
            </a:r>
            <a:r>
              <a:rPr dirty="0" sz="4200" spc="12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can</a:t>
            </a:r>
            <a:r>
              <a:rPr dirty="0" sz="4200" spc="12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have</a:t>
            </a:r>
            <a:r>
              <a:rPr dirty="0" sz="4200" spc="11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login</a:t>
            </a:r>
            <a:r>
              <a:rPr dirty="0" sz="4200" spc="13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11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logout</a:t>
            </a:r>
            <a:r>
              <a:rPr dirty="0" sz="4200" spc="114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1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same</a:t>
            </a:r>
            <a:r>
              <a:rPr dirty="0" sz="4200" spc="12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as</a:t>
            </a:r>
            <a:r>
              <a:rPr dirty="0" sz="4200" spc="1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admin</a:t>
            </a:r>
            <a:r>
              <a:rPr dirty="0" sz="4200" spc="1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but</a:t>
            </a:r>
            <a:r>
              <a:rPr dirty="0" sz="4200" spc="12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in</a:t>
            </a:r>
            <a:r>
              <a:rPr dirty="0" sz="4200" spc="125">
                <a:latin typeface="Times New Roman"/>
                <a:cs typeface="Times New Roman"/>
              </a:rPr>
              <a:t> </a:t>
            </a:r>
            <a:r>
              <a:rPr dirty="0" sz="4200" spc="-20">
                <a:latin typeface="Times New Roman"/>
                <a:cs typeface="Times New Roman"/>
              </a:rPr>
              <a:t>this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1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customer</a:t>
            </a:r>
            <a:r>
              <a:rPr dirty="0" sz="4200" spc="1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have</a:t>
            </a:r>
            <a:r>
              <a:rPr dirty="0" sz="4200" spc="15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many</a:t>
            </a:r>
            <a:r>
              <a:rPr dirty="0" sz="4200" spc="1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features</a:t>
            </a:r>
            <a:r>
              <a:rPr dirty="0" sz="4200" spc="1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like</a:t>
            </a:r>
            <a:r>
              <a:rPr dirty="0" sz="4200" spc="1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customer</a:t>
            </a:r>
            <a:r>
              <a:rPr dirty="0" sz="4200" spc="15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can</a:t>
            </a:r>
            <a:r>
              <a:rPr dirty="0" sz="4200" spc="15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buy</a:t>
            </a:r>
            <a:r>
              <a:rPr dirty="0" sz="4200" spc="17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the</a:t>
            </a:r>
            <a:r>
              <a:rPr dirty="0" sz="4200" spc="14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book,</a:t>
            </a:r>
            <a:r>
              <a:rPr dirty="0" sz="4200" spc="17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he</a:t>
            </a:r>
            <a:r>
              <a:rPr dirty="0" sz="4200" spc="14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can</a:t>
            </a:r>
            <a:r>
              <a:rPr dirty="0" sz="4200" spc="155">
                <a:latin typeface="Times New Roman"/>
                <a:cs typeface="Times New Roman"/>
              </a:rPr>
              <a:t> </a:t>
            </a:r>
            <a:r>
              <a:rPr dirty="0" sz="4200" spc="-25">
                <a:latin typeface="Times New Roman"/>
                <a:cs typeface="Times New Roman"/>
              </a:rPr>
              <a:t>see </a:t>
            </a:r>
            <a:r>
              <a:rPr dirty="0" sz="4200">
                <a:latin typeface="Times New Roman"/>
                <a:cs typeface="Times New Roman"/>
              </a:rPr>
              <a:t>transactions</a:t>
            </a:r>
            <a:r>
              <a:rPr dirty="0" sz="4200" spc="47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details,</a:t>
            </a:r>
            <a:r>
              <a:rPr dirty="0" sz="4200" spc="4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customer</a:t>
            </a:r>
            <a:r>
              <a:rPr dirty="0" sz="4200" spc="4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can</a:t>
            </a:r>
            <a:r>
              <a:rPr dirty="0" sz="4200" spc="509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see</a:t>
            </a:r>
            <a:r>
              <a:rPr dirty="0" sz="4200" spc="4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there</a:t>
            </a:r>
            <a:r>
              <a:rPr dirty="0" sz="4200" spc="5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profile</a:t>
            </a:r>
            <a:r>
              <a:rPr dirty="0" sz="4200" spc="48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in</a:t>
            </a:r>
            <a:r>
              <a:rPr dirty="0" sz="4200" spc="50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this</a:t>
            </a:r>
            <a:r>
              <a:rPr dirty="0" sz="4200" spc="4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module</a:t>
            </a:r>
            <a:r>
              <a:rPr dirty="0" sz="4200" spc="49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and</a:t>
            </a:r>
            <a:r>
              <a:rPr dirty="0" sz="4200" spc="505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payment </a:t>
            </a:r>
            <a:r>
              <a:rPr dirty="0" sz="4200">
                <a:latin typeface="Times New Roman"/>
                <a:cs typeface="Times New Roman"/>
              </a:rPr>
              <a:t>details</a:t>
            </a:r>
            <a:r>
              <a:rPr dirty="0" sz="4200" spc="-1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etc.</a:t>
            </a:r>
            <a:r>
              <a:rPr dirty="0" sz="4200" spc="-8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This is</a:t>
            </a:r>
            <a:r>
              <a:rPr dirty="0" sz="4200" spc="-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all</a:t>
            </a:r>
            <a:r>
              <a:rPr dirty="0" sz="4200" spc="-3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about</a:t>
            </a:r>
            <a:r>
              <a:rPr dirty="0" sz="4200" spc="-1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our</a:t>
            </a:r>
            <a:r>
              <a:rPr dirty="0" sz="4200" spc="5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project..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57" y="171419"/>
            <a:ext cx="2089175" cy="183204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473952" y="1744981"/>
            <a:ext cx="591820" cy="105410"/>
          </a:xfrm>
          <a:custGeom>
            <a:avLst/>
            <a:gdLst/>
            <a:ahLst/>
            <a:cxnLst/>
            <a:rect l="l" t="t" r="r" b="b"/>
            <a:pathLst>
              <a:path w="591820" h="105410">
                <a:moveTo>
                  <a:pt x="591210" y="0"/>
                </a:moveTo>
                <a:lnTo>
                  <a:pt x="0" y="0"/>
                </a:lnTo>
                <a:lnTo>
                  <a:pt x="0" y="105154"/>
                </a:lnTo>
                <a:lnTo>
                  <a:pt x="591210" y="105154"/>
                </a:lnTo>
                <a:lnTo>
                  <a:pt x="591210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453883" y="1744979"/>
            <a:ext cx="4360545" cy="105410"/>
          </a:xfrm>
          <a:custGeom>
            <a:avLst/>
            <a:gdLst/>
            <a:ahLst/>
            <a:cxnLst/>
            <a:rect l="l" t="t" r="r" b="b"/>
            <a:pathLst>
              <a:path w="4360545" h="105410">
                <a:moveTo>
                  <a:pt x="4360037" y="0"/>
                </a:moveTo>
                <a:lnTo>
                  <a:pt x="0" y="0"/>
                </a:lnTo>
                <a:lnTo>
                  <a:pt x="0" y="105155"/>
                </a:lnTo>
                <a:lnTo>
                  <a:pt x="4360037" y="105155"/>
                </a:lnTo>
                <a:lnTo>
                  <a:pt x="4360037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104" rIns="0" bIns="0" rtlCol="0" vert="horz">
            <a:spAutoFit/>
          </a:bodyPr>
          <a:lstStyle/>
          <a:p>
            <a:pPr marL="3476625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Springboot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78612" y="3145612"/>
            <a:ext cx="17139920" cy="63601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just" marL="12700" marR="5080">
              <a:lnSpc>
                <a:spcPct val="92600"/>
              </a:lnSpc>
              <a:spcBef>
                <a:spcPts val="465"/>
              </a:spcBef>
            </a:pP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86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Boot</a:t>
            </a:r>
            <a:r>
              <a:rPr dirty="0" sz="4050" spc="86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is</a:t>
            </a:r>
            <a:r>
              <a:rPr dirty="0" sz="4050" spc="88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</a:t>
            </a:r>
            <a:r>
              <a:rPr dirty="0" sz="4050" spc="87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project</a:t>
            </a:r>
            <a:r>
              <a:rPr dirty="0" sz="4050" spc="87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that</a:t>
            </a:r>
            <a:r>
              <a:rPr dirty="0" sz="4050" spc="88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is</a:t>
            </a:r>
            <a:r>
              <a:rPr dirty="0" sz="4050" spc="86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built</a:t>
            </a:r>
            <a:r>
              <a:rPr dirty="0" sz="4050" spc="87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on</a:t>
            </a:r>
            <a:r>
              <a:rPr dirty="0" sz="4050" spc="89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the</a:t>
            </a:r>
            <a:r>
              <a:rPr dirty="0" sz="4050" spc="86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top</a:t>
            </a:r>
            <a:r>
              <a:rPr dirty="0" sz="4050" spc="86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of</a:t>
            </a:r>
            <a:r>
              <a:rPr dirty="0" sz="4050" spc="86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the</a:t>
            </a:r>
            <a:r>
              <a:rPr dirty="0" sz="4050" spc="86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88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Framework.</a:t>
            </a:r>
            <a:r>
              <a:rPr dirty="0" sz="4050" spc="880">
                <a:latin typeface="Times New Roman"/>
                <a:cs typeface="Times New Roman"/>
              </a:rPr>
              <a:t> </a:t>
            </a:r>
            <a:r>
              <a:rPr dirty="0" sz="4050" spc="-25">
                <a:latin typeface="Times New Roman"/>
                <a:cs typeface="Times New Roman"/>
              </a:rPr>
              <a:t>It </a:t>
            </a:r>
            <a:r>
              <a:rPr dirty="0" sz="4050">
                <a:latin typeface="Times New Roman"/>
                <a:cs typeface="Times New Roman"/>
              </a:rPr>
              <a:t>provides</a:t>
            </a:r>
            <a:r>
              <a:rPr dirty="0" sz="4050" spc="5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an</a:t>
            </a:r>
            <a:r>
              <a:rPr dirty="0" sz="4050" spc="52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easier</a:t>
            </a:r>
            <a:r>
              <a:rPr dirty="0" sz="4050" spc="5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and</a:t>
            </a:r>
            <a:r>
              <a:rPr dirty="0" sz="4050" spc="5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faster</a:t>
            </a:r>
            <a:r>
              <a:rPr dirty="0" sz="4050" spc="5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way</a:t>
            </a:r>
            <a:r>
              <a:rPr dirty="0" sz="4050" spc="54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to</a:t>
            </a:r>
            <a:r>
              <a:rPr dirty="0" sz="4050" spc="5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set</a:t>
            </a:r>
            <a:r>
              <a:rPr dirty="0" sz="4050" spc="5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up,</a:t>
            </a:r>
            <a:r>
              <a:rPr dirty="0" sz="4050" spc="5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configure,</a:t>
            </a:r>
            <a:r>
              <a:rPr dirty="0" sz="4050" spc="52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and</a:t>
            </a:r>
            <a:r>
              <a:rPr dirty="0" sz="4050" spc="5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run</a:t>
            </a:r>
            <a:r>
              <a:rPr dirty="0" sz="4050" spc="5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both</a:t>
            </a:r>
            <a:r>
              <a:rPr dirty="0" sz="4050" spc="5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simple</a:t>
            </a:r>
            <a:r>
              <a:rPr dirty="0" sz="4050" spc="509">
                <a:latin typeface="Times New Roman"/>
                <a:cs typeface="Times New Roman"/>
              </a:rPr>
              <a:t> </a:t>
            </a:r>
            <a:r>
              <a:rPr dirty="0" sz="4050" spc="-25">
                <a:latin typeface="Times New Roman"/>
                <a:cs typeface="Times New Roman"/>
              </a:rPr>
              <a:t>and </a:t>
            </a:r>
            <a:r>
              <a:rPr dirty="0" sz="4050" spc="-10">
                <a:latin typeface="Times New Roman"/>
                <a:cs typeface="Times New Roman"/>
              </a:rPr>
              <a:t>web-</a:t>
            </a:r>
            <a:r>
              <a:rPr dirty="0" sz="4050">
                <a:latin typeface="Times New Roman"/>
                <a:cs typeface="Times New Roman"/>
              </a:rPr>
              <a:t>based</a:t>
            </a:r>
            <a:r>
              <a:rPr dirty="0" sz="4050" spc="99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applications.</a:t>
            </a:r>
            <a:r>
              <a:rPr dirty="0" sz="4050" spc="100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It</a:t>
            </a:r>
            <a:r>
              <a:rPr dirty="0" sz="4050" spc="100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is</a:t>
            </a:r>
            <a:r>
              <a:rPr dirty="0" sz="4050" spc="10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</a:t>
            </a:r>
            <a:r>
              <a:rPr dirty="0" sz="4050" spc="101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98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module</a:t>
            </a:r>
            <a:r>
              <a:rPr dirty="0" sz="4050" spc="100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that</a:t>
            </a:r>
            <a:r>
              <a:rPr dirty="0" sz="4050" spc="100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provides</a:t>
            </a:r>
            <a:r>
              <a:rPr dirty="0" sz="4050" spc="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the</a:t>
            </a:r>
            <a:r>
              <a:rPr dirty="0" sz="4050" spc="994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RAD  </a:t>
            </a:r>
            <a:r>
              <a:rPr dirty="0" sz="4050" spc="-10">
                <a:latin typeface="Times New Roman"/>
                <a:cs typeface="Times New Roman"/>
              </a:rPr>
              <a:t>(Rapid </a:t>
            </a:r>
            <a:r>
              <a:rPr dirty="0" sz="4050">
                <a:latin typeface="Times New Roman"/>
                <a:cs typeface="Times New Roman"/>
              </a:rPr>
              <a:t>Application</a:t>
            </a:r>
            <a:r>
              <a:rPr dirty="0" sz="4050" spc="26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Development)</a:t>
            </a:r>
            <a:r>
              <a:rPr dirty="0" sz="4050" spc="28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feature</a:t>
            </a:r>
            <a:r>
              <a:rPr dirty="0" sz="4050" spc="26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to</a:t>
            </a:r>
            <a:r>
              <a:rPr dirty="0" sz="4050" spc="25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the</a:t>
            </a:r>
            <a:r>
              <a:rPr dirty="0" sz="4050" spc="24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26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Framework.</a:t>
            </a:r>
            <a:r>
              <a:rPr dirty="0" sz="4050" spc="26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It</a:t>
            </a:r>
            <a:r>
              <a:rPr dirty="0" sz="4050" spc="24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is</a:t>
            </a:r>
            <a:r>
              <a:rPr dirty="0" sz="4050" spc="24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used</a:t>
            </a:r>
            <a:r>
              <a:rPr dirty="0" sz="4050" spc="24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to</a:t>
            </a:r>
            <a:r>
              <a:rPr dirty="0" sz="4050" spc="24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create</a:t>
            </a:r>
            <a:r>
              <a:rPr dirty="0" sz="4050" spc="250">
                <a:latin typeface="Times New Roman"/>
                <a:cs typeface="Times New Roman"/>
              </a:rPr>
              <a:t> </a:t>
            </a:r>
            <a:r>
              <a:rPr dirty="0" sz="4050" spc="-50">
                <a:latin typeface="Times New Roman"/>
                <a:cs typeface="Times New Roman"/>
              </a:rPr>
              <a:t>a </a:t>
            </a:r>
            <a:r>
              <a:rPr dirty="0" sz="4050">
                <a:latin typeface="Times New Roman"/>
                <a:cs typeface="Times New Roman"/>
              </a:rPr>
              <a:t>stand-alone</a:t>
            </a:r>
            <a:r>
              <a:rPr dirty="0" sz="4050" spc="14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Spring-based</a:t>
            </a:r>
            <a:r>
              <a:rPr dirty="0" sz="4050" spc="14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application</a:t>
            </a:r>
            <a:r>
              <a:rPr dirty="0" sz="4050" spc="14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that</a:t>
            </a:r>
            <a:r>
              <a:rPr dirty="0" sz="4050" spc="14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you</a:t>
            </a:r>
            <a:r>
              <a:rPr dirty="0" sz="4050" spc="13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can</a:t>
            </a:r>
            <a:r>
              <a:rPr dirty="0" sz="4050" spc="14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just</a:t>
            </a:r>
            <a:r>
              <a:rPr dirty="0" sz="4050" spc="14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run</a:t>
            </a:r>
            <a:r>
              <a:rPr dirty="0" sz="4050" spc="140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because</a:t>
            </a:r>
            <a:r>
              <a:rPr dirty="0" sz="4050" spc="140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it</a:t>
            </a:r>
            <a:r>
              <a:rPr dirty="0" sz="4050" spc="140">
                <a:latin typeface="Times New Roman"/>
                <a:cs typeface="Times New Roman"/>
              </a:rPr>
              <a:t>  </a:t>
            </a:r>
            <a:r>
              <a:rPr dirty="0" sz="4050" spc="-10">
                <a:latin typeface="Times New Roman"/>
                <a:cs typeface="Times New Roman"/>
              </a:rPr>
              <a:t>needs </a:t>
            </a:r>
            <a:r>
              <a:rPr dirty="0" sz="4050">
                <a:latin typeface="Times New Roman"/>
                <a:cs typeface="Times New Roman"/>
              </a:rPr>
              <a:t>minimal</a:t>
            </a:r>
            <a:r>
              <a:rPr dirty="0" sz="4050" spc="4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40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configuration.In</a:t>
            </a:r>
            <a:r>
              <a:rPr dirty="0" sz="4050" spc="40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short,</a:t>
            </a:r>
            <a:r>
              <a:rPr dirty="0" sz="4050" spc="4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4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Boot</a:t>
            </a:r>
            <a:r>
              <a:rPr dirty="0" sz="4050" spc="39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is</a:t>
            </a:r>
            <a:r>
              <a:rPr dirty="0" sz="4050" spc="41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the</a:t>
            </a:r>
            <a:r>
              <a:rPr dirty="0" sz="4050" spc="39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combination</a:t>
            </a:r>
            <a:r>
              <a:rPr dirty="0" sz="4050" spc="409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of</a:t>
            </a:r>
            <a:r>
              <a:rPr dirty="0" sz="4050" spc="400">
                <a:latin typeface="Times New Roman"/>
                <a:cs typeface="Times New Roman"/>
              </a:rPr>
              <a:t> </a:t>
            </a:r>
            <a:r>
              <a:rPr dirty="0" sz="4050" spc="-10">
                <a:latin typeface="Times New Roman"/>
                <a:cs typeface="Times New Roman"/>
              </a:rPr>
              <a:t>Spring </a:t>
            </a:r>
            <a:r>
              <a:rPr dirty="0" sz="4050">
                <a:latin typeface="Times New Roman"/>
                <a:cs typeface="Times New Roman"/>
              </a:rPr>
              <a:t>Framework</a:t>
            </a:r>
            <a:r>
              <a:rPr dirty="0" sz="4050" spc="72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and</a:t>
            </a:r>
            <a:r>
              <a:rPr dirty="0" sz="4050" spc="71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Embedded</a:t>
            </a:r>
            <a:r>
              <a:rPr dirty="0" sz="4050" spc="73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Servers.In</a:t>
            </a:r>
            <a:r>
              <a:rPr dirty="0" sz="4050" spc="7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72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Boot,</a:t>
            </a:r>
            <a:r>
              <a:rPr dirty="0" sz="4050" spc="70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there</a:t>
            </a:r>
            <a:r>
              <a:rPr dirty="0" sz="4050" spc="72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is</a:t>
            </a:r>
            <a:r>
              <a:rPr dirty="0" sz="4050" spc="72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no</a:t>
            </a:r>
            <a:r>
              <a:rPr dirty="0" sz="4050" spc="72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requirement</a:t>
            </a:r>
            <a:r>
              <a:rPr dirty="0" sz="4050" spc="715">
                <a:latin typeface="Times New Roman"/>
                <a:cs typeface="Times New Roman"/>
              </a:rPr>
              <a:t> </a:t>
            </a:r>
            <a:r>
              <a:rPr dirty="0" sz="4050" spc="-25">
                <a:latin typeface="Times New Roman"/>
                <a:cs typeface="Times New Roman"/>
              </a:rPr>
              <a:t>for </a:t>
            </a:r>
            <a:r>
              <a:rPr dirty="0" sz="4050">
                <a:latin typeface="Times New Roman"/>
                <a:cs typeface="Times New Roman"/>
              </a:rPr>
              <a:t>XML</a:t>
            </a:r>
            <a:r>
              <a:rPr dirty="0" sz="4050" spc="800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configuration</a:t>
            </a:r>
            <a:r>
              <a:rPr dirty="0" sz="4050" spc="880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(deployment</a:t>
            </a:r>
            <a:r>
              <a:rPr dirty="0" sz="4050" spc="880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descriptor).</a:t>
            </a:r>
            <a:r>
              <a:rPr dirty="0" sz="4050" spc="87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It</a:t>
            </a:r>
            <a:r>
              <a:rPr dirty="0" sz="4050" spc="869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uses</a:t>
            </a:r>
            <a:r>
              <a:rPr dirty="0" sz="4050" spc="875">
                <a:latin typeface="Times New Roman"/>
                <a:cs typeface="Times New Roman"/>
              </a:rPr>
              <a:t>  </a:t>
            </a:r>
            <a:r>
              <a:rPr dirty="0" sz="4050">
                <a:latin typeface="Times New Roman"/>
                <a:cs typeface="Times New Roman"/>
              </a:rPr>
              <a:t>convention</a:t>
            </a:r>
            <a:r>
              <a:rPr dirty="0" sz="4050" spc="875">
                <a:latin typeface="Times New Roman"/>
                <a:cs typeface="Times New Roman"/>
              </a:rPr>
              <a:t>    </a:t>
            </a:r>
            <a:r>
              <a:rPr dirty="0" sz="4050" spc="-20">
                <a:latin typeface="Times New Roman"/>
                <a:cs typeface="Times New Roman"/>
              </a:rPr>
              <a:t>over </a:t>
            </a:r>
            <a:r>
              <a:rPr dirty="0" sz="4050">
                <a:latin typeface="Times New Roman"/>
                <a:cs typeface="Times New Roman"/>
              </a:rPr>
              <a:t>configuration</a:t>
            </a:r>
            <a:r>
              <a:rPr dirty="0" sz="4050" spc="484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software</a:t>
            </a:r>
            <a:r>
              <a:rPr dirty="0" sz="4050" spc="48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design</a:t>
            </a:r>
            <a:r>
              <a:rPr dirty="0" sz="4050" spc="4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paradigm</a:t>
            </a:r>
            <a:r>
              <a:rPr dirty="0" sz="4050" spc="47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that</a:t>
            </a:r>
            <a:r>
              <a:rPr dirty="0" sz="4050" spc="46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means</a:t>
            </a:r>
            <a:r>
              <a:rPr dirty="0" sz="4050" spc="484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it</a:t>
            </a:r>
            <a:r>
              <a:rPr dirty="0" sz="4050" spc="48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decreases</a:t>
            </a:r>
            <a:r>
              <a:rPr dirty="0" sz="4050" spc="484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the</a:t>
            </a:r>
            <a:r>
              <a:rPr dirty="0" sz="4050" spc="46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effort</a:t>
            </a:r>
            <a:r>
              <a:rPr dirty="0" sz="4050" spc="47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of</a:t>
            </a:r>
            <a:r>
              <a:rPr dirty="0" sz="4050" spc="475">
                <a:latin typeface="Times New Roman"/>
                <a:cs typeface="Times New Roman"/>
              </a:rPr>
              <a:t> </a:t>
            </a:r>
            <a:r>
              <a:rPr dirty="0" sz="4050" spc="-25">
                <a:latin typeface="Times New Roman"/>
                <a:cs typeface="Times New Roman"/>
              </a:rPr>
              <a:t>the </a:t>
            </a:r>
            <a:r>
              <a:rPr dirty="0" sz="4050">
                <a:latin typeface="Times New Roman"/>
                <a:cs typeface="Times New Roman"/>
              </a:rPr>
              <a:t>developer.</a:t>
            </a:r>
            <a:r>
              <a:rPr dirty="0" sz="4050" spc="7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We</a:t>
            </a:r>
            <a:r>
              <a:rPr dirty="0" sz="4050" spc="7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can</a:t>
            </a:r>
            <a:r>
              <a:rPr dirty="0" sz="4050" spc="77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use</a:t>
            </a:r>
            <a:r>
              <a:rPr dirty="0" sz="4050" spc="765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7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STS</a:t>
            </a:r>
            <a:r>
              <a:rPr dirty="0" sz="4050" spc="78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IDE</a:t>
            </a:r>
            <a:r>
              <a:rPr dirty="0" sz="4050" spc="7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or</a:t>
            </a:r>
            <a:r>
              <a:rPr dirty="0" sz="4050" spc="78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Spring</a:t>
            </a:r>
            <a:r>
              <a:rPr dirty="0" sz="4050" spc="76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Initializr</a:t>
            </a:r>
            <a:r>
              <a:rPr dirty="0" sz="4050" spc="7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to</a:t>
            </a:r>
            <a:r>
              <a:rPr dirty="0" sz="4050" spc="77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develop</a:t>
            </a:r>
            <a:r>
              <a:rPr dirty="0" sz="4050" spc="775">
                <a:latin typeface="Times New Roman"/>
                <a:cs typeface="Times New Roman"/>
              </a:rPr>
              <a:t> </a:t>
            </a:r>
            <a:r>
              <a:rPr dirty="0" sz="4050" spc="-10">
                <a:latin typeface="Times New Roman"/>
                <a:cs typeface="Times New Roman"/>
              </a:rPr>
              <a:t>Spring </a:t>
            </a:r>
            <a:r>
              <a:rPr dirty="0" sz="4050">
                <a:latin typeface="Times New Roman"/>
                <a:cs typeface="Times New Roman"/>
              </a:rPr>
              <a:t>Boot</a:t>
            </a:r>
            <a:r>
              <a:rPr dirty="0" sz="4050" spc="-10">
                <a:latin typeface="Times New Roman"/>
                <a:cs typeface="Times New Roman"/>
              </a:rPr>
              <a:t> </a:t>
            </a:r>
            <a:r>
              <a:rPr dirty="0" sz="4050">
                <a:latin typeface="Times New Roman"/>
                <a:cs typeface="Times New Roman"/>
              </a:rPr>
              <a:t>Java</a:t>
            </a:r>
            <a:r>
              <a:rPr dirty="0" sz="4050" spc="20">
                <a:latin typeface="Times New Roman"/>
                <a:cs typeface="Times New Roman"/>
              </a:rPr>
              <a:t> </a:t>
            </a:r>
            <a:r>
              <a:rPr dirty="0" sz="4050" spc="-10">
                <a:latin typeface="Times New Roman"/>
                <a:cs typeface="Times New Roman"/>
              </a:rPr>
              <a:t>applications.</a:t>
            </a:r>
            <a:endParaRPr sz="4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3659123"/>
            <a:ext cx="179831" cy="18135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41298" y="3374593"/>
            <a:ext cx="10916920" cy="5684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latin typeface="Times New Roman"/>
                <a:cs typeface="Times New Roman"/>
              </a:rPr>
              <a:t>Easy</a:t>
            </a:r>
            <a:r>
              <a:rPr dirty="0" sz="4100" spc="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to</a:t>
            </a:r>
            <a:r>
              <a:rPr dirty="0" sz="4100" spc="1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understand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and</a:t>
            </a:r>
            <a:r>
              <a:rPr dirty="0" sz="4100" spc="1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develop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spring </a:t>
            </a:r>
            <a:r>
              <a:rPr dirty="0" sz="4100" spc="-10">
                <a:latin typeface="Times New Roman"/>
                <a:cs typeface="Times New Roman"/>
              </a:rPr>
              <a:t>applications.</a:t>
            </a:r>
            <a:endParaRPr sz="41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670"/>
              </a:spcBef>
            </a:pPr>
            <a:r>
              <a:rPr dirty="0" sz="4100">
                <a:latin typeface="Times New Roman"/>
                <a:cs typeface="Times New Roman"/>
              </a:rPr>
              <a:t>Increases</a:t>
            </a:r>
            <a:r>
              <a:rPr dirty="0" sz="4100" spc="5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productivity.</a:t>
            </a:r>
            <a:endParaRPr sz="4100">
              <a:latin typeface="Times New Roman"/>
              <a:cs typeface="Times New Roman"/>
            </a:endParaRPr>
          </a:p>
          <a:p>
            <a:pPr marL="12700" marR="4338955">
              <a:lnSpc>
                <a:spcPct val="201200"/>
              </a:lnSpc>
              <a:spcBef>
                <a:spcPts val="5"/>
              </a:spcBef>
            </a:pPr>
            <a:r>
              <a:rPr dirty="0" sz="4100">
                <a:latin typeface="Times New Roman"/>
                <a:cs typeface="Times New Roman"/>
              </a:rPr>
              <a:t>Reduces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the</a:t>
            </a:r>
            <a:r>
              <a:rPr dirty="0" sz="4100" spc="-3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development</a:t>
            </a:r>
            <a:r>
              <a:rPr dirty="0" sz="4100" spc="15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time. </a:t>
            </a:r>
            <a:r>
              <a:rPr dirty="0" sz="4100">
                <a:latin typeface="Times New Roman"/>
                <a:cs typeface="Times New Roman"/>
              </a:rPr>
              <a:t>Decreased</a:t>
            </a:r>
            <a:r>
              <a:rPr dirty="0" sz="4100" spc="-9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boilerplate</a:t>
            </a:r>
            <a:r>
              <a:rPr dirty="0" sz="4100" spc="-85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code.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41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4100">
                <a:latin typeface="Times New Roman"/>
                <a:cs typeface="Times New Roman"/>
              </a:rPr>
              <a:t>No</a:t>
            </a:r>
            <a:r>
              <a:rPr dirty="0" sz="4100" spc="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XML</a:t>
            </a:r>
            <a:r>
              <a:rPr dirty="0" sz="4100" spc="-14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configuration</a:t>
            </a:r>
            <a:r>
              <a:rPr dirty="0" sz="4100" spc="-10">
                <a:latin typeface="Times New Roman"/>
                <a:cs typeface="Times New Roman"/>
              </a:rPr>
              <a:t> required.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4920996"/>
            <a:ext cx="179831" cy="18135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6182867"/>
            <a:ext cx="181356" cy="18135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6350508" y="1744981"/>
            <a:ext cx="4017010" cy="105410"/>
          </a:xfrm>
          <a:custGeom>
            <a:avLst/>
            <a:gdLst/>
            <a:ahLst/>
            <a:cxnLst/>
            <a:rect l="l" t="t" r="r" b="b"/>
            <a:pathLst>
              <a:path w="4017009" h="105410">
                <a:moveTo>
                  <a:pt x="4016628" y="0"/>
                </a:moveTo>
                <a:lnTo>
                  <a:pt x="0" y="0"/>
                </a:lnTo>
                <a:lnTo>
                  <a:pt x="0" y="105154"/>
                </a:lnTo>
                <a:lnTo>
                  <a:pt x="4016628" y="105154"/>
                </a:lnTo>
                <a:lnTo>
                  <a:pt x="4016628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099292" y="1744981"/>
            <a:ext cx="839469" cy="105410"/>
          </a:xfrm>
          <a:custGeom>
            <a:avLst/>
            <a:gdLst/>
            <a:ahLst/>
            <a:cxnLst/>
            <a:rect l="l" t="t" r="r" b="b"/>
            <a:pathLst>
              <a:path w="839470" h="105410">
                <a:moveTo>
                  <a:pt x="839139" y="0"/>
                </a:moveTo>
                <a:lnTo>
                  <a:pt x="0" y="0"/>
                </a:lnTo>
                <a:lnTo>
                  <a:pt x="0" y="105154"/>
                </a:lnTo>
                <a:lnTo>
                  <a:pt x="839139" y="105154"/>
                </a:lnTo>
                <a:lnTo>
                  <a:pt x="839139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104" rIns="0" bIns="0" rtlCol="0" vert="horz">
            <a:spAutoFit/>
          </a:bodyPr>
          <a:lstStyle/>
          <a:p>
            <a:pPr marL="3353435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Advantages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357" y="171419"/>
            <a:ext cx="2089175" cy="183204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7444740"/>
            <a:ext cx="181356" cy="18135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8706611"/>
            <a:ext cx="181356" cy="181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035545"/>
            <a:ext cx="18249900" cy="0"/>
          </a:xfrm>
          <a:custGeom>
            <a:avLst/>
            <a:gdLst/>
            <a:ahLst/>
            <a:cxnLst/>
            <a:rect l="l" t="t" r="r" b="b"/>
            <a:pathLst>
              <a:path w="18249900" h="0">
                <a:moveTo>
                  <a:pt x="0" y="0"/>
                </a:moveTo>
                <a:lnTo>
                  <a:pt x="5372100" y="0"/>
                </a:lnTo>
              </a:path>
              <a:path w="18249900" h="0">
                <a:moveTo>
                  <a:pt x="5334000" y="0"/>
                </a:moveTo>
                <a:lnTo>
                  <a:pt x="10706100" y="0"/>
                </a:lnTo>
              </a:path>
              <a:path w="18249900" h="0">
                <a:moveTo>
                  <a:pt x="10668000" y="0"/>
                </a:moveTo>
                <a:lnTo>
                  <a:pt x="16040100" y="0"/>
                </a:lnTo>
              </a:path>
              <a:path w="18249900" h="0">
                <a:moveTo>
                  <a:pt x="16002000" y="0"/>
                </a:moveTo>
                <a:lnTo>
                  <a:pt x="18249900" y="0"/>
                </a:lnTo>
              </a:path>
            </a:pathLst>
          </a:custGeom>
          <a:ln w="3809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9624" y="7227941"/>
            <a:ext cx="1598374" cy="299391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01896" y="990601"/>
            <a:ext cx="9841865" cy="96520"/>
          </a:xfrm>
          <a:custGeom>
            <a:avLst/>
            <a:gdLst/>
            <a:ahLst/>
            <a:cxnLst/>
            <a:rect l="l" t="t" r="r" b="b"/>
            <a:pathLst>
              <a:path w="9841865" h="96519">
                <a:moveTo>
                  <a:pt x="9841865" y="0"/>
                </a:moveTo>
                <a:lnTo>
                  <a:pt x="0" y="0"/>
                </a:lnTo>
                <a:lnTo>
                  <a:pt x="0" y="96010"/>
                </a:lnTo>
                <a:lnTo>
                  <a:pt x="9841865" y="96010"/>
                </a:lnTo>
                <a:lnTo>
                  <a:pt x="9841865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9450" y="-61137"/>
            <a:ext cx="9814560" cy="1169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/>
              <a:t>Software</a:t>
            </a:r>
            <a:r>
              <a:rPr dirty="0" sz="7500" spc="375"/>
              <a:t> </a:t>
            </a:r>
            <a:r>
              <a:rPr dirty="0" sz="7500" spc="65"/>
              <a:t>and</a:t>
            </a:r>
            <a:r>
              <a:rPr dirty="0" sz="7500" spc="365"/>
              <a:t> </a:t>
            </a:r>
            <a:r>
              <a:rPr dirty="0" sz="7500" spc="195"/>
              <a:t>Hardware</a:t>
            </a:r>
            <a:endParaRPr sz="7500"/>
          </a:p>
        </p:txBody>
      </p:sp>
      <p:sp>
        <p:nvSpPr>
          <p:cNvPr id="6" name="object 6" descr=""/>
          <p:cNvSpPr/>
          <p:nvPr/>
        </p:nvSpPr>
        <p:spPr>
          <a:xfrm>
            <a:off x="6565392" y="2048257"/>
            <a:ext cx="1336675" cy="94615"/>
          </a:xfrm>
          <a:custGeom>
            <a:avLst/>
            <a:gdLst/>
            <a:ahLst/>
            <a:cxnLst/>
            <a:rect l="l" t="t" r="r" b="b"/>
            <a:pathLst>
              <a:path w="1336675" h="94614">
                <a:moveTo>
                  <a:pt x="1336294" y="0"/>
                </a:moveTo>
                <a:lnTo>
                  <a:pt x="0" y="0"/>
                </a:lnTo>
                <a:lnTo>
                  <a:pt x="0" y="94486"/>
                </a:lnTo>
                <a:lnTo>
                  <a:pt x="1336294" y="94486"/>
                </a:lnTo>
                <a:lnTo>
                  <a:pt x="1336294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231123" y="2048257"/>
            <a:ext cx="4048760" cy="94615"/>
          </a:xfrm>
          <a:custGeom>
            <a:avLst/>
            <a:gdLst/>
            <a:ahLst/>
            <a:cxnLst/>
            <a:rect l="l" t="t" r="r" b="b"/>
            <a:pathLst>
              <a:path w="4048759" h="94614">
                <a:moveTo>
                  <a:pt x="4048760" y="0"/>
                </a:moveTo>
                <a:lnTo>
                  <a:pt x="0" y="0"/>
                </a:lnTo>
                <a:lnTo>
                  <a:pt x="0" y="94486"/>
                </a:lnTo>
                <a:lnTo>
                  <a:pt x="4048760" y="94486"/>
                </a:lnTo>
                <a:lnTo>
                  <a:pt x="4048760" y="0"/>
                </a:lnTo>
                <a:close/>
              </a:path>
            </a:pathLst>
          </a:custGeom>
          <a:solidFill>
            <a:srgbClr val="A64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553327" y="973912"/>
            <a:ext cx="5709285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50" b="1">
                <a:solidFill>
                  <a:srgbClr val="A6403B"/>
                </a:solidFill>
                <a:latin typeface="Calibri"/>
                <a:cs typeface="Calibri"/>
              </a:rPr>
              <a:t>R</a:t>
            </a:r>
            <a:r>
              <a:rPr dirty="0" sz="7500" spc="-615" b="1">
                <a:solidFill>
                  <a:srgbClr val="A6403B"/>
                </a:solidFill>
                <a:latin typeface="Calibri"/>
                <a:cs typeface="Calibri"/>
              </a:rPr>
              <a:t> </a:t>
            </a:r>
            <a:r>
              <a:rPr dirty="0" sz="7500" spc="-450" b="1">
                <a:solidFill>
                  <a:srgbClr val="A6403B"/>
                </a:solidFill>
                <a:latin typeface="Calibri"/>
                <a:cs typeface="Calibri"/>
              </a:rPr>
              <a:t>e</a:t>
            </a:r>
            <a:r>
              <a:rPr dirty="0" sz="7500" spc="140" b="1">
                <a:solidFill>
                  <a:srgbClr val="A6403B"/>
                </a:solidFill>
                <a:latin typeface="Calibri"/>
                <a:cs typeface="Calibri"/>
              </a:rPr>
              <a:t>qu</a:t>
            </a:r>
            <a:r>
              <a:rPr dirty="0" sz="7500" spc="250" b="1">
                <a:solidFill>
                  <a:srgbClr val="A6403B"/>
                </a:solidFill>
                <a:latin typeface="Calibri"/>
                <a:cs typeface="Calibri"/>
              </a:rPr>
              <a:t>i</a:t>
            </a:r>
            <a:r>
              <a:rPr dirty="0" sz="7500" spc="575" b="1">
                <a:solidFill>
                  <a:srgbClr val="A6403B"/>
                </a:solidFill>
                <a:latin typeface="Calibri"/>
                <a:cs typeface="Calibri"/>
              </a:rPr>
              <a:t>r</a:t>
            </a:r>
            <a:r>
              <a:rPr dirty="0" sz="7500" spc="-450" b="1">
                <a:solidFill>
                  <a:srgbClr val="A6403B"/>
                </a:solidFill>
                <a:latin typeface="Calibri"/>
                <a:cs typeface="Calibri"/>
              </a:rPr>
              <a:t>e</a:t>
            </a:r>
            <a:r>
              <a:rPr dirty="0" sz="7500" spc="140" b="1">
                <a:solidFill>
                  <a:srgbClr val="A6403B"/>
                </a:solidFill>
                <a:latin typeface="Calibri"/>
                <a:cs typeface="Calibri"/>
              </a:rPr>
              <a:t>m</a:t>
            </a:r>
            <a:r>
              <a:rPr dirty="0" sz="7500" spc="-450" b="1">
                <a:solidFill>
                  <a:srgbClr val="A6403B"/>
                </a:solidFill>
                <a:latin typeface="Calibri"/>
                <a:cs typeface="Calibri"/>
              </a:rPr>
              <a:t>e</a:t>
            </a:r>
            <a:r>
              <a:rPr dirty="0" sz="7500" spc="70" b="1">
                <a:solidFill>
                  <a:srgbClr val="A6403B"/>
                </a:solidFill>
                <a:latin typeface="Calibri"/>
                <a:cs typeface="Calibri"/>
              </a:rPr>
              <a:t>n</a:t>
            </a:r>
            <a:r>
              <a:rPr dirty="0" sz="7500" spc="-100" b="1">
                <a:solidFill>
                  <a:srgbClr val="A6403B"/>
                </a:solidFill>
                <a:latin typeface="Calibri"/>
                <a:cs typeface="Calibri"/>
              </a:rPr>
              <a:t>t</a:t>
            </a:r>
            <a:r>
              <a:rPr dirty="0" sz="7500" spc="5" b="1">
                <a:solidFill>
                  <a:srgbClr val="A6403B"/>
                </a:solidFill>
                <a:latin typeface="Calibri"/>
                <a:cs typeface="Calibri"/>
              </a:rPr>
              <a:t>s</a:t>
            </a:r>
            <a:endParaRPr sz="75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3058667"/>
            <a:ext cx="181356" cy="18135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46047" y="2774696"/>
            <a:ext cx="14854555" cy="6947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>
                <a:latin typeface="Times New Roman"/>
                <a:cs typeface="Times New Roman"/>
              </a:rPr>
              <a:t>Spring</a:t>
            </a:r>
            <a:r>
              <a:rPr dirty="0" sz="4100" spc="-204">
                <a:latin typeface="Times New Roman"/>
                <a:cs typeface="Times New Roman"/>
              </a:rPr>
              <a:t> </a:t>
            </a:r>
            <a:r>
              <a:rPr dirty="0" sz="4100" spc="-20">
                <a:latin typeface="Times New Roman"/>
                <a:cs typeface="Times New Roman"/>
              </a:rPr>
              <a:t>Tool</a:t>
            </a:r>
            <a:r>
              <a:rPr dirty="0" sz="4100" spc="-114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Suite(STS)</a:t>
            </a:r>
            <a:endParaRPr sz="4100">
              <a:latin typeface="Times New Roman"/>
              <a:cs typeface="Times New Roman"/>
            </a:endParaRPr>
          </a:p>
          <a:p>
            <a:pPr marL="12700" marR="5080">
              <a:lnSpc>
                <a:spcPts val="8100"/>
              </a:lnSpc>
              <a:spcBef>
                <a:spcPts val="540"/>
              </a:spcBef>
            </a:pPr>
            <a:r>
              <a:rPr dirty="0" sz="4100">
                <a:latin typeface="Times New Roman"/>
                <a:cs typeface="Times New Roman"/>
              </a:rPr>
              <a:t>Spring</a:t>
            </a:r>
            <a:r>
              <a:rPr dirty="0" sz="4100" spc="-5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Boot,</a:t>
            </a:r>
            <a:r>
              <a:rPr dirty="0" sz="4100" spc="-4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Hibernate,</a:t>
            </a:r>
            <a:r>
              <a:rPr dirty="0" sz="4100" spc="-12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Tomcat</a:t>
            </a:r>
            <a:r>
              <a:rPr dirty="0" sz="4100" spc="-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Server</a:t>
            </a:r>
            <a:r>
              <a:rPr dirty="0" sz="4100" spc="-4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version</a:t>
            </a:r>
            <a:r>
              <a:rPr dirty="0" sz="4100" spc="-3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9.0</a:t>
            </a:r>
            <a:r>
              <a:rPr dirty="0" sz="4100" spc="-3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and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MYSQL</a:t>
            </a:r>
            <a:r>
              <a:rPr dirty="0" sz="4100" spc="-160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server </a:t>
            </a:r>
            <a:r>
              <a:rPr dirty="0" sz="4100">
                <a:latin typeface="Times New Roman"/>
                <a:cs typeface="Times New Roman"/>
              </a:rPr>
              <a:t>Thymeleaf</a:t>
            </a:r>
            <a:r>
              <a:rPr dirty="0" sz="4100" spc="2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servlet </a:t>
            </a:r>
            <a:r>
              <a:rPr dirty="0" sz="4100" spc="-10">
                <a:latin typeface="Times New Roman"/>
                <a:cs typeface="Times New Roman"/>
              </a:rPr>
              <a:t>engine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dirty="0" sz="4100">
                <a:latin typeface="Times New Roman"/>
                <a:cs typeface="Times New Roman"/>
              </a:rPr>
              <a:t>Related</a:t>
            </a:r>
            <a:r>
              <a:rPr dirty="0" sz="4100" spc="-3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Repositories</a:t>
            </a:r>
            <a:r>
              <a:rPr dirty="0" sz="4100" spc="-4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&amp;</a:t>
            </a:r>
            <a:r>
              <a:rPr dirty="0" sz="4100" spc="-30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Dependencies.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 marR="8554085">
              <a:lnSpc>
                <a:spcPct val="129099"/>
              </a:lnSpc>
            </a:pPr>
            <a:r>
              <a:rPr dirty="0" sz="4100">
                <a:latin typeface="Times New Roman"/>
                <a:cs typeface="Times New Roman"/>
              </a:rPr>
              <a:t>Processor:</a:t>
            </a:r>
            <a:r>
              <a:rPr dirty="0" sz="4100" spc="-4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Intel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i3</a:t>
            </a:r>
            <a:r>
              <a:rPr dirty="0" sz="4100" spc="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(or)</a:t>
            </a:r>
            <a:r>
              <a:rPr dirty="0" sz="4100" spc="-20">
                <a:latin typeface="Times New Roman"/>
                <a:cs typeface="Times New Roman"/>
              </a:rPr>
              <a:t> </a:t>
            </a:r>
            <a:r>
              <a:rPr dirty="0" sz="4100" spc="-10">
                <a:latin typeface="Times New Roman"/>
                <a:cs typeface="Times New Roman"/>
              </a:rPr>
              <a:t>Higher </a:t>
            </a:r>
            <a:r>
              <a:rPr dirty="0" sz="4100">
                <a:latin typeface="Times New Roman"/>
                <a:cs typeface="Times New Roman"/>
              </a:rPr>
              <a:t>Ram:</a:t>
            </a:r>
            <a:r>
              <a:rPr dirty="0" sz="4100" spc="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4</a:t>
            </a:r>
            <a:r>
              <a:rPr dirty="0" sz="4100" spc="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GB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(or)</a:t>
            </a:r>
            <a:r>
              <a:rPr dirty="0" sz="4100" spc="-10">
                <a:latin typeface="Times New Roman"/>
                <a:cs typeface="Times New Roman"/>
              </a:rPr>
              <a:t> Higher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4100">
                <a:latin typeface="Times New Roman"/>
                <a:cs typeface="Times New Roman"/>
              </a:rPr>
              <a:t>Cache: 1MB</a:t>
            </a:r>
            <a:r>
              <a:rPr dirty="0" sz="4100" spc="-2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and</a:t>
            </a:r>
            <a:r>
              <a:rPr dirty="0" sz="4100" spc="-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Hard</a:t>
            </a:r>
            <a:r>
              <a:rPr dirty="0" sz="4100" spc="-10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disk:</a:t>
            </a:r>
            <a:r>
              <a:rPr dirty="0" sz="4100" spc="-35">
                <a:latin typeface="Times New Roman"/>
                <a:cs typeface="Times New Roman"/>
              </a:rPr>
              <a:t> </a:t>
            </a:r>
            <a:r>
              <a:rPr dirty="0" sz="4100">
                <a:latin typeface="Times New Roman"/>
                <a:cs typeface="Times New Roman"/>
              </a:rPr>
              <a:t>512</a:t>
            </a:r>
            <a:r>
              <a:rPr dirty="0" sz="4100" spc="-20">
                <a:latin typeface="Times New Roman"/>
                <a:cs typeface="Times New Roman"/>
              </a:rPr>
              <a:t> </a:t>
            </a:r>
            <a:r>
              <a:rPr dirty="0" sz="4100" spc="-25">
                <a:latin typeface="Times New Roman"/>
                <a:cs typeface="Times New Roman"/>
              </a:rPr>
              <a:t>GB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4082796"/>
            <a:ext cx="181356" cy="18135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5106923"/>
            <a:ext cx="181356" cy="18135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6131052"/>
            <a:ext cx="181356" cy="18135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7699247"/>
            <a:ext cx="181356" cy="18135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8503919"/>
            <a:ext cx="181356" cy="18135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9310116"/>
            <a:ext cx="181356" cy="179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KARAN VASHISHT</dc:creator>
  <cp:keywords>DAEsiCRbubU,BAESPed-jNM</cp:keywords>
  <dc:title>Online book store using springboot</dc:title>
  <dcterms:created xsi:type="dcterms:W3CDTF">2023-12-05T07:12:47Z</dcterms:created>
  <dcterms:modified xsi:type="dcterms:W3CDTF">2023-12-05T07:12:47Z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2023-12-05T00:00:00Z</vt:filetime>
  </property>
  <property fmtid="{D5CDD505-2E9C-101B-9397-08002B2CF9AE}" pid="5" name="Producer">
    <vt:lpwstr>Microsoft® PowerPoint® 2021</vt:lpwstr>
  </property>
</Properties>
</file>