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6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389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4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F4EBBE-56A7-454D-9636-A462CA0C7E7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DD22-BE1D-4901-A8BD-7648AD625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0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4F2B-1965-4EA9-A2DC-05BD2F32D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 Resource Utilization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ED216-73C1-43A2-8B0C-F9D4ECB2F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0108-9861-4E1D-93E6-73BA1C47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8887-99BB-49A1-A898-71FEE4FC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to check how much </a:t>
            </a:r>
            <a:r>
              <a:rPr lang="en-US" dirty="0" err="1"/>
              <a:t>cpu</a:t>
            </a:r>
            <a:r>
              <a:rPr lang="en-US" dirty="0"/>
              <a:t> and memory a container is utilizing.</a:t>
            </a:r>
          </a:p>
          <a:p>
            <a:endParaRPr lang="en-US" dirty="0"/>
          </a:p>
          <a:p>
            <a:r>
              <a:rPr lang="en-US" dirty="0"/>
              <a:t>Docker stats</a:t>
            </a:r>
          </a:p>
          <a:p>
            <a:endParaRPr lang="en-US" dirty="0"/>
          </a:p>
          <a:p>
            <a:r>
              <a:rPr lang="en-US" dirty="0"/>
              <a:t>o/p :</a:t>
            </a:r>
          </a:p>
          <a:p>
            <a:endParaRPr lang="en-US" dirty="0"/>
          </a:p>
          <a:p>
            <a:r>
              <a:rPr lang="pt-BR" dirty="0"/>
              <a:t>CONTAINER ID   NAME      CPU %     MEM USAGE / LIMIT   MEM %     NET I/O   BLOCK I/O   PIDS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B41-8946-474D-AE11-557F2AD8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BDF7-B282-4D9D-ACC7-68430F24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limit the memory for a container, we can use –memory flag.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will be used when a container is being run.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run –d --name test --memory 120M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o/p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CONTAINER ID   NAME      CPU %     MEM USAGE / LIMIT   MEM %     NET I/O       BLOCK I/O     PIDS</a:t>
            </a:r>
          </a:p>
          <a:p>
            <a:pPr marL="0" indent="0">
              <a:buNone/>
            </a:pPr>
            <a:r>
              <a:rPr lang="en-US" dirty="0"/>
              <a:t>2bb5851a0554   test      0.00%     2.301MiB / 120MiB   1.92%     1.14kB / 0B   </a:t>
            </a:r>
            <a:r>
              <a:rPr lang="en-US" dirty="0" err="1"/>
              <a:t>0B</a:t>
            </a:r>
            <a:r>
              <a:rPr lang="en-US" dirty="0"/>
              <a:t> / 26.1kB  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BADE-B962-4EE4-ADB8-2C93A28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BCD5-47B0-417B-A57E-B3FFD639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the memory utilization on running container, we can use docker update command.</a:t>
            </a:r>
          </a:p>
          <a:p>
            <a:endParaRPr lang="en-US" dirty="0"/>
          </a:p>
          <a:p>
            <a:r>
              <a:rPr lang="en-US" dirty="0"/>
              <a:t>Docker update --memory 256M --memory-swap 256M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-m flag can also be used in place of --memory.</a:t>
            </a:r>
          </a:p>
        </p:txBody>
      </p:sp>
    </p:spTree>
    <p:extLst>
      <p:ext uri="{BB962C8B-B14F-4D97-AF65-F5344CB8AC3E}">
        <p14:creationId xmlns:p14="http://schemas.microsoft.com/office/powerpoint/2010/main" val="30061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D29A-68B2-4B8C-BC26-05E1499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0421-C845-4F9C-8935-B1130963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restrict </a:t>
            </a:r>
            <a:r>
              <a:rPr lang="en-US" dirty="0" err="1"/>
              <a:t>cpu</a:t>
            </a:r>
            <a:r>
              <a:rPr lang="en-US" dirty="0"/>
              <a:t> utilization on the container, we can use --</a:t>
            </a:r>
            <a:r>
              <a:rPr lang="en-US" dirty="0" err="1"/>
              <a:t>cpu</a:t>
            </a:r>
            <a:r>
              <a:rPr lang="en-US" dirty="0"/>
              <a:t>-shares flag.</a:t>
            </a:r>
          </a:p>
          <a:p>
            <a:endParaRPr lang="en-US" dirty="0"/>
          </a:p>
          <a:p>
            <a:r>
              <a:rPr lang="en-US" dirty="0"/>
              <a:t>Docker run –d --name &lt;</a:t>
            </a:r>
            <a:r>
              <a:rPr lang="en-US" dirty="0" err="1"/>
              <a:t>container_name</a:t>
            </a:r>
            <a:r>
              <a:rPr lang="en-US" dirty="0"/>
              <a:t>&gt; --</a:t>
            </a:r>
            <a:r>
              <a:rPr lang="en-US" dirty="0" err="1"/>
              <a:t>cpu</a:t>
            </a:r>
            <a:r>
              <a:rPr lang="en-US" dirty="0"/>
              <a:t>-shares=2 &lt;image&gt;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2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Container Resource Utilization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Resource Utilization</dc:title>
  <dc:creator>Shrivastwa, AbhishekX</dc:creator>
  <cp:lastModifiedBy>Shrivastwa, AbhishekX</cp:lastModifiedBy>
  <cp:revision>6</cp:revision>
  <dcterms:created xsi:type="dcterms:W3CDTF">2021-11-19T00:20:12Z</dcterms:created>
  <dcterms:modified xsi:type="dcterms:W3CDTF">2021-11-19T01:01:38Z</dcterms:modified>
</cp:coreProperties>
</file>