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ivastwa, AbhishekX" userId="90f71548-cd0e-4449-940c-bb1abb2e4227" providerId="ADAL" clId="{61E4A996-5E25-43B1-B753-D3F4402C2972}"/>
    <pc:docChg chg="custSel addSld modSld">
      <pc:chgData name="Shrivastwa, AbhishekX" userId="90f71548-cd0e-4449-940c-bb1abb2e4227" providerId="ADAL" clId="{61E4A996-5E25-43B1-B753-D3F4402C2972}" dt="2021-11-20T02:55:07.176" v="120" actId="5793"/>
      <pc:docMkLst>
        <pc:docMk/>
      </pc:docMkLst>
      <pc:sldChg chg="modSp new mod">
        <pc:chgData name="Shrivastwa, AbhishekX" userId="90f71548-cd0e-4449-940c-bb1abb2e4227" providerId="ADAL" clId="{61E4A996-5E25-43B1-B753-D3F4402C2972}" dt="2021-11-20T02:55:07.176" v="120" actId="5793"/>
        <pc:sldMkLst>
          <pc:docMk/>
          <pc:sldMk cId="3361976779" sldId="262"/>
        </pc:sldMkLst>
        <pc:spChg chg="mod">
          <ac:chgData name="Shrivastwa, AbhishekX" userId="90f71548-cd0e-4449-940c-bb1abb2e4227" providerId="ADAL" clId="{61E4A996-5E25-43B1-B753-D3F4402C2972}" dt="2021-11-20T02:55:07.176" v="120" actId="5793"/>
          <ac:spMkLst>
            <pc:docMk/>
            <pc:sldMk cId="3361976779" sldId="262"/>
            <ac:spMk id="3" creationId="{61D647C7-5965-4095-8E17-4E32933B493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A1AA-B9A4-408C-A2F3-D9915047D526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1A46-8AD8-469D-B68A-7FFB59BB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6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A1AA-B9A4-408C-A2F3-D9915047D526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1A46-8AD8-469D-B68A-7FFB59BB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15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A1AA-B9A4-408C-A2F3-D9915047D526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1A46-8AD8-469D-B68A-7FFB59BB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31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A1AA-B9A4-408C-A2F3-D9915047D526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1A46-8AD8-469D-B68A-7FFB59BB97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9045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A1AA-B9A4-408C-A2F3-D9915047D526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1A46-8AD8-469D-B68A-7FFB59BB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98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A1AA-B9A4-408C-A2F3-D9915047D526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1A46-8AD8-469D-B68A-7FFB59BB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50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A1AA-B9A4-408C-A2F3-D9915047D526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1A46-8AD8-469D-B68A-7FFB59BB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14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A1AA-B9A4-408C-A2F3-D9915047D526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1A46-8AD8-469D-B68A-7FFB59BB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25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A1AA-B9A4-408C-A2F3-D9915047D526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1A46-8AD8-469D-B68A-7FFB59BB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8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A1AA-B9A4-408C-A2F3-D9915047D526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1A46-8AD8-469D-B68A-7FFB59BB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A1AA-B9A4-408C-A2F3-D9915047D526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1A46-8AD8-469D-B68A-7FFB59BB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0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A1AA-B9A4-408C-A2F3-D9915047D526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1A46-8AD8-469D-B68A-7FFB59BB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3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A1AA-B9A4-408C-A2F3-D9915047D526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1A46-8AD8-469D-B68A-7FFB59BB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03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A1AA-B9A4-408C-A2F3-D9915047D526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1A46-8AD8-469D-B68A-7FFB59BB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0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A1AA-B9A4-408C-A2F3-D9915047D526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1A46-8AD8-469D-B68A-7FFB59BB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A1AA-B9A4-408C-A2F3-D9915047D526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1A46-8AD8-469D-B68A-7FFB59BB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2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A1AA-B9A4-408C-A2F3-D9915047D526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1A46-8AD8-469D-B68A-7FFB59BB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6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D64A1AA-B9A4-408C-A2F3-D9915047D526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51A46-8AD8-469D-B68A-7FFB59BB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35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1D42A-D6B4-477C-B298-6EF013235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Networking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58656-E9A5-4CEE-ACC7-0EAE4DD8D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6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6C58-B775-4C03-B3B1-73F98858B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47BF6-2CA4-47EA-B7A3-BED07921F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network is nothing but establishing a communication among the process.</a:t>
            </a:r>
          </a:p>
          <a:p>
            <a:endParaRPr lang="en-US" dirty="0"/>
          </a:p>
          <a:p>
            <a:r>
              <a:rPr lang="en-US" dirty="0"/>
              <a:t>Docker network uses the same concept, it basically used to establish communication between Docker container and its outside world via host on which docker is running. </a:t>
            </a:r>
          </a:p>
        </p:txBody>
      </p:sp>
    </p:spTree>
    <p:extLst>
      <p:ext uri="{BB962C8B-B14F-4D97-AF65-F5344CB8AC3E}">
        <p14:creationId xmlns:p14="http://schemas.microsoft.com/office/powerpoint/2010/main" val="129266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8816D-FEC7-41A0-B431-3FD8CB41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EEB71E-D404-4588-A48B-DC952026F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9E01CC-FA4B-4D3F-B22E-ABA74E398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1409700"/>
            <a:ext cx="6438900" cy="489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04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52C0-902D-444E-B113-2235E3E6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AF658-BFE1-4E3D-B5FC-A0290DAD5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Router : It forwards the traffic directing function on the internet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Eth0 : it’s a gateway for the host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docker0 : it’s a virtual bridge interface created by docker. It chooses a random address and subnet from defined private range.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8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C093-F05A-4229-BA11-6365D3BBF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network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3AE96-11DD-49A0-B416-0F365268C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to check available network in docker</a:t>
            </a:r>
          </a:p>
          <a:p>
            <a:endParaRPr lang="en-US" dirty="0"/>
          </a:p>
          <a:p>
            <a:r>
              <a:rPr lang="en-US" dirty="0"/>
              <a:t>Docker network ls</a:t>
            </a:r>
          </a:p>
          <a:p>
            <a:endParaRPr lang="en-US" dirty="0"/>
          </a:p>
          <a:p>
            <a:r>
              <a:rPr lang="en-US" dirty="0"/>
              <a:t>Command to create docker network</a:t>
            </a:r>
          </a:p>
          <a:p>
            <a:endParaRPr lang="en-US" dirty="0"/>
          </a:p>
          <a:p>
            <a:r>
              <a:rPr lang="en-US" dirty="0"/>
              <a:t>Docker network create &lt;network name&gt; </a:t>
            </a:r>
          </a:p>
        </p:txBody>
      </p:sp>
    </p:spTree>
    <p:extLst>
      <p:ext uri="{BB962C8B-B14F-4D97-AF65-F5344CB8AC3E}">
        <p14:creationId xmlns:p14="http://schemas.microsoft.com/office/powerpoint/2010/main" val="216835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594CA-923D-4F52-81D2-ACE26F3BA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05248-0CCA-452F-A40C-AD3B4BAEE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container runs in an isolated environment. It will not be able to connect with other container</a:t>
            </a:r>
          </a:p>
          <a:p>
            <a:endParaRPr lang="en-US" dirty="0"/>
          </a:p>
          <a:p>
            <a:r>
              <a:rPr lang="en-US" dirty="0"/>
              <a:t>To make two containers communicate each other, we can create a custom network and connect it with both container. </a:t>
            </a:r>
          </a:p>
        </p:txBody>
      </p:sp>
    </p:spTree>
    <p:extLst>
      <p:ext uri="{BB962C8B-B14F-4D97-AF65-F5344CB8AC3E}">
        <p14:creationId xmlns:p14="http://schemas.microsoft.com/office/powerpoint/2010/main" val="3643319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3936-E225-42BE-8245-96A7F7BBD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47C7-5965-4095-8E17-4E32933B4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to  connect  a network with container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Docker connect &lt;</a:t>
            </a:r>
            <a:r>
              <a:rPr lang="en-US" dirty="0" err="1"/>
              <a:t>network_name</a:t>
            </a:r>
            <a:r>
              <a:rPr lang="en-US" dirty="0"/>
              <a:t>&gt; &lt;</a:t>
            </a:r>
            <a:r>
              <a:rPr lang="en-US" dirty="0" err="1"/>
              <a:t>container_name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61976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</TotalTime>
  <Words>173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Docker Networking</vt:lpstr>
      <vt:lpstr>What is Docker network</vt:lpstr>
      <vt:lpstr>PowerPoint Presentation</vt:lpstr>
      <vt:lpstr>PowerPoint Presentation</vt:lpstr>
      <vt:lpstr>Docker network command</vt:lpstr>
      <vt:lpstr>Docker namespace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Networking</dc:title>
  <dc:creator>Shrivastwa, AbhishekX</dc:creator>
  <cp:lastModifiedBy>Shrivastwa, AbhishekX</cp:lastModifiedBy>
  <cp:revision>7</cp:revision>
  <dcterms:created xsi:type="dcterms:W3CDTF">2021-11-20T00:26:15Z</dcterms:created>
  <dcterms:modified xsi:type="dcterms:W3CDTF">2021-11-20T02:55:07Z</dcterms:modified>
</cp:coreProperties>
</file>