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84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3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7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4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A8A601-890D-4ABC-BC0D-F552EE56A6F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B443B-9DAE-4A40-92F8-209144A0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9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EFD-7543-4482-9037-6B3D384AC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network 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B061B-9FDC-4AEC-892C-5AE622266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6E34-21C2-4FA7-B183-5FBC212B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58AD-EAC1-4F3E-B861-9F3C153F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attach a network while running a container, we can use –network flag.</a:t>
            </a:r>
          </a:p>
          <a:p>
            <a:endParaRPr lang="en-US" dirty="0"/>
          </a:p>
          <a:p>
            <a:r>
              <a:rPr lang="en-US" dirty="0"/>
              <a:t>Docker run -d --name &lt;</a:t>
            </a:r>
            <a:r>
              <a:rPr lang="en-US" dirty="0" err="1"/>
              <a:t>cont_name</a:t>
            </a:r>
            <a:r>
              <a:rPr lang="en-US" dirty="0"/>
              <a:t>&gt; --network &lt;</a:t>
            </a:r>
            <a:r>
              <a:rPr lang="en-US" dirty="0" err="1"/>
              <a:t>network_name</a:t>
            </a:r>
            <a:r>
              <a:rPr lang="en-US" dirty="0"/>
              <a:t>&gt; &lt;image&gt;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E.g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run -it --name network_test1 --network </a:t>
            </a:r>
            <a:r>
              <a:rPr lang="en-US" dirty="0" err="1"/>
              <a:t>testnetwork</a:t>
            </a:r>
            <a:r>
              <a:rPr lang="en-US" dirty="0"/>
              <a:t> centos /bin/bash</a:t>
            </a:r>
          </a:p>
        </p:txBody>
      </p:sp>
    </p:spTree>
    <p:extLst>
      <p:ext uri="{BB962C8B-B14F-4D97-AF65-F5344CB8AC3E}">
        <p14:creationId xmlns:p14="http://schemas.microsoft.com/office/powerpoint/2010/main" val="14440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D13-1701-4C71-B319-040BD33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network with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48DA-A5F8-48D0-B831-1BA0E58D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a custom network with our choice of subnet.</a:t>
            </a:r>
          </a:p>
          <a:p>
            <a:endParaRPr lang="en-US" dirty="0"/>
          </a:p>
          <a:p>
            <a:r>
              <a:rPr lang="en-US" dirty="0"/>
              <a:t>Docker network create --subnet “&lt;</a:t>
            </a:r>
            <a:r>
              <a:rPr lang="en-US" dirty="0" err="1"/>
              <a:t>subnet_range</a:t>
            </a:r>
            <a:r>
              <a:rPr lang="en-US" dirty="0"/>
              <a:t>&gt; “ &lt;</a:t>
            </a:r>
            <a:r>
              <a:rPr lang="en-US" dirty="0" err="1"/>
              <a:t>network_name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endParaRPr lang="en-US" dirty="0"/>
          </a:p>
          <a:p>
            <a:r>
              <a:rPr lang="en-US" dirty="0"/>
              <a:t>Docker network create --subnet “10.1.0.1/16” </a:t>
            </a:r>
            <a:r>
              <a:rPr lang="en-US" dirty="0" err="1"/>
              <a:t>test_network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9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B4E4-04BF-4EAD-8A78-668665BD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D7EA-1457-47E0-95DF-8DDCCFB3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specify the IP address of a given network to a container</a:t>
            </a:r>
          </a:p>
          <a:p>
            <a:endParaRPr lang="en-US" dirty="0"/>
          </a:p>
          <a:p>
            <a:r>
              <a:rPr lang="en-US" dirty="0"/>
              <a:t>Docker network connect --</a:t>
            </a:r>
            <a:r>
              <a:rPr lang="en-US" dirty="0" err="1"/>
              <a:t>ip</a:t>
            </a:r>
            <a:r>
              <a:rPr lang="en-US" dirty="0"/>
              <a:t> &lt;</a:t>
            </a:r>
            <a:r>
              <a:rPr lang="en-US" dirty="0" err="1"/>
              <a:t>ip_addr</a:t>
            </a:r>
            <a:r>
              <a:rPr lang="en-US" dirty="0"/>
              <a:t>&gt; &lt;</a:t>
            </a:r>
            <a:r>
              <a:rPr lang="en-US" dirty="0" err="1"/>
              <a:t>network_name</a:t>
            </a:r>
            <a:r>
              <a:rPr lang="en-US" dirty="0"/>
              <a:t>&gt; &lt;container&gt;</a:t>
            </a:r>
          </a:p>
        </p:txBody>
      </p:sp>
    </p:spTree>
    <p:extLst>
      <p:ext uri="{BB962C8B-B14F-4D97-AF65-F5344CB8AC3E}">
        <p14:creationId xmlns:p14="http://schemas.microsoft.com/office/powerpoint/2010/main" val="260144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70A0-B690-49EC-869D-1ECBC3F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DB25-772F-4FAB-9FC8-CFF57E71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140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Docker network ..</vt:lpstr>
      <vt:lpstr>PowerPoint Presentation</vt:lpstr>
      <vt:lpstr>Create custom network with subnet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network ..</dc:title>
  <dc:creator>Shrivastwa, AbhishekX</dc:creator>
  <cp:lastModifiedBy>Shrivastwa, AbhishekX</cp:lastModifiedBy>
  <cp:revision>5</cp:revision>
  <dcterms:created xsi:type="dcterms:W3CDTF">2021-11-23T00:52:50Z</dcterms:created>
  <dcterms:modified xsi:type="dcterms:W3CDTF">2021-11-23T01:32:31Z</dcterms:modified>
</cp:coreProperties>
</file>