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9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3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01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28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0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33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3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69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7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7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2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2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80F14E-1CB1-4298-9706-2DAB4D28AA2E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6EB7-0BFC-499C-B51E-0152236AC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5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69DD-458E-4D09-9137-96A3E48DB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container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29681-74F5-4C3E-9BB9-8870FBA6A0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5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DB69-7312-4269-987D-C5D76AA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BEA5-78DC-41A1-B26B-AE640C87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check the logs of a container, use the docker logs command.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Docker logs &lt;</a:t>
            </a:r>
            <a:r>
              <a:rPr lang="en-US" dirty="0" err="1"/>
              <a:t>container_name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 information that is logged and the format of the log depends almost entirely on the container’s endpoint command.</a:t>
            </a:r>
          </a:p>
        </p:txBody>
      </p:sp>
    </p:spTree>
    <p:extLst>
      <p:ext uri="{BB962C8B-B14F-4D97-AF65-F5344CB8AC3E}">
        <p14:creationId xmlns:p14="http://schemas.microsoft.com/office/powerpoint/2010/main" val="32554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6166-25D4-4F95-82EA-2B940371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4716-9ADA-413C-8390-09EA6EE7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commit the changes done on the container, use docker commit command.</a:t>
            </a:r>
          </a:p>
          <a:p>
            <a:endParaRPr lang="en-US" dirty="0"/>
          </a:p>
          <a:p>
            <a:r>
              <a:rPr lang="en-US" dirty="0"/>
              <a:t>Docker commit –m “type message here” &lt;</a:t>
            </a:r>
            <a:r>
              <a:rPr lang="en-US" dirty="0" err="1"/>
              <a:t>container_id</a:t>
            </a:r>
            <a:r>
              <a:rPr lang="en-US" dirty="0"/>
              <a:t>/name&gt; &lt;</a:t>
            </a:r>
            <a:r>
              <a:rPr lang="en-US" dirty="0" err="1"/>
              <a:t>desired_image_name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docker commit –m “added &lt;</a:t>
            </a:r>
            <a:r>
              <a:rPr lang="en-US" dirty="0" err="1"/>
              <a:t>some_package</a:t>
            </a:r>
            <a:r>
              <a:rPr lang="en-US" dirty="0"/>
              <a:t>&gt;” test updated_image:1.0</a:t>
            </a:r>
          </a:p>
        </p:txBody>
      </p:sp>
    </p:spTree>
    <p:extLst>
      <p:ext uri="{BB962C8B-B14F-4D97-AF65-F5344CB8AC3E}">
        <p14:creationId xmlns:p14="http://schemas.microsoft.com/office/powerpoint/2010/main" val="262030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662D-39D6-42F2-89AD-97B39A4C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 image to Docker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80D-5D0E-42D8-B45D-A977FA040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 push an image to docker hub we can use docker push command.</a:t>
            </a:r>
          </a:p>
          <a:p>
            <a:endParaRPr lang="en-US" dirty="0"/>
          </a:p>
          <a:p>
            <a:r>
              <a:rPr lang="en-US" dirty="0"/>
              <a:t>Docker push &lt;image&gt;:&lt;tag&gt;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 : </a:t>
            </a:r>
            <a:r>
              <a:rPr lang="en-US" dirty="0"/>
              <a:t>when we push the image to docker hub , we need to ensure that the image matches with the </a:t>
            </a:r>
            <a:r>
              <a:rPr lang="en-US" dirty="0" err="1"/>
              <a:t>dockerhub</a:t>
            </a:r>
            <a:r>
              <a:rPr lang="en-US" dirty="0"/>
              <a:t> repo. Otherwise it will deny the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we push the image we need to login to the </a:t>
            </a:r>
            <a:r>
              <a:rPr lang="en-US" dirty="0" err="1"/>
              <a:t>dockerhub</a:t>
            </a:r>
            <a:r>
              <a:rPr lang="en-US" dirty="0"/>
              <a:t>. Below command can be used for the same.</a:t>
            </a:r>
          </a:p>
          <a:p>
            <a:endParaRPr lang="en-US" dirty="0"/>
          </a:p>
          <a:p>
            <a:r>
              <a:rPr lang="en-US" dirty="0"/>
              <a:t>Docker login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command will prompt you to provide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285596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FE21-043C-4E30-A531-93F03749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and restore of the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812F-F1BA-40CF-822A-EC854911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backup an image to our local system we can use docker save command.</a:t>
            </a:r>
          </a:p>
          <a:p>
            <a:endParaRPr lang="en-US" dirty="0"/>
          </a:p>
          <a:p>
            <a:r>
              <a:rPr lang="en-US" dirty="0"/>
              <a:t>Docker save &lt;image&gt;:&lt;tag&gt; -o &lt;</a:t>
            </a:r>
            <a:r>
              <a:rPr lang="en-US" dirty="0" err="1"/>
              <a:t>tar_file_name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 = 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restore an image from local system we can use docker load command.</a:t>
            </a:r>
          </a:p>
          <a:p>
            <a:endParaRPr lang="en-US" dirty="0"/>
          </a:p>
          <a:p>
            <a:r>
              <a:rPr lang="en-US" dirty="0"/>
              <a:t>Docker load –</a:t>
            </a:r>
            <a:r>
              <a:rPr lang="en-US" dirty="0" err="1"/>
              <a:t>i</a:t>
            </a:r>
            <a:r>
              <a:rPr lang="en-US" dirty="0"/>
              <a:t> &lt;</a:t>
            </a:r>
            <a:r>
              <a:rPr lang="en-US" dirty="0" err="1"/>
              <a:t>tar_file_name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3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760B-8518-4BCA-8118-5562337B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3C667-6377-4C3B-8553-6D9E5E27D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export a container file system we can use docker export command.</a:t>
            </a:r>
          </a:p>
          <a:p>
            <a:endParaRPr lang="en-US" dirty="0"/>
          </a:p>
          <a:p>
            <a:r>
              <a:rPr lang="en-US" dirty="0"/>
              <a:t>Docker export &lt;</a:t>
            </a:r>
            <a:r>
              <a:rPr lang="en-US" dirty="0" err="1"/>
              <a:t>container_name</a:t>
            </a:r>
            <a:r>
              <a:rPr lang="en-US" dirty="0"/>
              <a:t>&gt; -o &lt;</a:t>
            </a:r>
            <a:r>
              <a:rPr lang="en-US" dirty="0" err="1"/>
              <a:t>tar_file_name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import container filesystem in a new image, we can save this as an image and we can run a new container based upon this imported image. This will again have all the filesystem as we have exported.</a:t>
            </a:r>
          </a:p>
          <a:p>
            <a:endParaRPr lang="en-US" dirty="0"/>
          </a:p>
          <a:p>
            <a:r>
              <a:rPr lang="en-US" dirty="0"/>
              <a:t>Docker import &lt;</a:t>
            </a:r>
            <a:r>
              <a:rPr lang="en-US" dirty="0" err="1"/>
              <a:t>tar_file_name</a:t>
            </a:r>
            <a:r>
              <a:rPr lang="en-US" dirty="0"/>
              <a:t>&gt; &lt;</a:t>
            </a:r>
            <a:r>
              <a:rPr lang="en-US" dirty="0" err="1"/>
              <a:t>image_name</a:t>
            </a:r>
            <a:r>
              <a:rPr lang="en-US" dirty="0"/>
              <a:t>&gt;:&lt;tag&gt;</a:t>
            </a:r>
          </a:p>
        </p:txBody>
      </p:sp>
    </p:spTree>
    <p:extLst>
      <p:ext uri="{BB962C8B-B14F-4D97-AF65-F5344CB8AC3E}">
        <p14:creationId xmlns:p14="http://schemas.microsoft.com/office/powerpoint/2010/main" val="59416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346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Docker container command</vt:lpstr>
      <vt:lpstr>PowerPoint Presentation</vt:lpstr>
      <vt:lpstr>PowerPoint Presentation</vt:lpstr>
      <vt:lpstr>Push an image to Docker hub</vt:lpstr>
      <vt:lpstr>Backup and restore of the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 command</dc:title>
  <dc:creator>Shrivastwa, AbhishekX</dc:creator>
  <cp:lastModifiedBy>Shrivastwa, AbhishekX</cp:lastModifiedBy>
  <cp:revision>13</cp:revision>
  <dcterms:created xsi:type="dcterms:W3CDTF">2021-11-10T14:25:58Z</dcterms:created>
  <dcterms:modified xsi:type="dcterms:W3CDTF">2021-11-12T01:40:32Z</dcterms:modified>
</cp:coreProperties>
</file>