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71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1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505DF2-6637-4D30-9A18-EB00DB26798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F712-25BF-436C-A1EB-AFF33FE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7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1702-5EAE-4860-9FA1-B2FCC679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expose 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D3E7-3517-490C-A3C1-1231D6166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D1BD-1DBE-4BF5-A39C-06F5D235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03EA-BAF4-4F77-AF8D-9637BF89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expose container to a port we can use –p flag with &lt;</a:t>
            </a:r>
            <a:r>
              <a:rPr lang="en-US" dirty="0" err="1"/>
              <a:t>host_port</a:t>
            </a:r>
            <a:r>
              <a:rPr lang="en-US" dirty="0"/>
              <a:t>&gt;:&lt;</a:t>
            </a:r>
            <a:r>
              <a:rPr lang="en-US" dirty="0" err="1"/>
              <a:t>container_port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docker run –it --name &lt;name of the container&gt; &lt;image&gt; -p &lt;</a:t>
            </a:r>
            <a:r>
              <a:rPr lang="en-US" dirty="0" err="1"/>
              <a:t>host_port</a:t>
            </a:r>
            <a:r>
              <a:rPr lang="en-US" dirty="0"/>
              <a:t>&gt;:&lt;</a:t>
            </a:r>
            <a:r>
              <a:rPr lang="en-US" dirty="0" err="1"/>
              <a:t>container_port</a:t>
            </a:r>
            <a:r>
              <a:rPr lang="en-US" dirty="0"/>
              <a:t>&gt; /bin/bash</a:t>
            </a:r>
          </a:p>
          <a:p>
            <a:endParaRPr lang="en-US" dirty="0"/>
          </a:p>
          <a:p>
            <a:r>
              <a:rPr lang="en-US" dirty="0"/>
              <a:t>Docker run –it  --name c1 –p 8080:80 </a:t>
            </a:r>
            <a:r>
              <a:rPr lang="en-US" dirty="0" err="1"/>
              <a:t>nginx</a:t>
            </a:r>
            <a:r>
              <a:rPr lang="en-US" dirty="0"/>
              <a:t> /bin/bash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8316-2CEE-471B-9959-2131B60B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3FC1-E14B-49F4-9983-ECBD4A03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Dockerfile</a:t>
            </a:r>
            <a:r>
              <a:rPr lang="en-US" dirty="0"/>
              <a:t> used to create a custom image. This contains all the instructions/commands needed to create an image.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is a text document. And the name of the text document will be </a:t>
            </a:r>
            <a:r>
              <a:rPr lang="en-US" dirty="0" err="1"/>
              <a:t>Dockerfile</a:t>
            </a:r>
            <a:r>
              <a:rPr lang="en-US" dirty="0"/>
              <a:t>(D should be in upper case).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create a </a:t>
            </a:r>
            <a:r>
              <a:rPr lang="en-US" dirty="0" err="1"/>
              <a:t>Dockerfile</a:t>
            </a:r>
            <a:r>
              <a:rPr lang="en-US" dirty="0"/>
              <a:t>, we can use any file editor e.g. vim/vi.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F918-B936-4A50-A84C-AA3465A0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instructions to create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8785-F670-4FA4-BCFA-31400801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- every </a:t>
            </a:r>
            <a:r>
              <a:rPr lang="en-US" dirty="0" err="1"/>
              <a:t>Dockerfile</a:t>
            </a:r>
            <a:r>
              <a:rPr lang="en-US" dirty="0"/>
              <a:t> starts with FROM, with the introduction of multi-stage builds as of version 17.05, you can have more than one FROM instruction in one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COPY</a:t>
            </a:r>
            <a:r>
              <a:rPr lang="en-US" dirty="0"/>
              <a:t> – to copy the content from source to destination</a:t>
            </a:r>
          </a:p>
          <a:p>
            <a:pPr marL="0" indent="0">
              <a:buNone/>
            </a:pPr>
            <a:r>
              <a:rPr lang="en-US" b="1" dirty="0"/>
              <a:t>ADD</a:t>
            </a:r>
            <a:r>
              <a:rPr lang="en-US" dirty="0"/>
              <a:t> – To pull a file from </a:t>
            </a:r>
            <a:r>
              <a:rPr lang="en-US" dirty="0" err="1"/>
              <a:t>url</a:t>
            </a:r>
            <a:r>
              <a:rPr lang="en-US" dirty="0"/>
              <a:t> sources</a:t>
            </a:r>
          </a:p>
          <a:p>
            <a:pPr marL="0" indent="0">
              <a:buNone/>
            </a:pPr>
            <a:r>
              <a:rPr lang="en-US" b="1" dirty="0"/>
              <a:t>ENV</a:t>
            </a:r>
            <a:r>
              <a:rPr lang="en-US" dirty="0"/>
              <a:t> - well, setting environment variables is pretty important.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 - let’s run commands.</a:t>
            </a:r>
          </a:p>
          <a:p>
            <a:pPr marL="0" indent="0">
              <a:buNone/>
            </a:pPr>
            <a:r>
              <a:rPr lang="en-US" b="1" dirty="0"/>
              <a:t>WORKDIR</a:t>
            </a:r>
            <a:r>
              <a:rPr lang="en-US" dirty="0"/>
              <a:t> - set the working directory.</a:t>
            </a:r>
          </a:p>
          <a:p>
            <a:pPr marL="0" indent="0">
              <a:buNone/>
            </a:pPr>
            <a:r>
              <a:rPr lang="en-US" b="1" dirty="0"/>
              <a:t>EXPOSE</a:t>
            </a:r>
            <a:r>
              <a:rPr lang="en-US" dirty="0"/>
              <a:t> - get your ports right.</a:t>
            </a:r>
          </a:p>
          <a:p>
            <a:pPr marL="0" indent="0">
              <a:buNone/>
            </a:pPr>
            <a:r>
              <a:rPr lang="en-US" b="1" dirty="0"/>
              <a:t>MAINTAINER</a:t>
            </a:r>
            <a:r>
              <a:rPr lang="en-US" dirty="0"/>
              <a:t> – the person who maintain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LABEL</a:t>
            </a:r>
            <a:r>
              <a:rPr lang="en-US" dirty="0"/>
              <a:t> : Label to define the environment of the </a:t>
            </a:r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6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DA51-D6A1-42FF-BB08-5C43E6AE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EEA3-CA19-42AC-90B7-19E22B45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build image from </a:t>
            </a:r>
            <a:r>
              <a:rPr lang="en-US" dirty="0" err="1"/>
              <a:t>dockerfile</a:t>
            </a:r>
            <a:r>
              <a:rPr lang="en-US" dirty="0"/>
              <a:t> we can use docker build command.</a:t>
            </a:r>
          </a:p>
          <a:p>
            <a:endParaRPr lang="en-US" dirty="0"/>
          </a:p>
          <a:p>
            <a:r>
              <a:rPr lang="en-US" dirty="0"/>
              <a:t>Docker build –t &lt;image&gt;:&lt;tag&gt; &lt;location for </a:t>
            </a:r>
            <a:r>
              <a:rPr lang="en-US" dirty="0" err="1"/>
              <a:t>Dockerfile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-t = tag</a:t>
            </a:r>
          </a:p>
        </p:txBody>
      </p:sp>
    </p:spTree>
    <p:extLst>
      <p:ext uri="{BB962C8B-B14F-4D97-AF65-F5344CB8AC3E}">
        <p14:creationId xmlns:p14="http://schemas.microsoft.com/office/powerpoint/2010/main" val="2693092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276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Docker expose port</vt:lpstr>
      <vt:lpstr>PowerPoint Presentation</vt:lpstr>
      <vt:lpstr>Dockerfile</vt:lpstr>
      <vt:lpstr>Key instructions to create a dockerfile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expose port</dc:title>
  <dc:creator>Shrivastwa, AbhishekX</dc:creator>
  <cp:lastModifiedBy>Shrivastwa, AbhishekX</cp:lastModifiedBy>
  <cp:revision>9</cp:revision>
  <dcterms:created xsi:type="dcterms:W3CDTF">2021-11-11T15:35:00Z</dcterms:created>
  <dcterms:modified xsi:type="dcterms:W3CDTF">2021-11-14T15:36:15Z</dcterms:modified>
</cp:coreProperties>
</file>