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C312-DC1D-466A-8648-3C0F28A6C2E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90A6-8909-4B7D-8024-E3D9CAE5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4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C312-DC1D-466A-8648-3C0F28A6C2E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90A6-8909-4B7D-8024-E3D9CAE5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4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C312-DC1D-466A-8648-3C0F28A6C2E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90A6-8909-4B7D-8024-E3D9CAE5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93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C312-DC1D-466A-8648-3C0F28A6C2E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90A6-8909-4B7D-8024-E3D9CAE596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75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C312-DC1D-466A-8648-3C0F28A6C2E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90A6-8909-4B7D-8024-E3D9CAE5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1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C312-DC1D-466A-8648-3C0F28A6C2E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90A6-8909-4B7D-8024-E3D9CAE5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8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C312-DC1D-466A-8648-3C0F28A6C2E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90A6-8909-4B7D-8024-E3D9CAE5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74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C312-DC1D-466A-8648-3C0F28A6C2E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90A6-8909-4B7D-8024-E3D9CAE5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6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C312-DC1D-466A-8648-3C0F28A6C2E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90A6-8909-4B7D-8024-E3D9CAE5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C312-DC1D-466A-8648-3C0F28A6C2E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90A6-8909-4B7D-8024-E3D9CAE5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C312-DC1D-466A-8648-3C0F28A6C2E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90A6-8909-4B7D-8024-E3D9CAE5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5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C312-DC1D-466A-8648-3C0F28A6C2E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90A6-8909-4B7D-8024-E3D9CAE5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2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C312-DC1D-466A-8648-3C0F28A6C2E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90A6-8909-4B7D-8024-E3D9CAE5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2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C312-DC1D-466A-8648-3C0F28A6C2E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90A6-8909-4B7D-8024-E3D9CAE5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7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C312-DC1D-466A-8648-3C0F28A6C2E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90A6-8909-4B7D-8024-E3D9CAE5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C312-DC1D-466A-8648-3C0F28A6C2E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90A6-8909-4B7D-8024-E3D9CAE5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9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C312-DC1D-466A-8648-3C0F28A6C2E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890A6-8909-4B7D-8024-E3D9CAE5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2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E0C312-DC1D-466A-8648-3C0F28A6C2EF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90A6-8909-4B7D-8024-E3D9CAE59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2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6DAB-5BFA-4B7E-9272-EDC355D40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A27C9-12FF-48A5-9E8B-C4308B483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6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2248-AD52-43C4-B9C2-1E9377A0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F58F-40C4-4B05-B760-4A5F0AA4B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image from different file other than </a:t>
            </a:r>
            <a:r>
              <a:rPr lang="en-US" dirty="0" err="1"/>
              <a:t>Dockerfile</a:t>
            </a:r>
            <a:r>
              <a:rPr lang="en-US" dirty="0"/>
              <a:t>. This require file flag as shown below.</a:t>
            </a:r>
          </a:p>
          <a:p>
            <a:endParaRPr lang="en-US" dirty="0"/>
          </a:p>
          <a:p>
            <a:r>
              <a:rPr lang="en-US" dirty="0"/>
              <a:t>Docker build –t &lt;image&gt;:&lt;tag&gt; --file &lt;filename&gt; &lt;location of file&gt;</a:t>
            </a:r>
          </a:p>
          <a:p>
            <a:endParaRPr lang="en-US" dirty="0"/>
          </a:p>
          <a:p>
            <a:r>
              <a:rPr lang="en-US" dirty="0"/>
              <a:t>E.g. docker build -t t2:1.0 --file </a:t>
            </a:r>
            <a:r>
              <a:rPr lang="en-US" dirty="0" err="1"/>
              <a:t>imagefile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70001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F149-24F7-48C1-A745-24B067EA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CMD command in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AC70-1960-4B6B-ADBA-F778E654F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specify the instruction which will be executed when we start a docker container.</a:t>
            </a:r>
          </a:p>
          <a:p>
            <a:endParaRPr lang="en-US" dirty="0"/>
          </a:p>
          <a:p>
            <a:r>
              <a:rPr lang="en-US" dirty="0"/>
              <a:t>This is needed to launch a software required in container. E.g. .exe file.</a:t>
            </a:r>
          </a:p>
          <a:p>
            <a:endParaRPr lang="en-US" dirty="0"/>
          </a:p>
          <a:p>
            <a:r>
              <a:rPr lang="en-US" dirty="0"/>
              <a:t>Syntax :</a:t>
            </a:r>
          </a:p>
          <a:p>
            <a:r>
              <a:rPr lang="en-US" dirty="0"/>
              <a:t>CMD [“executable”,”parameter1”,”parameter2”]</a:t>
            </a:r>
          </a:p>
          <a:p>
            <a:endParaRPr lang="en-US" dirty="0"/>
          </a:p>
          <a:p>
            <a:r>
              <a:rPr lang="en-US" dirty="0"/>
              <a:t>Instruction in CMD can be overridden.</a:t>
            </a:r>
          </a:p>
        </p:txBody>
      </p:sp>
    </p:spTree>
    <p:extLst>
      <p:ext uri="{BB962C8B-B14F-4D97-AF65-F5344CB8AC3E}">
        <p14:creationId xmlns:p14="http://schemas.microsoft.com/office/powerpoint/2010/main" val="84684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8C7D-5A47-409C-9B80-84FC0006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Entrypoint</a:t>
            </a:r>
            <a:r>
              <a:rPr lang="en-US" dirty="0"/>
              <a:t> in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6ECA-5417-42F8-81E9-A29A3B32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 set the instruction which always get executed when container starts.</a:t>
            </a:r>
          </a:p>
          <a:p>
            <a:endParaRPr lang="en-US" dirty="0"/>
          </a:p>
          <a:p>
            <a:r>
              <a:rPr lang="en-US" dirty="0" err="1"/>
              <a:t>Entrypoint</a:t>
            </a:r>
            <a:r>
              <a:rPr lang="en-US" dirty="0"/>
              <a:t> cannot be overridden.</a:t>
            </a:r>
          </a:p>
          <a:p>
            <a:endParaRPr lang="en-US" dirty="0"/>
          </a:p>
          <a:p>
            <a:r>
              <a:rPr lang="en-US" dirty="0"/>
              <a:t>Syntax : ENTRYPOINT [“executable”]</a:t>
            </a:r>
          </a:p>
        </p:txBody>
      </p:sp>
    </p:spTree>
    <p:extLst>
      <p:ext uri="{BB962C8B-B14F-4D97-AF65-F5344CB8AC3E}">
        <p14:creationId xmlns:p14="http://schemas.microsoft.com/office/powerpoint/2010/main" val="371846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8A95-E34D-4693-A52F-59F425E8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and ADD in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8BE4-B791-46B6-87D4-A4CA2917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and ADD both are used to copy the file from host to container.</a:t>
            </a:r>
          </a:p>
          <a:p>
            <a:endParaRPr lang="en-US" dirty="0"/>
          </a:p>
          <a:p>
            <a:r>
              <a:rPr lang="en-US" dirty="0"/>
              <a:t>However there is a difference between these two commands.</a:t>
            </a:r>
          </a:p>
          <a:p>
            <a:endParaRPr lang="en-US" dirty="0"/>
          </a:p>
          <a:p>
            <a:r>
              <a:rPr lang="en-US" dirty="0"/>
              <a:t>If we want to download file from URL and directly store in container, we can use ADD in </a:t>
            </a:r>
            <a:r>
              <a:rPr lang="en-US" dirty="0" err="1"/>
              <a:t>dockerfile</a:t>
            </a:r>
            <a:r>
              <a:rPr lang="en-US" dirty="0"/>
              <a:t> for the same.</a:t>
            </a:r>
          </a:p>
        </p:txBody>
      </p:sp>
    </p:spTree>
    <p:extLst>
      <p:ext uri="{BB962C8B-B14F-4D97-AF65-F5344CB8AC3E}">
        <p14:creationId xmlns:p14="http://schemas.microsoft.com/office/powerpoint/2010/main" val="873520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189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Dockerfile</vt:lpstr>
      <vt:lpstr>PowerPoint Presentation</vt:lpstr>
      <vt:lpstr>CMD command in Dockerfile</vt:lpstr>
      <vt:lpstr>Entrypoint in Dockerfile</vt:lpstr>
      <vt:lpstr>COPY and ADD in Dockerfile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Dockerfile</dc:title>
  <dc:creator>Shrivastwa, AbhishekX</dc:creator>
  <cp:lastModifiedBy>Shrivastwa, AbhishekX</cp:lastModifiedBy>
  <cp:revision>5</cp:revision>
  <dcterms:created xsi:type="dcterms:W3CDTF">2021-11-14T14:31:55Z</dcterms:created>
  <dcterms:modified xsi:type="dcterms:W3CDTF">2021-11-14T15:27:06Z</dcterms:modified>
</cp:coreProperties>
</file>