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6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5D9C2C-8756-492A-BCAE-E6B6A95CFFE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BE22-9033-47EF-A047-90F571C3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B4B1-AED7-4054-B439-5AFD2FD9C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0B606-E1B3-44FF-9B00-B7A085BAE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67F-464E-434F-9F81-52D5E51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223-DF91-4ED7-B2D4-C9E2ED27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filesystem on local host which can be mounted on docker container.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a container removes from localhost, we lost all the data of the removed container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helps to preserve the data from running container even though if container removed.</a:t>
            </a:r>
          </a:p>
        </p:txBody>
      </p:sp>
    </p:spTree>
    <p:extLst>
      <p:ext uri="{BB962C8B-B14F-4D97-AF65-F5344CB8AC3E}">
        <p14:creationId xmlns:p14="http://schemas.microsoft.com/office/powerpoint/2010/main" val="40612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CE31-9E0D-43CA-BD30-A6375D7B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66BA-4863-49F6-9E27-9E839FB7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docker volume, we can use docker volume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 : docker volume create &lt;</a:t>
            </a:r>
            <a:r>
              <a:rPr lang="en-US" dirty="0" err="1"/>
              <a:t>volume_name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E.g. Docker volume create </a:t>
            </a:r>
            <a:r>
              <a:rPr lang="en-US" dirty="0" err="1"/>
              <a:t>test_vol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list all the available volume in the system, we can use the below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 volume 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8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A06-A1DF-4499-BC3C-4509A03C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7AA-7323-4DD1-98A0-55D1D8B0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volume, we can use below command,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 volume rm</a:t>
            </a:r>
          </a:p>
          <a:p>
            <a:endParaRPr lang="en-US" dirty="0"/>
          </a:p>
          <a:p>
            <a:r>
              <a:rPr lang="en-US" dirty="0"/>
              <a:t>To remove all unused volumes, we can use prune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Docker volume prune</a:t>
            </a:r>
          </a:p>
        </p:txBody>
      </p:sp>
    </p:spTree>
    <p:extLst>
      <p:ext uri="{BB962C8B-B14F-4D97-AF65-F5344CB8AC3E}">
        <p14:creationId xmlns:p14="http://schemas.microsoft.com/office/powerpoint/2010/main" val="310472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1C40-936C-41E4-BBDB-D777E166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9FE1-E6A9-44BC-B101-CE921D85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mount a filesystem of local host to container we can use --mount flag while running a container</a:t>
            </a:r>
          </a:p>
          <a:p>
            <a:endParaRPr lang="en-US" dirty="0"/>
          </a:p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docker run -it --name &lt;</a:t>
            </a:r>
            <a:r>
              <a:rPr lang="en-US" dirty="0" err="1"/>
              <a:t>cont_name</a:t>
            </a:r>
            <a:r>
              <a:rPr lang="en-US" dirty="0"/>
              <a:t>&gt; --mount source=&lt;</a:t>
            </a:r>
            <a:r>
              <a:rPr lang="en-US" dirty="0" err="1"/>
              <a:t>volume_name</a:t>
            </a:r>
            <a:r>
              <a:rPr lang="en-US" dirty="0"/>
              <a:t>&gt;,target=&lt;</a:t>
            </a:r>
            <a:r>
              <a:rPr lang="en-US" dirty="0" err="1"/>
              <a:t>container_filesystem_path</a:t>
            </a:r>
            <a:r>
              <a:rPr lang="en-US" dirty="0"/>
              <a:t>&gt; &lt;image&gt; /bin/bash</a:t>
            </a:r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endParaRPr lang="en-US" dirty="0"/>
          </a:p>
          <a:p>
            <a:r>
              <a:rPr lang="en-US" dirty="0"/>
              <a:t>docker run -it --name vol1_cont --mount source=</a:t>
            </a:r>
            <a:r>
              <a:rPr lang="en-US" dirty="0" err="1"/>
              <a:t>test_vol,target</a:t>
            </a:r>
            <a:r>
              <a:rPr lang="en-US" dirty="0"/>
              <a:t>=/</a:t>
            </a:r>
            <a:r>
              <a:rPr lang="en-US" dirty="0" err="1"/>
              <a:t>cont_vol</a:t>
            </a:r>
            <a:r>
              <a:rPr lang="en-US" dirty="0"/>
              <a:t> </a:t>
            </a:r>
            <a:r>
              <a:rPr lang="en-US" dirty="0" err="1"/>
              <a:t>nginx</a:t>
            </a:r>
            <a:r>
              <a:rPr lang="en-US" dirty="0"/>
              <a:t> /bin/bash</a:t>
            </a:r>
          </a:p>
          <a:p>
            <a:endParaRPr lang="en-US" dirty="0"/>
          </a:p>
          <a:p>
            <a:r>
              <a:rPr lang="en-US" dirty="0"/>
              <a:t>Note : path must be absolute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224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Docker Volume</vt:lpstr>
      <vt:lpstr>What is Docker volume</vt:lpstr>
      <vt:lpstr>Docker volume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Volume</dc:title>
  <dc:creator>Shrivastwa, AbhishekX</dc:creator>
  <cp:lastModifiedBy>Shrivastwa, AbhishekX</cp:lastModifiedBy>
  <cp:revision>7</cp:revision>
  <dcterms:created xsi:type="dcterms:W3CDTF">2021-11-17T12:51:30Z</dcterms:created>
  <dcterms:modified xsi:type="dcterms:W3CDTF">2021-11-17T14:10:56Z</dcterms:modified>
</cp:coreProperties>
</file>