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36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D8038C-7F77-4652-A063-8C8F7A8DAF4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628B-5FDA-4144-938D-6FF1155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E1B-0B4C-4AAE-A9B6-F172D7B5B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24B8-5C71-496C-9CC4-36A5CA386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5D60-B5BC-47FF-AC22-E4D87A31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138D-5C90-4D0A-9CBE-F321612F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an opensource containerization platform. This helps developers to package applications into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encapsulate the  executable components combining application source code with the libraries and dependencies required to run that code in any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Founded as </a:t>
            </a:r>
            <a:r>
              <a:rPr lang="en-US" dirty="0" err="1"/>
              <a:t>DotCloud</a:t>
            </a:r>
            <a:r>
              <a:rPr lang="en-US" dirty="0"/>
              <a:t> in 2008 by Solomon </a:t>
            </a:r>
            <a:r>
              <a:rPr lang="en-US" dirty="0" err="1"/>
              <a:t>Hykes</a:t>
            </a:r>
            <a:r>
              <a:rPr lang="en-US" dirty="0"/>
              <a:t> and was running as platform as a service (PaaS). In 2013 it was introduced as open source tool with name Docker.</a:t>
            </a:r>
          </a:p>
        </p:txBody>
      </p:sp>
    </p:spTree>
    <p:extLst>
      <p:ext uri="{BB962C8B-B14F-4D97-AF65-F5344CB8AC3E}">
        <p14:creationId xmlns:p14="http://schemas.microsoft.com/office/powerpoint/2010/main" val="209799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8811-AA00-4086-820A-90310692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three containers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057E-B030-4DDC-BFCB-B8C8BB6C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 err="1"/>
              <a:t>Rkt</a:t>
            </a:r>
            <a:r>
              <a:rPr lang="en-US" dirty="0"/>
              <a:t> (rocket)</a:t>
            </a:r>
          </a:p>
          <a:p>
            <a:r>
              <a:rPr lang="en-US" dirty="0"/>
              <a:t>Microsoft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AFD9-0F63-4F6F-AB2D-FE9FF96F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D1BA-C41D-41DB-9D60-194D2ED4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Greater resource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D0F7-869B-4F42-BA99-36EACA80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A10C3-47F5-4848-819C-8B7D7F11E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220" y="2052638"/>
            <a:ext cx="7317335" cy="4195762"/>
          </a:xfrm>
        </p:spPr>
      </p:pic>
    </p:spTree>
    <p:extLst>
      <p:ext uri="{BB962C8B-B14F-4D97-AF65-F5344CB8AC3E}">
        <p14:creationId xmlns:p14="http://schemas.microsoft.com/office/powerpoint/2010/main" val="5834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9CEF-8E6E-4C10-8E6F-7F3C6BF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Docker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CAD-E556-400F-9E3D-E75CB09A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https://labs.play-with-docker.com/</a:t>
            </a:r>
            <a:r>
              <a:rPr lang="en-US" dirty="0"/>
              <a:t> (Play with Docker)</a:t>
            </a:r>
          </a:p>
          <a:p>
            <a:r>
              <a:rPr lang="en-US" dirty="0"/>
              <a:t>Install docker on Linux server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AB16-24C8-4DF0-98D6-8DDA0D4E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on AWS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B343-F40C-4E93-BE50-4F84C858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AWS EC2 instance server using putty</a:t>
            </a:r>
          </a:p>
          <a:p>
            <a:r>
              <a:rPr lang="en-US" dirty="0"/>
              <a:t>Update all the packages</a:t>
            </a:r>
          </a:p>
          <a:p>
            <a:pPr lvl="1"/>
            <a:r>
              <a:rPr lang="en-US" dirty="0"/>
              <a:t>Yum update</a:t>
            </a:r>
          </a:p>
          <a:p>
            <a:r>
              <a:rPr lang="en-US" dirty="0"/>
              <a:t>Search for Docker package</a:t>
            </a:r>
          </a:p>
          <a:p>
            <a:pPr lvl="1"/>
            <a:r>
              <a:rPr lang="en-US" dirty="0"/>
              <a:t>yum search docker</a:t>
            </a:r>
          </a:p>
          <a:p>
            <a:r>
              <a:rPr lang="en-US" dirty="0"/>
              <a:t>Install Docker</a:t>
            </a:r>
          </a:p>
          <a:p>
            <a:pPr lvl="1"/>
            <a:r>
              <a:rPr lang="en-US" dirty="0"/>
              <a:t>yum install docker</a:t>
            </a:r>
          </a:p>
          <a:p>
            <a:r>
              <a:rPr lang="en-US" dirty="0"/>
              <a:t>Validate</a:t>
            </a:r>
          </a:p>
          <a:p>
            <a:pPr lvl="1"/>
            <a:r>
              <a:rPr lang="en-US" dirty="0"/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61138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156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Docker Tutorial</vt:lpstr>
      <vt:lpstr>What is Docker</vt:lpstr>
      <vt:lpstr>Top three containers tools</vt:lpstr>
      <vt:lpstr>Why Docker?</vt:lpstr>
      <vt:lpstr>Container Vs Virtual Machine</vt:lpstr>
      <vt:lpstr>Set up Docker environment</vt:lpstr>
      <vt:lpstr>Install Docker on AWS EC2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Tutorial</dc:title>
  <dc:creator>Shrivastwa, AbhishekX</dc:creator>
  <cp:lastModifiedBy>Shrivastwa, AbhishekX</cp:lastModifiedBy>
  <cp:revision>13</cp:revision>
  <dcterms:created xsi:type="dcterms:W3CDTF">2021-11-04T16:28:20Z</dcterms:created>
  <dcterms:modified xsi:type="dcterms:W3CDTF">2021-11-04T17:35:03Z</dcterms:modified>
</cp:coreProperties>
</file>