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3FB-8570-4130-A3ED-73AA5C280DE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595C-FC49-463C-8DF7-40BB6A4EB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6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3FB-8570-4130-A3ED-73AA5C280DE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595C-FC49-463C-8DF7-40BB6A4EB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5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3FB-8570-4130-A3ED-73AA5C280DE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595C-FC49-463C-8DF7-40BB6A4EB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81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3FB-8570-4130-A3ED-73AA5C280DE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595C-FC49-463C-8DF7-40BB6A4EBE5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7931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3FB-8570-4130-A3ED-73AA5C280DE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595C-FC49-463C-8DF7-40BB6A4EB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4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3FB-8570-4130-A3ED-73AA5C280DE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595C-FC49-463C-8DF7-40BB6A4EB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25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3FB-8570-4130-A3ED-73AA5C280DE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595C-FC49-463C-8DF7-40BB6A4EB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98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3FB-8570-4130-A3ED-73AA5C280DE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595C-FC49-463C-8DF7-40BB6A4EB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59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3FB-8570-4130-A3ED-73AA5C280DE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595C-FC49-463C-8DF7-40BB6A4EB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0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3FB-8570-4130-A3ED-73AA5C280DE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595C-FC49-463C-8DF7-40BB6A4EB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2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3FB-8570-4130-A3ED-73AA5C280DE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595C-FC49-463C-8DF7-40BB6A4EB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3FB-8570-4130-A3ED-73AA5C280DE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595C-FC49-463C-8DF7-40BB6A4EB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9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3FB-8570-4130-A3ED-73AA5C280DE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595C-FC49-463C-8DF7-40BB6A4EB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5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3FB-8570-4130-A3ED-73AA5C280DE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595C-FC49-463C-8DF7-40BB6A4EB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5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3FB-8570-4130-A3ED-73AA5C280DE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595C-FC49-463C-8DF7-40BB6A4EB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51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3FB-8570-4130-A3ED-73AA5C280DE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595C-FC49-463C-8DF7-40BB6A4EB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4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A3FB-8570-4130-A3ED-73AA5C280DE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595C-FC49-463C-8DF7-40BB6A4EB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8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C7AA3FB-8570-4130-A3ED-73AA5C280DE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4595C-FC49-463C-8DF7-40BB6A4EB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98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CC66-77F7-482C-99EE-E745DD527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14D29-7E3F-48A4-AEFD-91C2B5776C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3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18099-7522-476F-A03E-9B060BA82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E6A84-2AA4-4182-A958-D7451F439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set of instruction to build a Docker container.</a:t>
            </a:r>
          </a:p>
          <a:p>
            <a:r>
              <a:rPr lang="en-US" dirty="0"/>
              <a:t>A Docker image contains application code, libraries, tools, dependencies and other files needed to make an application run</a:t>
            </a:r>
          </a:p>
          <a:p>
            <a:r>
              <a:rPr lang="en-US" dirty="0"/>
              <a:t>Docker images have multiple layers, each one originates from the previous layer but is different from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E0D80-7979-498D-AD55-200373E6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we get the Docker Images?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1933C-7A15-4369-8BE8-E232A0025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find Docker images from DockerHub. DockerHub is cloud-based repository. It is managed by Docker Inc.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an online repository where docker images can be published and used by other users.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30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45C5-46B2-4D61-A228-6ED9241C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DockerHub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587A8-2336-43D9-B086-F26A8F439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There are two types of Dockerhub repositories.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Public Repository</a:t>
            </a:r>
          </a:p>
          <a:p>
            <a:pPr lvl="1"/>
            <a:r>
              <a:rPr lang="en-US" dirty="0"/>
              <a:t>Private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repository can be accessed by anyone. E.g. Companies who provides open-source services they release their application packages for public use.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Private repository can be accessed by people within the organization. E.g. If you are a company, you can have a private repository for use within your own organization</a:t>
            </a:r>
          </a:p>
        </p:txBody>
      </p:sp>
    </p:spTree>
    <p:extLst>
      <p:ext uri="{BB962C8B-B14F-4D97-AF65-F5344CB8AC3E}">
        <p14:creationId xmlns:p14="http://schemas.microsoft.com/office/powerpoint/2010/main" val="413368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DA159-4F24-412E-A555-C5BEF11E7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9660-B503-499C-9E17-F1B6FB53F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how many images available on your docker environment</a:t>
            </a:r>
          </a:p>
          <a:p>
            <a:pPr marL="0" indent="0">
              <a:buNone/>
            </a:pPr>
            <a:r>
              <a:rPr lang="en-US" dirty="0"/>
              <a:t>	$ docker images</a:t>
            </a:r>
          </a:p>
          <a:p>
            <a:r>
              <a:rPr lang="en-US" dirty="0"/>
              <a:t>Get a new image in your system</a:t>
            </a:r>
          </a:p>
          <a:p>
            <a:pPr marL="0" indent="0">
              <a:buNone/>
            </a:pPr>
            <a:r>
              <a:rPr lang="en-US" dirty="0"/>
              <a:t>	$ docker pull &lt;image_name&gt;</a:t>
            </a:r>
          </a:p>
          <a:p>
            <a:r>
              <a:rPr lang="en-US" dirty="0"/>
              <a:t>Inspect the docker image</a:t>
            </a:r>
          </a:p>
          <a:p>
            <a:pPr marL="0" indent="0">
              <a:buNone/>
            </a:pPr>
            <a:r>
              <a:rPr lang="en-US" dirty="0"/>
              <a:t>	$ docker inspect &lt;image_name&gt;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00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122</TotalTime>
  <Words>225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Docker Image</vt:lpstr>
      <vt:lpstr>What is Docker Image?</vt:lpstr>
      <vt:lpstr>Where can we get the Docker Images?</vt:lpstr>
      <vt:lpstr>Types of DockerHub repositories</vt:lpstr>
      <vt:lpstr>Working with Docker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Image</dc:title>
  <dc:creator>Shrivastwa, AbhishekX</dc:creator>
  <cp:lastModifiedBy>Shrivastwa, AbhishekX</cp:lastModifiedBy>
  <cp:revision>11</cp:revision>
  <dcterms:created xsi:type="dcterms:W3CDTF">2021-11-07T12:51:25Z</dcterms:created>
  <dcterms:modified xsi:type="dcterms:W3CDTF">2021-11-07T14:53:31Z</dcterms:modified>
</cp:coreProperties>
</file>