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4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B7A893-AAB9-4C86-B5FE-966F0034B02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E4FC-745E-4775-A747-ADA0B4B9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1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4A0-1079-46CE-917F-E60AAE247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Image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A870B-6CC6-4559-9247-8C4B2131D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ADB1-1335-4FD7-8903-FAD0E29E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3E04-0376-4E1E-B73B-674B52DC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history &lt;</a:t>
            </a:r>
            <a:r>
              <a:rPr lang="en-US" dirty="0" err="1"/>
              <a:t>image_name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command will show all the action performed to create the image.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&lt;</a:t>
            </a:r>
            <a:r>
              <a:rPr lang="en-US" dirty="0" err="1"/>
              <a:t>image_name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will remove the image.</a:t>
            </a:r>
          </a:p>
        </p:txBody>
      </p:sp>
    </p:spTree>
    <p:extLst>
      <p:ext uri="{BB962C8B-B14F-4D97-AF65-F5344CB8AC3E}">
        <p14:creationId xmlns:p14="http://schemas.microsoft.com/office/powerpoint/2010/main" val="78525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51C-6933-40DC-BA03-E3D5F1E5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ACAA-8D1B-4A14-9FB9-C5ECD57C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Docker image prune -a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command will remove all the unused image. This will also ask user to confirm before removing image.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image prune –f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prune with –f option will not ask for permission before removing the unused images.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images –q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command will display the image id. This comes in handy when you need to remove images in bulk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9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B30F-7570-471A-B793-B42CA8CD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DBF3-C67B-4909-B620-3D4A0074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an instance of docker image and this can be run as docker run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below command to run and start the container.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run &lt;</a:t>
            </a:r>
            <a:r>
              <a:rPr lang="en-US" dirty="0" err="1"/>
              <a:t>image_name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run a container but it will not be running in interactive shell.</a:t>
            </a:r>
          </a:p>
        </p:txBody>
      </p:sp>
    </p:spTree>
    <p:extLst>
      <p:ext uri="{BB962C8B-B14F-4D97-AF65-F5344CB8AC3E}">
        <p14:creationId xmlns:p14="http://schemas.microsoft.com/office/powerpoint/2010/main" val="219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592F-9F95-4376-BF27-97DC4B6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F1B1-468A-45D2-9F6C-67FA5309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a container in interactive shell, we can use the below command.</a:t>
            </a:r>
          </a:p>
          <a:p>
            <a:r>
              <a:rPr lang="en-US" dirty="0"/>
              <a:t>docker run –it &lt;</a:t>
            </a:r>
            <a:r>
              <a:rPr lang="en-US" dirty="0" err="1"/>
              <a:t>image_name</a:t>
            </a:r>
            <a:r>
              <a:rPr lang="en-US" dirty="0"/>
              <a:t>&gt; /bin/bash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= interactive</a:t>
            </a:r>
          </a:p>
          <a:p>
            <a:pPr marL="0" indent="0">
              <a:buNone/>
            </a:pPr>
            <a:r>
              <a:rPr lang="en-US" dirty="0"/>
              <a:t>T =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/bin/bash = bash 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return back to your OS shell hit “</a:t>
            </a:r>
            <a:r>
              <a:rPr lang="en-US" dirty="0" err="1"/>
              <a:t>Crtl+p+q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7643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3D2C-1008-4BE2-A117-876A1CE9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D77A-2CE1-4C29-B1F9-76D456AB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 with your desired name.</a:t>
            </a:r>
          </a:p>
          <a:p>
            <a:endParaRPr lang="en-US" dirty="0"/>
          </a:p>
          <a:p>
            <a:r>
              <a:rPr lang="en-US" dirty="0"/>
              <a:t>Docker run –it –name &lt;</a:t>
            </a:r>
            <a:r>
              <a:rPr lang="en-US" dirty="0" err="1"/>
              <a:t>container_name</a:t>
            </a:r>
            <a:r>
              <a:rPr lang="en-US" dirty="0"/>
              <a:t>&gt; &lt;</a:t>
            </a:r>
            <a:r>
              <a:rPr lang="en-US" dirty="0" err="1"/>
              <a:t>image_name</a:t>
            </a:r>
            <a:r>
              <a:rPr lang="en-US" dirty="0"/>
              <a:t>&gt; /bin/bash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= interactive</a:t>
            </a:r>
          </a:p>
          <a:p>
            <a:pPr marL="0" indent="0">
              <a:buNone/>
            </a:pPr>
            <a:r>
              <a:rPr lang="en-US" dirty="0"/>
              <a:t>T = terminal</a:t>
            </a:r>
          </a:p>
          <a:p>
            <a:pPr marL="0" indent="0">
              <a:buNone/>
            </a:pPr>
            <a:r>
              <a:rPr lang="en-US" dirty="0"/>
              <a:t>Name = container name</a:t>
            </a:r>
          </a:p>
          <a:p>
            <a:pPr marL="0" indent="0">
              <a:buNone/>
            </a:pPr>
            <a:r>
              <a:rPr lang="en-US" dirty="0"/>
              <a:t>/bin/bash = bash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1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8AEA-A2FA-48CE-AEF2-8DA5BB63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E40-1C44-43F4-966B-503BB96B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Run the below command to see how many containers are running in the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command will display all the containers which are running in the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will show all the container in the system irrespective of their status.</a:t>
            </a:r>
          </a:p>
        </p:txBody>
      </p:sp>
    </p:spTree>
    <p:extLst>
      <p:ext uri="{BB962C8B-B14F-4D97-AF65-F5344CB8AC3E}">
        <p14:creationId xmlns:p14="http://schemas.microsoft.com/office/powerpoint/2010/main" val="283532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310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Docker Image command</vt:lpstr>
      <vt:lpstr>PowerPoint Presentation</vt:lpstr>
      <vt:lpstr>PowerPoint Presentation</vt:lpstr>
      <vt:lpstr>Docker container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Image command</dc:title>
  <dc:creator>Shrivastwa, AbhishekX</dc:creator>
  <cp:lastModifiedBy>Shrivastwa, AbhishekX</cp:lastModifiedBy>
  <cp:revision>11</cp:revision>
  <dcterms:created xsi:type="dcterms:W3CDTF">2021-11-08T16:44:10Z</dcterms:created>
  <dcterms:modified xsi:type="dcterms:W3CDTF">2021-11-10T01:36:40Z</dcterms:modified>
</cp:coreProperties>
</file>