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9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6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A7C909-5149-4251-B3FB-0E2D90B96A7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C58A-B2EA-47EC-8D5E-A63CD21E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8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E06-DE57-4197-A65F-3E82EE4D5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Container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DF262-E41C-4277-8E01-76A8B043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440-5E42-4772-89BE-CFA7E7B5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B3BE-D237-45E9-9162-5D31FD28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 the container and run the commands inside the container.</a:t>
            </a:r>
          </a:p>
          <a:p>
            <a:endParaRPr lang="en-US" dirty="0"/>
          </a:p>
          <a:p>
            <a:r>
              <a:rPr lang="en-US" dirty="0"/>
              <a:t>Docker exec –it &lt;</a:t>
            </a:r>
            <a:r>
              <a:rPr lang="en-US" dirty="0" err="1"/>
              <a:t>container_id</a:t>
            </a:r>
            <a:r>
              <a:rPr lang="en-US" dirty="0"/>
              <a:t>/</a:t>
            </a:r>
            <a:r>
              <a:rPr lang="en-US" dirty="0" err="1"/>
              <a:t>container_name</a:t>
            </a:r>
            <a:r>
              <a:rPr lang="en-US" dirty="0"/>
              <a:t>&gt; 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come out of the container “</a:t>
            </a:r>
            <a:r>
              <a:rPr lang="en-US" dirty="0" err="1"/>
              <a:t>ctrl+p+q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 a container </a:t>
            </a:r>
          </a:p>
          <a:p>
            <a:endParaRPr lang="en-US" dirty="0"/>
          </a:p>
          <a:p>
            <a:r>
              <a:rPr lang="en-US" dirty="0"/>
              <a:t>Docker rm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434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BA6A-4A36-4A08-AE56-94CF1C47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3366-8447-4418-AE5F-ED8E697D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Q. Can I run a container of same name which already exist?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Can I remove a container which is running?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Can I remove an image which are being used by container?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5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12B2-8B9B-4EEC-A2D9-B913AEAB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7972-4BAF-401F-9F62-B5A0F1D4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start a container use docker start command.</a:t>
            </a:r>
          </a:p>
          <a:p>
            <a:endParaRPr lang="en-US" dirty="0"/>
          </a:p>
          <a:p>
            <a:r>
              <a:rPr lang="en-US" dirty="0"/>
              <a:t>Docker start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stop a container use docker stop command.</a:t>
            </a:r>
          </a:p>
          <a:p>
            <a:endParaRPr lang="en-US" dirty="0"/>
          </a:p>
          <a:p>
            <a:r>
              <a:rPr lang="en-US" dirty="0"/>
              <a:t>Docker stop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restart a container use docker restart command.</a:t>
            </a:r>
          </a:p>
          <a:p>
            <a:endParaRPr lang="en-US" dirty="0"/>
          </a:p>
          <a:p>
            <a:r>
              <a:rPr lang="en-US" dirty="0"/>
              <a:t>Docker restart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94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C171-BCE5-4FDF-BBD8-02345ED3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D7A0-B851-4F1B-8DED-621963FE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stop the container immediately use the docker kill command.</a:t>
            </a:r>
          </a:p>
          <a:p>
            <a:endParaRPr lang="en-US" dirty="0"/>
          </a:p>
          <a:p>
            <a:r>
              <a:rPr lang="en-US" dirty="0"/>
              <a:t>Docker kill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Difference between docker stop and docker kill.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a process doesn't exit for a STOP command within a specified timeout, docker issues a KILL command implicitly.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D676E-A45A-405B-80D5-36B3181D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90321"/>
              </p:ext>
            </p:extLst>
          </p:nvPr>
        </p:nvGraphicFramePr>
        <p:xfrm>
          <a:off x="1112364" y="3563332"/>
          <a:ext cx="8597246" cy="122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6647">
                  <a:extLst>
                    <a:ext uri="{9D8B030D-6E8A-4147-A177-3AD203B41FA5}">
                      <a16:colId xmlns:a16="http://schemas.microsoft.com/office/drawing/2014/main" val="3457355483"/>
                    </a:ext>
                  </a:extLst>
                </a:gridCol>
                <a:gridCol w="4430599">
                  <a:extLst>
                    <a:ext uri="{9D8B030D-6E8A-4147-A177-3AD203B41FA5}">
                      <a16:colId xmlns:a16="http://schemas.microsoft.com/office/drawing/2014/main" val="1549824241"/>
                    </a:ext>
                  </a:extLst>
                </a:gridCol>
              </a:tblGrid>
              <a:tr h="30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Docker stop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Docker kill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8467365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Docker stop command stops the container gracefully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Docker kill command stops the contianer immediatley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8495813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issues a SIGTERM signal to the main process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issues a SIGKILL signal to the process.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509774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leads to safe exit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 leads to unsafe exit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46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238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Docker Container commands</vt:lpstr>
      <vt:lpstr>PowerPoint Presentation</vt:lpstr>
      <vt:lpstr>Assignment</vt:lpstr>
      <vt:lpstr>Docker container lifecycle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 commands</dc:title>
  <dc:creator>Shrivastwa, AbhishekX</dc:creator>
  <cp:lastModifiedBy>Shrivastwa, AbhishekX</cp:lastModifiedBy>
  <cp:revision>9</cp:revision>
  <dcterms:created xsi:type="dcterms:W3CDTF">2021-11-10T00:43:26Z</dcterms:created>
  <dcterms:modified xsi:type="dcterms:W3CDTF">2021-11-10T02:28:58Z</dcterms:modified>
</cp:coreProperties>
</file>