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91B2-D12D-48F6-A3D4-23F069324D9F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2CCC0-B5DD-4120-A1FF-02B5DC105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0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91B2-D12D-48F6-A3D4-23F069324D9F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2CCC0-B5DD-4120-A1FF-02B5DC105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19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91B2-D12D-48F6-A3D4-23F069324D9F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2CCC0-B5DD-4120-A1FF-02B5DC105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91B2-D12D-48F6-A3D4-23F069324D9F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2CCC0-B5DD-4120-A1FF-02B5DC105C8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9867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91B2-D12D-48F6-A3D4-23F069324D9F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2CCC0-B5DD-4120-A1FF-02B5DC105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76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91B2-D12D-48F6-A3D4-23F069324D9F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2CCC0-B5DD-4120-A1FF-02B5DC105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16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91B2-D12D-48F6-A3D4-23F069324D9F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2CCC0-B5DD-4120-A1FF-02B5DC105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414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91B2-D12D-48F6-A3D4-23F069324D9F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2CCC0-B5DD-4120-A1FF-02B5DC105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764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91B2-D12D-48F6-A3D4-23F069324D9F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2CCC0-B5DD-4120-A1FF-02B5DC105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7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91B2-D12D-48F6-A3D4-23F069324D9F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2CCC0-B5DD-4120-A1FF-02B5DC105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6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91B2-D12D-48F6-A3D4-23F069324D9F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2CCC0-B5DD-4120-A1FF-02B5DC105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25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91B2-D12D-48F6-A3D4-23F069324D9F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2CCC0-B5DD-4120-A1FF-02B5DC105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91B2-D12D-48F6-A3D4-23F069324D9F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2CCC0-B5DD-4120-A1FF-02B5DC105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43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91B2-D12D-48F6-A3D4-23F069324D9F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2CCC0-B5DD-4120-A1FF-02B5DC105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5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91B2-D12D-48F6-A3D4-23F069324D9F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2CCC0-B5DD-4120-A1FF-02B5DC105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15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91B2-D12D-48F6-A3D4-23F069324D9F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2CCC0-B5DD-4120-A1FF-02B5DC105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43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91B2-D12D-48F6-A3D4-23F069324D9F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2CCC0-B5DD-4120-A1FF-02B5DC105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43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A5D91B2-D12D-48F6-A3D4-23F069324D9F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2CCC0-B5DD-4120-A1FF-02B5DC105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787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43EE7-3D5C-4596-A180-C200664936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LoadBalancer</a:t>
            </a:r>
            <a:r>
              <a:rPr lang="en-US" dirty="0"/>
              <a:t> 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29FFF-510E-4995-89C0-517D3D2B71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67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5B53F-A230-4342-BDC3-A4F9CF302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5C2B6-37CD-4E55-B14E-D40761272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Kubernetes load balancing makes the most sense in the context of how Kubernetes organizes containers.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Kubernetes does not view single containers or individual instances of a service, but rather sees containers in terms of the specific services or sets of services they perform or provide.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is a critical strategy for maximizing availability and scalability, is the process of distributing network traffic efficiently among multiple backend services</a:t>
            </a:r>
          </a:p>
        </p:txBody>
      </p:sp>
    </p:spTree>
    <p:extLst>
      <p:ext uri="{BB962C8B-B14F-4D97-AF65-F5344CB8AC3E}">
        <p14:creationId xmlns:p14="http://schemas.microsoft.com/office/powerpoint/2010/main" val="2188544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573CC-E693-4095-9291-E5A916DF6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4AFE3-E9E0-4D40-8929-BBA289065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As we know to access the web application using </a:t>
            </a:r>
            <a:r>
              <a:rPr lang="en-US" dirty="0" err="1"/>
              <a:t>nodeport</a:t>
            </a:r>
            <a:r>
              <a:rPr lang="en-US" dirty="0"/>
              <a:t> service. We will have to share the </a:t>
            </a:r>
            <a:r>
              <a:rPr lang="en-US" dirty="0" err="1"/>
              <a:t>ip</a:t>
            </a:r>
            <a:r>
              <a:rPr lang="en-US" dirty="0"/>
              <a:t> address of worker node and also the node port. If the worker node dies, then we will have to spin up a new worker node. And again, we will have to share the IP address of worker node to user.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question will also be arising that which node IP address to be shared with user.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This is not ideal to keep changing the IP address for web application access. And hence the load-balancer come into the picture to avoid this unnecessary action.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Note : </a:t>
            </a:r>
            <a:r>
              <a:rPr lang="en-US" dirty="0"/>
              <a:t>The type=</a:t>
            </a:r>
            <a:r>
              <a:rPr lang="en-US" dirty="0" err="1"/>
              <a:t>LoadBalancer</a:t>
            </a:r>
            <a:r>
              <a:rPr lang="en-US" dirty="0"/>
              <a:t> service is backed by external cloud providers,</a:t>
            </a:r>
          </a:p>
        </p:txBody>
      </p:sp>
    </p:spTree>
    <p:extLst>
      <p:ext uri="{BB962C8B-B14F-4D97-AF65-F5344CB8AC3E}">
        <p14:creationId xmlns:p14="http://schemas.microsoft.com/office/powerpoint/2010/main" val="864321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76BF3-FDFE-4FD1-ADDF-9D56834A0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LoadBalancer</a:t>
            </a:r>
            <a:r>
              <a:rPr lang="en-US" dirty="0"/>
              <a:t> manifest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E72A3-3F4A-48EE-9E39-C9A38716B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/>
              <a:t>apiVersion</a:t>
            </a:r>
            <a:r>
              <a:rPr lang="en-US" dirty="0"/>
              <a:t>: v1</a:t>
            </a:r>
          </a:p>
          <a:p>
            <a:pPr marL="0" indent="0">
              <a:buNone/>
            </a:pPr>
            <a:r>
              <a:rPr lang="en-US" dirty="0"/>
              <a:t>kind: Service	</a:t>
            </a:r>
          </a:p>
          <a:p>
            <a:pPr marL="0" indent="0">
              <a:buNone/>
            </a:pPr>
            <a:r>
              <a:rPr lang="en-US" dirty="0"/>
              <a:t>metadata:</a:t>
            </a:r>
          </a:p>
          <a:p>
            <a:pPr marL="0" indent="0">
              <a:buNone/>
            </a:pPr>
            <a:r>
              <a:rPr lang="en-US" dirty="0"/>
              <a:t>  name: my-service</a:t>
            </a:r>
          </a:p>
          <a:p>
            <a:pPr marL="0" indent="0">
              <a:buNone/>
            </a:pPr>
            <a:r>
              <a:rPr lang="en-US" dirty="0"/>
              <a:t>spec:</a:t>
            </a:r>
          </a:p>
          <a:p>
            <a:pPr marL="0" indent="0">
              <a:buNone/>
            </a:pPr>
            <a:r>
              <a:rPr lang="en-US" dirty="0"/>
              <a:t>  selector:</a:t>
            </a:r>
          </a:p>
          <a:p>
            <a:pPr marL="0" indent="0">
              <a:buNone/>
            </a:pPr>
            <a:r>
              <a:rPr lang="en-US" dirty="0"/>
              <a:t>    app: </a:t>
            </a:r>
            <a:r>
              <a:rPr lang="en-US" dirty="0" err="1"/>
              <a:t>nginx</a:t>
            </a:r>
            <a:r>
              <a:rPr lang="en-US" dirty="0"/>
              <a:t>-app</a:t>
            </a:r>
          </a:p>
          <a:p>
            <a:pPr marL="0" indent="0">
              <a:buNone/>
            </a:pPr>
            <a:r>
              <a:rPr lang="en-US" dirty="0"/>
              <a:t>  type: </a:t>
            </a:r>
            <a:r>
              <a:rPr lang="en-US" dirty="0" err="1"/>
              <a:t>LoadBalancer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ports:</a:t>
            </a:r>
          </a:p>
          <a:p>
            <a:pPr marL="0" indent="0">
              <a:buNone/>
            </a:pPr>
            <a:r>
              <a:rPr lang="en-US" dirty="0"/>
              <a:t>  - </a:t>
            </a:r>
            <a:r>
              <a:rPr lang="en-US" dirty="0" err="1"/>
              <a:t>nodePort</a:t>
            </a:r>
            <a:r>
              <a:rPr lang="en-US" dirty="0"/>
              <a:t>: 31000</a:t>
            </a:r>
          </a:p>
          <a:p>
            <a:pPr marL="0" indent="0">
              <a:buNone/>
            </a:pPr>
            <a:r>
              <a:rPr lang="en-US" dirty="0"/>
              <a:t>    port: 80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targetPort</a:t>
            </a:r>
            <a:r>
              <a:rPr lang="en-US" dirty="0"/>
              <a:t>: 80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 : External IP is a workaround for </a:t>
            </a:r>
            <a:r>
              <a:rPr lang="en-US" dirty="0" err="1"/>
              <a:t>loadbalancer</a:t>
            </a:r>
            <a:r>
              <a:rPr lang="en-US" dirty="0"/>
              <a:t> type service using outside of cloud service provider.</a:t>
            </a:r>
          </a:p>
        </p:txBody>
      </p:sp>
    </p:spTree>
    <p:extLst>
      <p:ext uri="{BB962C8B-B14F-4D97-AF65-F5344CB8AC3E}">
        <p14:creationId xmlns:p14="http://schemas.microsoft.com/office/powerpoint/2010/main" val="3150182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C4FDD-8960-421C-9DB4-A0A18777D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Kubectl</a:t>
            </a:r>
            <a:r>
              <a:rPr lang="en-US" dirty="0"/>
              <a:t> command for load balancer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49ED5-8C45-4172-AE3A-1242CD244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create the load balancer: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kubectl</a:t>
            </a:r>
            <a:r>
              <a:rPr lang="en-US" dirty="0"/>
              <a:t> create -f &lt;</a:t>
            </a:r>
            <a:r>
              <a:rPr lang="en-US" dirty="0" err="1"/>
              <a:t>loadbalancer</a:t>
            </a:r>
            <a:r>
              <a:rPr lang="en-US" dirty="0"/>
              <a:t>-manifest&gt;.</a:t>
            </a:r>
            <a:r>
              <a:rPr lang="en-US" dirty="0" err="1"/>
              <a:t>yml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get the complete details of service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kubectl</a:t>
            </a:r>
            <a:r>
              <a:rPr lang="en-US" dirty="0"/>
              <a:t> describe svc &lt;</a:t>
            </a:r>
            <a:r>
              <a:rPr lang="en-US" dirty="0" err="1"/>
              <a:t>service_name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8258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158</TotalTime>
  <Words>293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LoadBalancer service</vt:lpstr>
      <vt:lpstr>PowerPoint Presentation</vt:lpstr>
      <vt:lpstr>PowerPoint Presentation</vt:lpstr>
      <vt:lpstr>LoadBalancer manifest file</vt:lpstr>
      <vt:lpstr>Kubectl command for load balancer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LoadBalancer service</dc:title>
  <dc:creator>Shrivastwa, AbhishekX</dc:creator>
  <cp:lastModifiedBy>Shrivastwa, AbhishekX</cp:lastModifiedBy>
  <cp:revision>11</cp:revision>
  <dcterms:created xsi:type="dcterms:W3CDTF">2021-12-21T10:54:41Z</dcterms:created>
  <dcterms:modified xsi:type="dcterms:W3CDTF">2021-12-23T02:35:09Z</dcterms:modified>
</cp:coreProperties>
</file>