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F44CE7-CB6F-48AE-B257-E5CEB21A0FA6}"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355744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F44CE7-CB6F-48AE-B257-E5CEB21A0FA6}"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410590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F44CE7-CB6F-48AE-B257-E5CEB21A0FA6}"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1305356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F44CE7-CB6F-48AE-B257-E5CEB21A0FA6}"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A971-4585-4F93-A85F-C1C08F5EF19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040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F44CE7-CB6F-48AE-B257-E5CEB21A0FA6}"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8143685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F44CE7-CB6F-48AE-B257-E5CEB21A0FA6}" type="datetimeFigureOut">
              <a:rPr lang="en-US" smtClean="0"/>
              <a:t>12/18/2021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212220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2F44CE7-CB6F-48AE-B257-E5CEB21A0FA6}" type="datetimeFigureOut">
              <a:rPr lang="en-US" smtClean="0"/>
              <a:t>12/18/2021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424700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F44CE7-CB6F-48AE-B257-E5CEB21A0FA6}"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175172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F44CE7-CB6F-48AE-B257-E5CEB21A0FA6}"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2793352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2F44CE7-CB6F-48AE-B257-E5CEB21A0FA6}"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425750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F44CE7-CB6F-48AE-B257-E5CEB21A0FA6}" type="datetimeFigureOut">
              <a:rPr lang="en-US" smtClean="0"/>
              <a:t>12/18/2021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209776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F44CE7-CB6F-48AE-B257-E5CEB21A0FA6}"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426050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F44CE7-CB6F-48AE-B257-E5CEB21A0FA6}" type="datetimeFigureOut">
              <a:rPr lang="en-US" smtClean="0"/>
              <a:t>12/18/2021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14727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2F44CE7-CB6F-48AE-B257-E5CEB21A0FA6}" type="datetimeFigureOut">
              <a:rPr lang="en-US" smtClean="0"/>
              <a:t>12/18/2021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115178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F44CE7-CB6F-48AE-B257-E5CEB21A0FA6}" type="datetimeFigureOut">
              <a:rPr lang="en-US" smtClean="0"/>
              <a:t>12/18/2021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2892067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2F44CE7-CB6F-48AE-B257-E5CEB21A0FA6}" type="datetimeFigureOut">
              <a:rPr lang="en-US" smtClean="0"/>
              <a:t>12/18/2021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184703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F44CE7-CB6F-48AE-B257-E5CEB21A0FA6}" type="datetimeFigureOut">
              <a:rPr lang="en-US" smtClean="0"/>
              <a:t>12/18/2021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64A971-4585-4F93-A85F-C1C08F5EF196}" type="slidenum">
              <a:rPr lang="en-US" smtClean="0"/>
              <a:t>‹#›</a:t>
            </a:fld>
            <a:endParaRPr lang="en-US"/>
          </a:p>
        </p:txBody>
      </p:sp>
    </p:spTree>
    <p:extLst>
      <p:ext uri="{BB962C8B-B14F-4D97-AF65-F5344CB8AC3E}">
        <p14:creationId xmlns:p14="http://schemas.microsoft.com/office/powerpoint/2010/main" val="140733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2F44CE7-CB6F-48AE-B257-E5CEB21A0FA6}" type="datetimeFigureOut">
              <a:rPr lang="en-US" smtClean="0"/>
              <a:t>12/18/2021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764A971-4585-4F93-A85F-C1C08F5EF196}" type="slidenum">
              <a:rPr lang="en-US" smtClean="0"/>
              <a:t>‹#›</a:t>
            </a:fld>
            <a:endParaRPr lang="en-US"/>
          </a:p>
        </p:txBody>
      </p:sp>
    </p:spTree>
    <p:extLst>
      <p:ext uri="{BB962C8B-B14F-4D97-AF65-F5344CB8AC3E}">
        <p14:creationId xmlns:p14="http://schemas.microsoft.com/office/powerpoint/2010/main" val="24283301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5F91-1B13-4067-8363-C58C330C20FA}"/>
              </a:ext>
            </a:extLst>
          </p:cNvPr>
          <p:cNvSpPr>
            <a:spLocks noGrp="1"/>
          </p:cNvSpPr>
          <p:nvPr>
            <p:ph type="ctrTitle"/>
          </p:nvPr>
        </p:nvSpPr>
        <p:spPr/>
        <p:txBody>
          <a:bodyPr/>
          <a:lstStyle/>
          <a:p>
            <a:r>
              <a:rPr lang="en-US" dirty="0"/>
              <a:t>Deployments continue..</a:t>
            </a:r>
          </a:p>
        </p:txBody>
      </p:sp>
      <p:sp>
        <p:nvSpPr>
          <p:cNvPr id="3" name="Subtitle 2">
            <a:extLst>
              <a:ext uri="{FF2B5EF4-FFF2-40B4-BE49-F238E27FC236}">
                <a16:creationId xmlns:a16="http://schemas.microsoft.com/office/drawing/2014/main" id="{FEB47CED-1588-4D21-A93B-AA2AE8029F6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8808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D982-E6B3-447F-9221-39A8FCC81E7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A7135EC-AFC9-45B3-B2FB-3375B269CC93}"/>
              </a:ext>
            </a:extLst>
          </p:cNvPr>
          <p:cNvSpPr>
            <a:spLocks noGrp="1"/>
          </p:cNvSpPr>
          <p:nvPr>
            <p:ph idx="1"/>
          </p:nvPr>
        </p:nvSpPr>
        <p:spPr/>
        <p:txBody>
          <a:bodyPr/>
          <a:lstStyle/>
          <a:p>
            <a:pPr marL="0" indent="0">
              <a:buNone/>
            </a:pPr>
            <a:r>
              <a:rPr lang="en-US" dirty="0"/>
              <a:t>Scheduled job (cronjob) : As the name suggest it run the pod on the scheduled time.</a:t>
            </a:r>
          </a:p>
          <a:p>
            <a:endParaRPr lang="en-US" dirty="0"/>
          </a:p>
          <a:p>
            <a:pPr marL="0" indent="0">
              <a:buNone/>
            </a:pPr>
            <a:r>
              <a:rPr lang="en-US" dirty="0"/>
              <a:t>It is same as </a:t>
            </a:r>
            <a:r>
              <a:rPr lang="en-US" dirty="0" err="1"/>
              <a:t>unix</a:t>
            </a:r>
            <a:r>
              <a:rPr lang="en-US" dirty="0"/>
              <a:t> cronjob where we define the scheduled time on crontab file.</a:t>
            </a:r>
          </a:p>
        </p:txBody>
      </p:sp>
    </p:spTree>
    <p:extLst>
      <p:ext uri="{BB962C8B-B14F-4D97-AF65-F5344CB8AC3E}">
        <p14:creationId xmlns:p14="http://schemas.microsoft.com/office/powerpoint/2010/main" val="319421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C99E-7E9F-436F-898F-F0758363D132}"/>
              </a:ext>
            </a:extLst>
          </p:cNvPr>
          <p:cNvSpPr>
            <a:spLocks noGrp="1"/>
          </p:cNvSpPr>
          <p:nvPr>
            <p:ph type="title"/>
          </p:nvPr>
        </p:nvSpPr>
        <p:spPr/>
        <p:txBody>
          <a:bodyPr/>
          <a:lstStyle/>
          <a:p>
            <a:r>
              <a:rPr lang="en-US" dirty="0"/>
              <a:t>Jobs manifest file</a:t>
            </a:r>
          </a:p>
        </p:txBody>
      </p:sp>
      <p:sp>
        <p:nvSpPr>
          <p:cNvPr id="3" name="Content Placeholder 2">
            <a:extLst>
              <a:ext uri="{FF2B5EF4-FFF2-40B4-BE49-F238E27FC236}">
                <a16:creationId xmlns:a16="http://schemas.microsoft.com/office/drawing/2014/main" id="{F52A6254-ABDC-47A5-B672-AA7060964602}"/>
              </a:ext>
            </a:extLst>
          </p:cNvPr>
          <p:cNvSpPr>
            <a:spLocks noGrp="1"/>
          </p:cNvSpPr>
          <p:nvPr>
            <p:ph idx="1"/>
          </p:nvPr>
        </p:nvSpPr>
        <p:spPr/>
        <p:txBody>
          <a:bodyPr>
            <a:normAutofit fontScale="40000" lnSpcReduction="20000"/>
          </a:bodyPr>
          <a:lstStyle/>
          <a:p>
            <a:pPr marL="0" indent="0">
              <a:buNone/>
            </a:pPr>
            <a:r>
              <a:rPr lang="en-US" dirty="0" err="1"/>
              <a:t>apiVersion</a:t>
            </a:r>
            <a:r>
              <a:rPr lang="en-US" dirty="0"/>
              <a:t>: batch/v1</a:t>
            </a:r>
          </a:p>
          <a:p>
            <a:pPr marL="0" indent="0">
              <a:buNone/>
            </a:pPr>
            <a:r>
              <a:rPr lang="en-US" dirty="0"/>
              <a:t>kind: Job</a:t>
            </a:r>
          </a:p>
          <a:p>
            <a:pPr marL="0" indent="0">
              <a:buNone/>
            </a:pPr>
            <a:r>
              <a:rPr lang="en-US" dirty="0"/>
              <a:t>metadata:</a:t>
            </a:r>
          </a:p>
          <a:p>
            <a:pPr marL="0" indent="0">
              <a:buNone/>
            </a:pPr>
            <a:r>
              <a:rPr lang="en-US" dirty="0"/>
              <a:t>  name: countdown</a:t>
            </a:r>
          </a:p>
          <a:p>
            <a:pPr marL="0" indent="0">
              <a:buNone/>
            </a:pPr>
            <a:r>
              <a:rPr lang="en-US" dirty="0"/>
              <a:t>spec:</a:t>
            </a:r>
          </a:p>
          <a:p>
            <a:pPr marL="0" indent="0">
              <a:buNone/>
            </a:pPr>
            <a:r>
              <a:rPr lang="en-US" dirty="0"/>
              <a:t>  template:</a:t>
            </a:r>
          </a:p>
          <a:p>
            <a:pPr marL="0" indent="0">
              <a:buNone/>
            </a:pPr>
            <a:r>
              <a:rPr lang="en-US" dirty="0"/>
              <a:t>    metadata:</a:t>
            </a:r>
          </a:p>
          <a:p>
            <a:pPr marL="0" indent="0">
              <a:buNone/>
            </a:pPr>
            <a:r>
              <a:rPr lang="en-US" dirty="0"/>
              <a:t>      name: countdown</a:t>
            </a:r>
          </a:p>
          <a:p>
            <a:pPr marL="0" indent="0">
              <a:buNone/>
            </a:pPr>
            <a:r>
              <a:rPr lang="en-US" dirty="0"/>
              <a:t>    spec:</a:t>
            </a:r>
          </a:p>
          <a:p>
            <a:pPr marL="0" indent="0">
              <a:buNone/>
            </a:pPr>
            <a:r>
              <a:rPr lang="en-US" dirty="0"/>
              <a:t>      containers:</a:t>
            </a:r>
          </a:p>
          <a:p>
            <a:pPr marL="0" indent="0">
              <a:buNone/>
            </a:pPr>
            <a:r>
              <a:rPr lang="en-US" dirty="0"/>
              <a:t>      - name: counter</a:t>
            </a:r>
          </a:p>
          <a:p>
            <a:pPr marL="0" indent="0">
              <a:buNone/>
            </a:pPr>
            <a:r>
              <a:rPr lang="en-US" dirty="0"/>
              <a:t>        image: centos:7</a:t>
            </a:r>
          </a:p>
          <a:p>
            <a:pPr marL="0" indent="0">
              <a:buNone/>
            </a:pPr>
            <a:r>
              <a:rPr lang="en-US" dirty="0"/>
              <a:t>        command:</a:t>
            </a:r>
          </a:p>
          <a:p>
            <a:pPr marL="0" indent="0">
              <a:buNone/>
            </a:pPr>
            <a:r>
              <a:rPr lang="en-US" dirty="0"/>
              <a:t>         - "bin/bash"</a:t>
            </a:r>
          </a:p>
          <a:p>
            <a:pPr marL="0" indent="0">
              <a:buNone/>
            </a:pPr>
            <a:r>
              <a:rPr lang="en-US" dirty="0"/>
              <a:t>         - "-c"</a:t>
            </a:r>
          </a:p>
          <a:p>
            <a:pPr marL="0" indent="0">
              <a:buNone/>
            </a:pPr>
            <a:r>
              <a:rPr lang="en-US" dirty="0"/>
              <a:t>         - "for </a:t>
            </a:r>
            <a:r>
              <a:rPr lang="en-US" dirty="0" err="1"/>
              <a:t>i</a:t>
            </a:r>
            <a:r>
              <a:rPr lang="en-US" dirty="0"/>
              <a:t> in 9 8 7 6 5 4 3 2 1 ; do echo $</a:t>
            </a:r>
            <a:r>
              <a:rPr lang="en-US" dirty="0" err="1"/>
              <a:t>i</a:t>
            </a:r>
            <a:r>
              <a:rPr lang="en-US" dirty="0"/>
              <a:t> ; done"</a:t>
            </a:r>
          </a:p>
          <a:p>
            <a:pPr marL="0" indent="0">
              <a:buNone/>
            </a:pPr>
            <a:r>
              <a:rPr lang="en-US" dirty="0"/>
              <a:t>      </a:t>
            </a:r>
            <a:r>
              <a:rPr lang="en-US" dirty="0" err="1"/>
              <a:t>restartPolicy</a:t>
            </a:r>
            <a:r>
              <a:rPr lang="en-US" dirty="0"/>
              <a:t>: Never</a:t>
            </a:r>
          </a:p>
        </p:txBody>
      </p:sp>
    </p:spTree>
    <p:extLst>
      <p:ext uri="{BB962C8B-B14F-4D97-AF65-F5344CB8AC3E}">
        <p14:creationId xmlns:p14="http://schemas.microsoft.com/office/powerpoint/2010/main" val="178726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36908-76A4-4F06-8EE4-5E884318413F}"/>
              </a:ext>
            </a:extLst>
          </p:cNvPr>
          <p:cNvSpPr>
            <a:spLocks noGrp="1"/>
          </p:cNvSpPr>
          <p:nvPr>
            <p:ph type="title"/>
          </p:nvPr>
        </p:nvSpPr>
        <p:spPr/>
        <p:txBody>
          <a:bodyPr/>
          <a:lstStyle/>
          <a:p>
            <a:r>
              <a:rPr lang="en-US" dirty="0"/>
              <a:t>Scale up/down Deployments</a:t>
            </a:r>
          </a:p>
        </p:txBody>
      </p:sp>
      <p:sp>
        <p:nvSpPr>
          <p:cNvPr id="3" name="Content Placeholder 2">
            <a:extLst>
              <a:ext uri="{FF2B5EF4-FFF2-40B4-BE49-F238E27FC236}">
                <a16:creationId xmlns:a16="http://schemas.microsoft.com/office/drawing/2014/main" id="{36C3D338-2B97-411E-B6A2-A34ED23E18BB}"/>
              </a:ext>
            </a:extLst>
          </p:cNvPr>
          <p:cNvSpPr>
            <a:spLocks noGrp="1"/>
          </p:cNvSpPr>
          <p:nvPr>
            <p:ph idx="1"/>
          </p:nvPr>
        </p:nvSpPr>
        <p:spPr/>
        <p:txBody>
          <a:bodyPr/>
          <a:lstStyle/>
          <a:p>
            <a:pPr marL="0" indent="0">
              <a:buNone/>
            </a:pPr>
            <a:r>
              <a:rPr lang="en-US" dirty="0"/>
              <a:t>To scale up the pod instances in deployment :</a:t>
            </a:r>
          </a:p>
          <a:p>
            <a:endParaRPr lang="en-US" dirty="0"/>
          </a:p>
          <a:p>
            <a:r>
              <a:rPr lang="en-US" dirty="0" err="1"/>
              <a:t>kubectl</a:t>
            </a:r>
            <a:r>
              <a:rPr lang="en-US" dirty="0"/>
              <a:t> scale deploy &lt;</a:t>
            </a:r>
            <a:r>
              <a:rPr lang="en-US" dirty="0" err="1"/>
              <a:t>deployment_name</a:t>
            </a:r>
            <a:r>
              <a:rPr lang="en-US" dirty="0"/>
              <a:t>&gt; --replicas=&lt;</a:t>
            </a:r>
            <a:r>
              <a:rPr lang="en-US" dirty="0" err="1"/>
              <a:t>number_of_instance_to</a:t>
            </a:r>
            <a:r>
              <a:rPr lang="en-US" dirty="0"/>
              <a:t> Increase&gt;</a:t>
            </a:r>
          </a:p>
          <a:p>
            <a:endParaRPr lang="en-US" dirty="0"/>
          </a:p>
          <a:p>
            <a:pPr marL="0" indent="0">
              <a:buNone/>
            </a:pPr>
            <a:r>
              <a:rPr lang="en-US" dirty="0"/>
              <a:t>To scale down the pod </a:t>
            </a:r>
            <a:r>
              <a:rPr lang="en-US" dirty="0" err="1"/>
              <a:t>instancein</a:t>
            </a:r>
            <a:r>
              <a:rPr lang="en-US" dirty="0"/>
              <a:t> deployment, we can use the same command with number of replicas to be reduced.</a:t>
            </a:r>
          </a:p>
        </p:txBody>
      </p:sp>
    </p:spTree>
    <p:extLst>
      <p:ext uri="{BB962C8B-B14F-4D97-AF65-F5344CB8AC3E}">
        <p14:creationId xmlns:p14="http://schemas.microsoft.com/office/powerpoint/2010/main" val="3388620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4897-984F-41A7-8CC2-B4EF2D8AA2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458F80-8AB2-464F-93E0-62F13F51908F}"/>
              </a:ext>
            </a:extLst>
          </p:cNvPr>
          <p:cNvSpPr>
            <a:spLocks noGrp="1"/>
          </p:cNvSpPr>
          <p:nvPr>
            <p:ph idx="1"/>
          </p:nvPr>
        </p:nvSpPr>
        <p:spPr/>
        <p:txBody>
          <a:bodyPr/>
          <a:lstStyle/>
          <a:p>
            <a:r>
              <a:rPr lang="en-US" dirty="0"/>
              <a:t>To delete a deployment we can use the below command,</a:t>
            </a:r>
          </a:p>
          <a:p>
            <a:endParaRPr lang="en-US" dirty="0"/>
          </a:p>
          <a:p>
            <a:r>
              <a:rPr lang="en-US" dirty="0" err="1"/>
              <a:t>Kubectl</a:t>
            </a:r>
            <a:r>
              <a:rPr lang="en-US" dirty="0"/>
              <a:t> delete deploy &lt;</a:t>
            </a:r>
            <a:r>
              <a:rPr lang="en-US" dirty="0" err="1"/>
              <a:t>deployment_name</a:t>
            </a:r>
            <a:r>
              <a:rPr lang="en-US" dirty="0"/>
              <a:t>&gt;</a:t>
            </a:r>
          </a:p>
          <a:p>
            <a:endParaRPr lang="en-US" dirty="0"/>
          </a:p>
          <a:p>
            <a:pPr marL="0" indent="0">
              <a:buNone/>
            </a:pPr>
            <a:r>
              <a:rPr lang="en-US" dirty="0"/>
              <a:t>Note: Once we delete deployment, it will also delete all the </a:t>
            </a:r>
            <a:r>
              <a:rPr lang="en-US" dirty="0" err="1"/>
              <a:t>replicaset</a:t>
            </a:r>
            <a:r>
              <a:rPr lang="en-US" dirty="0"/>
              <a:t> created by the deployment along with pods.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4653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45DA-EC73-444E-8921-4F7FD714BDB7}"/>
              </a:ext>
            </a:extLst>
          </p:cNvPr>
          <p:cNvSpPr>
            <a:spLocks noGrp="1"/>
          </p:cNvSpPr>
          <p:nvPr>
            <p:ph type="title"/>
          </p:nvPr>
        </p:nvSpPr>
        <p:spPr/>
        <p:txBody>
          <a:bodyPr/>
          <a:lstStyle/>
          <a:p>
            <a:r>
              <a:rPr lang="en-US" dirty="0" err="1"/>
              <a:t>DaemonSet</a:t>
            </a:r>
            <a:endParaRPr lang="en-US" dirty="0"/>
          </a:p>
        </p:txBody>
      </p:sp>
      <p:sp>
        <p:nvSpPr>
          <p:cNvPr id="3" name="Content Placeholder 2">
            <a:extLst>
              <a:ext uri="{FF2B5EF4-FFF2-40B4-BE49-F238E27FC236}">
                <a16:creationId xmlns:a16="http://schemas.microsoft.com/office/drawing/2014/main" id="{1F3DE10C-614F-4835-80F5-575CA2941D3D}"/>
              </a:ext>
            </a:extLst>
          </p:cNvPr>
          <p:cNvSpPr>
            <a:spLocks noGrp="1"/>
          </p:cNvSpPr>
          <p:nvPr>
            <p:ph idx="1"/>
          </p:nvPr>
        </p:nvSpPr>
        <p:spPr/>
        <p:txBody>
          <a:bodyPr>
            <a:normAutofit/>
          </a:bodyPr>
          <a:lstStyle/>
          <a:p>
            <a:pPr marL="0" indent="0">
              <a:buNone/>
            </a:pPr>
            <a:r>
              <a:rPr lang="en-US" dirty="0"/>
              <a:t>It is a controller which ensures all (or some) nodes runs a copy of pod.</a:t>
            </a:r>
          </a:p>
          <a:p>
            <a:endParaRPr lang="en-US" dirty="0"/>
          </a:p>
          <a:p>
            <a:pPr marL="0" indent="0">
              <a:buNone/>
            </a:pPr>
            <a:r>
              <a:rPr lang="en-US" dirty="0"/>
              <a:t>Typical scenario of </a:t>
            </a:r>
            <a:r>
              <a:rPr lang="en-US" dirty="0" err="1"/>
              <a:t>daemonset</a:t>
            </a:r>
            <a:r>
              <a:rPr lang="en-US" dirty="0"/>
              <a:t> is monitoring the  nodes health inside a cluster. </a:t>
            </a:r>
          </a:p>
          <a:p>
            <a:endParaRPr lang="en-US" dirty="0"/>
          </a:p>
          <a:p>
            <a:pPr marL="0" indent="0">
              <a:buNone/>
            </a:pPr>
            <a:r>
              <a:rPr lang="en-US" dirty="0"/>
              <a:t>If we add a new node into the cluster, the pod will get added to the newly added node.</a:t>
            </a:r>
          </a:p>
          <a:p>
            <a:endParaRPr lang="en-US" dirty="0"/>
          </a:p>
          <a:p>
            <a:pPr marL="0" indent="0">
              <a:buNone/>
            </a:pPr>
            <a:r>
              <a:rPr lang="en-US" dirty="0"/>
              <a:t>If a node removes from the cluster the </a:t>
            </a:r>
            <a:r>
              <a:rPr lang="en-US" dirty="0" err="1"/>
              <a:t>daemonset</a:t>
            </a:r>
            <a:r>
              <a:rPr lang="en-US" dirty="0"/>
              <a:t> pod will also get removed and garbage collected.</a:t>
            </a:r>
          </a:p>
        </p:txBody>
      </p:sp>
    </p:spTree>
    <p:extLst>
      <p:ext uri="{BB962C8B-B14F-4D97-AF65-F5344CB8AC3E}">
        <p14:creationId xmlns:p14="http://schemas.microsoft.com/office/powerpoint/2010/main" val="201916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97DC-0C0B-4BBC-97F1-F0CB72845981}"/>
              </a:ext>
            </a:extLst>
          </p:cNvPr>
          <p:cNvSpPr>
            <a:spLocks noGrp="1"/>
          </p:cNvSpPr>
          <p:nvPr>
            <p:ph type="title"/>
          </p:nvPr>
        </p:nvSpPr>
        <p:spPr/>
        <p:txBody>
          <a:bodyPr/>
          <a:lstStyle/>
          <a:p>
            <a:r>
              <a:rPr lang="en-US" dirty="0"/>
              <a:t>Use case of </a:t>
            </a:r>
            <a:r>
              <a:rPr lang="en-US" dirty="0" err="1"/>
              <a:t>DaemonSet</a:t>
            </a:r>
            <a:endParaRPr lang="en-US" dirty="0"/>
          </a:p>
        </p:txBody>
      </p:sp>
      <p:sp>
        <p:nvSpPr>
          <p:cNvPr id="3" name="Content Placeholder 2">
            <a:extLst>
              <a:ext uri="{FF2B5EF4-FFF2-40B4-BE49-F238E27FC236}">
                <a16:creationId xmlns:a16="http://schemas.microsoft.com/office/drawing/2014/main" id="{21D0194C-CC61-4A8A-8E77-26FB5C1E2659}"/>
              </a:ext>
            </a:extLst>
          </p:cNvPr>
          <p:cNvSpPr>
            <a:spLocks noGrp="1"/>
          </p:cNvSpPr>
          <p:nvPr>
            <p:ph idx="1"/>
          </p:nvPr>
        </p:nvSpPr>
        <p:spPr/>
        <p:txBody>
          <a:bodyPr/>
          <a:lstStyle/>
          <a:p>
            <a:endParaRPr lang="en-US" dirty="0"/>
          </a:p>
          <a:p>
            <a:r>
              <a:rPr lang="en-US" dirty="0"/>
              <a:t>Cluster storage daemon - </a:t>
            </a:r>
            <a:r>
              <a:rPr lang="en-US" dirty="0" err="1"/>
              <a:t>ceph</a:t>
            </a:r>
            <a:endParaRPr lang="en-US" dirty="0"/>
          </a:p>
          <a:p>
            <a:r>
              <a:rPr lang="en-US" dirty="0"/>
              <a:t>Node monitoring daemon - </a:t>
            </a:r>
            <a:r>
              <a:rPr lang="en-US" dirty="0" err="1"/>
              <a:t>collectd</a:t>
            </a:r>
            <a:endParaRPr lang="en-US" dirty="0"/>
          </a:p>
          <a:p>
            <a:r>
              <a:rPr lang="en-US" dirty="0"/>
              <a:t>Logs collection daemon - </a:t>
            </a:r>
            <a:r>
              <a:rPr lang="en-US" dirty="0" err="1"/>
              <a:t>fluentd</a:t>
            </a:r>
            <a:endParaRPr lang="en-US" dirty="0"/>
          </a:p>
        </p:txBody>
      </p:sp>
    </p:spTree>
    <p:extLst>
      <p:ext uri="{BB962C8B-B14F-4D97-AF65-F5344CB8AC3E}">
        <p14:creationId xmlns:p14="http://schemas.microsoft.com/office/powerpoint/2010/main" val="172686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201C-2278-43A5-92B5-47F820573491}"/>
              </a:ext>
            </a:extLst>
          </p:cNvPr>
          <p:cNvSpPr>
            <a:spLocks noGrp="1"/>
          </p:cNvSpPr>
          <p:nvPr>
            <p:ph type="title"/>
          </p:nvPr>
        </p:nvSpPr>
        <p:spPr/>
        <p:txBody>
          <a:bodyPr/>
          <a:lstStyle/>
          <a:p>
            <a:r>
              <a:rPr lang="en-US" dirty="0" err="1"/>
              <a:t>DaemonSet</a:t>
            </a:r>
            <a:r>
              <a:rPr lang="en-US" dirty="0"/>
              <a:t> manifest file</a:t>
            </a:r>
          </a:p>
        </p:txBody>
      </p:sp>
      <p:sp>
        <p:nvSpPr>
          <p:cNvPr id="3" name="Content Placeholder 2">
            <a:extLst>
              <a:ext uri="{FF2B5EF4-FFF2-40B4-BE49-F238E27FC236}">
                <a16:creationId xmlns:a16="http://schemas.microsoft.com/office/drawing/2014/main" id="{DC1F3D22-A391-4DB9-8CA7-A13A7386D7A2}"/>
              </a:ext>
            </a:extLst>
          </p:cNvPr>
          <p:cNvSpPr>
            <a:spLocks noGrp="1"/>
          </p:cNvSpPr>
          <p:nvPr>
            <p:ph idx="1"/>
          </p:nvPr>
        </p:nvSpPr>
        <p:spPr/>
        <p:txBody>
          <a:bodyPr>
            <a:normAutofit fontScale="55000" lnSpcReduction="20000"/>
          </a:bodyPr>
          <a:lstStyle/>
          <a:p>
            <a:pPr marL="0" indent="0">
              <a:buNone/>
            </a:pPr>
            <a:r>
              <a:rPr lang="en-US" dirty="0" err="1"/>
              <a:t>apiVersion</a:t>
            </a:r>
            <a:r>
              <a:rPr lang="en-US" dirty="0"/>
              <a:t>: apps/v1</a:t>
            </a:r>
          </a:p>
          <a:p>
            <a:pPr marL="0" indent="0">
              <a:buNone/>
            </a:pPr>
            <a:r>
              <a:rPr lang="en-US" dirty="0"/>
              <a:t>kind: </a:t>
            </a:r>
            <a:r>
              <a:rPr lang="en-US" dirty="0" err="1"/>
              <a:t>DaemonSet</a:t>
            </a:r>
            <a:endParaRPr lang="en-US" dirty="0"/>
          </a:p>
          <a:p>
            <a:pPr marL="0" indent="0">
              <a:buNone/>
            </a:pPr>
            <a:r>
              <a:rPr lang="en-US" dirty="0"/>
              <a:t>metadata:</a:t>
            </a:r>
          </a:p>
          <a:p>
            <a:pPr marL="0" indent="0">
              <a:buNone/>
            </a:pPr>
            <a:r>
              <a:rPr lang="en-US" dirty="0"/>
              <a:t>  name: </a:t>
            </a:r>
            <a:r>
              <a:rPr lang="en-US" dirty="0" err="1"/>
              <a:t>fluentd</a:t>
            </a:r>
            <a:r>
              <a:rPr lang="en-US" dirty="0"/>
              <a:t>-ds</a:t>
            </a:r>
          </a:p>
          <a:p>
            <a:pPr marL="0" indent="0">
              <a:buNone/>
            </a:pPr>
            <a:r>
              <a:rPr lang="en-US" dirty="0"/>
              <a:t>spec:</a:t>
            </a:r>
          </a:p>
          <a:p>
            <a:pPr marL="0" indent="0">
              <a:buNone/>
            </a:pPr>
            <a:r>
              <a:rPr lang="en-US" dirty="0"/>
              <a:t>  template:</a:t>
            </a:r>
          </a:p>
          <a:p>
            <a:pPr marL="0" indent="0">
              <a:buNone/>
            </a:pPr>
            <a:r>
              <a:rPr lang="en-US" dirty="0"/>
              <a:t>    metadata:</a:t>
            </a:r>
          </a:p>
          <a:p>
            <a:pPr marL="0" indent="0">
              <a:buNone/>
            </a:pPr>
            <a:r>
              <a:rPr lang="en-US" dirty="0"/>
              <a:t>      labels:</a:t>
            </a:r>
          </a:p>
          <a:p>
            <a:pPr marL="0" indent="0">
              <a:buNone/>
            </a:pPr>
            <a:r>
              <a:rPr lang="en-US" dirty="0"/>
              <a:t>        name: </a:t>
            </a:r>
            <a:r>
              <a:rPr lang="en-US" dirty="0" err="1"/>
              <a:t>fluentd</a:t>
            </a:r>
            <a:endParaRPr lang="en-US" dirty="0"/>
          </a:p>
          <a:p>
            <a:pPr marL="0" indent="0">
              <a:buNone/>
            </a:pPr>
            <a:r>
              <a:rPr lang="en-US" dirty="0"/>
              <a:t>    spec:</a:t>
            </a:r>
          </a:p>
          <a:p>
            <a:pPr marL="0" indent="0">
              <a:buNone/>
            </a:pPr>
            <a:r>
              <a:rPr lang="en-US" dirty="0"/>
              <a:t>      containers:</a:t>
            </a:r>
          </a:p>
          <a:p>
            <a:pPr marL="0" indent="0">
              <a:buNone/>
            </a:pPr>
            <a:r>
              <a:rPr lang="en-US" dirty="0"/>
              <a:t>      - name: </a:t>
            </a:r>
            <a:r>
              <a:rPr lang="en-US" dirty="0" err="1"/>
              <a:t>fluentd</a:t>
            </a:r>
            <a:endParaRPr lang="en-US" dirty="0"/>
          </a:p>
          <a:p>
            <a:pPr marL="0" indent="0">
              <a:buNone/>
            </a:pPr>
            <a:r>
              <a:rPr lang="en-US" dirty="0"/>
              <a:t>        image: gcr.io/google-containers/fluentd-elasticsearch:1.20</a:t>
            </a:r>
          </a:p>
          <a:p>
            <a:pPr marL="0" indent="0">
              <a:buNone/>
            </a:pPr>
            <a:r>
              <a:rPr lang="en-US" dirty="0"/>
              <a:t>  selector:</a:t>
            </a:r>
          </a:p>
          <a:p>
            <a:pPr marL="0" indent="0">
              <a:buNone/>
            </a:pPr>
            <a:r>
              <a:rPr lang="en-US" dirty="0"/>
              <a:t>    </a:t>
            </a:r>
            <a:r>
              <a:rPr lang="en-US" dirty="0" err="1"/>
              <a:t>matchLabels</a:t>
            </a:r>
            <a:r>
              <a:rPr lang="en-US" dirty="0"/>
              <a:t>:</a:t>
            </a:r>
          </a:p>
          <a:p>
            <a:pPr marL="0" indent="0">
              <a:buNone/>
            </a:pPr>
            <a:r>
              <a:rPr lang="en-US" dirty="0"/>
              <a:t>      name: </a:t>
            </a:r>
            <a:r>
              <a:rPr lang="en-US" dirty="0" err="1"/>
              <a:t>fluentd</a:t>
            </a:r>
            <a:endParaRPr lang="en-US" dirty="0"/>
          </a:p>
        </p:txBody>
      </p:sp>
    </p:spTree>
    <p:extLst>
      <p:ext uri="{BB962C8B-B14F-4D97-AF65-F5344CB8AC3E}">
        <p14:creationId xmlns:p14="http://schemas.microsoft.com/office/powerpoint/2010/main" val="92399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9A87-24F1-4395-BA51-CB54D8195224}"/>
              </a:ext>
            </a:extLst>
          </p:cNvPr>
          <p:cNvSpPr>
            <a:spLocks noGrp="1"/>
          </p:cNvSpPr>
          <p:nvPr>
            <p:ph type="title"/>
          </p:nvPr>
        </p:nvSpPr>
        <p:spPr/>
        <p:txBody>
          <a:bodyPr/>
          <a:lstStyle/>
          <a:p>
            <a:r>
              <a:rPr lang="en-US" dirty="0"/>
              <a:t>Commands related to </a:t>
            </a:r>
            <a:r>
              <a:rPr lang="en-US" dirty="0" err="1"/>
              <a:t>daemonset</a:t>
            </a:r>
            <a:endParaRPr lang="en-US" dirty="0"/>
          </a:p>
        </p:txBody>
      </p:sp>
      <p:sp>
        <p:nvSpPr>
          <p:cNvPr id="3" name="Content Placeholder 2">
            <a:extLst>
              <a:ext uri="{FF2B5EF4-FFF2-40B4-BE49-F238E27FC236}">
                <a16:creationId xmlns:a16="http://schemas.microsoft.com/office/drawing/2014/main" id="{8D9570DD-8EE2-40B9-BE86-29CB2AAB591B}"/>
              </a:ext>
            </a:extLst>
          </p:cNvPr>
          <p:cNvSpPr>
            <a:spLocks noGrp="1"/>
          </p:cNvSpPr>
          <p:nvPr>
            <p:ph idx="1"/>
          </p:nvPr>
        </p:nvSpPr>
        <p:spPr/>
        <p:txBody>
          <a:bodyPr>
            <a:normAutofit fontScale="55000" lnSpcReduction="20000"/>
          </a:bodyPr>
          <a:lstStyle/>
          <a:p>
            <a:r>
              <a:rPr lang="en-US" dirty="0"/>
              <a:t>To deploy the </a:t>
            </a:r>
            <a:r>
              <a:rPr lang="en-US" dirty="0" err="1"/>
              <a:t>daemonset</a:t>
            </a:r>
            <a:r>
              <a:rPr lang="en-US" dirty="0"/>
              <a:t>,</a:t>
            </a:r>
          </a:p>
          <a:p>
            <a:endParaRPr lang="en-US" dirty="0"/>
          </a:p>
          <a:p>
            <a:pPr marL="0" indent="0">
              <a:buNone/>
            </a:pPr>
            <a:r>
              <a:rPr lang="en-US" dirty="0" err="1"/>
              <a:t>kubectl</a:t>
            </a:r>
            <a:r>
              <a:rPr lang="en-US" dirty="0"/>
              <a:t> create -f &lt;</a:t>
            </a:r>
            <a:r>
              <a:rPr lang="en-US" dirty="0" err="1"/>
              <a:t>daemonset_manifest</a:t>
            </a:r>
            <a:r>
              <a:rPr lang="en-US" dirty="0"/>
              <a:t>&gt;.</a:t>
            </a:r>
            <a:r>
              <a:rPr lang="en-US" dirty="0" err="1"/>
              <a:t>yml</a:t>
            </a:r>
            <a:endParaRPr lang="en-US" dirty="0"/>
          </a:p>
          <a:p>
            <a:endParaRPr lang="en-US" dirty="0"/>
          </a:p>
          <a:p>
            <a:r>
              <a:rPr lang="en-US" dirty="0"/>
              <a:t>To display </a:t>
            </a:r>
            <a:r>
              <a:rPr lang="en-US" dirty="0" err="1"/>
              <a:t>daemonset</a:t>
            </a:r>
            <a:r>
              <a:rPr lang="en-US" dirty="0"/>
              <a:t> running in the cluster.</a:t>
            </a:r>
          </a:p>
          <a:p>
            <a:endParaRPr lang="en-US" dirty="0"/>
          </a:p>
          <a:p>
            <a:pPr marL="0" indent="0">
              <a:buNone/>
            </a:pPr>
            <a:r>
              <a:rPr lang="en-US" dirty="0" err="1"/>
              <a:t>kubectl</a:t>
            </a:r>
            <a:r>
              <a:rPr lang="en-US" dirty="0"/>
              <a:t> get ds</a:t>
            </a:r>
          </a:p>
          <a:p>
            <a:endParaRPr lang="en-US" dirty="0"/>
          </a:p>
          <a:p>
            <a:r>
              <a:rPr lang="en-US" dirty="0"/>
              <a:t>To get the complete details about the </a:t>
            </a:r>
            <a:r>
              <a:rPr lang="en-US" dirty="0" err="1"/>
              <a:t>daemonset</a:t>
            </a:r>
            <a:r>
              <a:rPr lang="en-US" dirty="0"/>
              <a:t>.</a:t>
            </a:r>
          </a:p>
          <a:p>
            <a:endParaRPr lang="en-US" dirty="0"/>
          </a:p>
          <a:p>
            <a:pPr marL="0" indent="0">
              <a:buNone/>
            </a:pPr>
            <a:r>
              <a:rPr lang="en-US" dirty="0" err="1"/>
              <a:t>kubectl</a:t>
            </a:r>
            <a:r>
              <a:rPr lang="en-US" dirty="0"/>
              <a:t> describe </a:t>
            </a:r>
            <a:r>
              <a:rPr lang="en-US" dirty="0" err="1"/>
              <a:t>daemonset</a:t>
            </a:r>
            <a:endParaRPr lang="en-US" dirty="0"/>
          </a:p>
          <a:p>
            <a:pPr marL="0" indent="0">
              <a:buNone/>
            </a:pPr>
            <a:endParaRPr lang="en-US" dirty="0"/>
          </a:p>
          <a:p>
            <a:r>
              <a:rPr lang="en-US" dirty="0"/>
              <a:t>To delete the </a:t>
            </a:r>
            <a:r>
              <a:rPr lang="en-US" dirty="0" err="1"/>
              <a:t>daemonset</a:t>
            </a:r>
            <a:r>
              <a:rPr lang="en-US" dirty="0"/>
              <a:t>:</a:t>
            </a:r>
          </a:p>
          <a:p>
            <a:endParaRPr lang="en-US" dirty="0"/>
          </a:p>
          <a:p>
            <a:pPr marL="0" indent="0">
              <a:buNone/>
            </a:pPr>
            <a:r>
              <a:rPr lang="en-US" dirty="0" err="1"/>
              <a:t>Kubectl</a:t>
            </a:r>
            <a:r>
              <a:rPr lang="en-US" dirty="0"/>
              <a:t> delete ds &lt;</a:t>
            </a:r>
            <a:r>
              <a:rPr lang="en-US" dirty="0" err="1"/>
              <a:t>ds_name</a:t>
            </a:r>
            <a:r>
              <a:rPr lang="en-US" dirty="0"/>
              <a:t>&gt;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9981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88DE-47C0-41DF-8828-6C3517A0CC22}"/>
              </a:ext>
            </a:extLst>
          </p:cNvPr>
          <p:cNvSpPr>
            <a:spLocks noGrp="1"/>
          </p:cNvSpPr>
          <p:nvPr>
            <p:ph type="title"/>
          </p:nvPr>
        </p:nvSpPr>
        <p:spPr/>
        <p:txBody>
          <a:bodyPr/>
          <a:lstStyle/>
          <a:p>
            <a:r>
              <a:rPr lang="en-US" dirty="0"/>
              <a:t>Jobs</a:t>
            </a:r>
          </a:p>
        </p:txBody>
      </p:sp>
      <p:sp>
        <p:nvSpPr>
          <p:cNvPr id="3" name="Content Placeholder 2">
            <a:extLst>
              <a:ext uri="{FF2B5EF4-FFF2-40B4-BE49-F238E27FC236}">
                <a16:creationId xmlns:a16="http://schemas.microsoft.com/office/drawing/2014/main" id="{C0534DEF-B206-4B2D-9CD9-9EB3BCBDFF05}"/>
              </a:ext>
            </a:extLst>
          </p:cNvPr>
          <p:cNvSpPr>
            <a:spLocks noGrp="1"/>
          </p:cNvSpPr>
          <p:nvPr>
            <p:ph idx="1"/>
          </p:nvPr>
        </p:nvSpPr>
        <p:spPr/>
        <p:txBody>
          <a:bodyPr/>
          <a:lstStyle/>
          <a:p>
            <a:pPr marL="0" indent="0">
              <a:buNone/>
            </a:pPr>
            <a:r>
              <a:rPr lang="en-US" dirty="0"/>
              <a:t>If we want to execute a pod to perform some action and then once the task is completed it removes, also if we want to run a pod on scheduled time then we can create such type of pods using the jobs controller.</a:t>
            </a:r>
          </a:p>
          <a:p>
            <a:pPr marL="0" indent="0">
              <a:buNone/>
            </a:pPr>
            <a:endParaRPr lang="en-US" dirty="0"/>
          </a:p>
          <a:p>
            <a:pPr marL="0" indent="0">
              <a:buNone/>
            </a:pPr>
            <a:r>
              <a:rPr lang="en-US" dirty="0"/>
              <a:t>It supervises the pod carrying out certain tasks.</a:t>
            </a:r>
          </a:p>
        </p:txBody>
      </p:sp>
    </p:spTree>
    <p:extLst>
      <p:ext uri="{BB962C8B-B14F-4D97-AF65-F5344CB8AC3E}">
        <p14:creationId xmlns:p14="http://schemas.microsoft.com/office/powerpoint/2010/main" val="80296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604D-A2DE-4D0B-89C7-B1D4B2C02EB2}"/>
              </a:ext>
            </a:extLst>
          </p:cNvPr>
          <p:cNvSpPr>
            <a:spLocks noGrp="1"/>
          </p:cNvSpPr>
          <p:nvPr>
            <p:ph type="title"/>
          </p:nvPr>
        </p:nvSpPr>
        <p:spPr/>
        <p:txBody>
          <a:bodyPr/>
          <a:lstStyle/>
          <a:p>
            <a:r>
              <a:rPr lang="en-US" dirty="0"/>
              <a:t>Types of jobs</a:t>
            </a:r>
          </a:p>
        </p:txBody>
      </p:sp>
      <p:sp>
        <p:nvSpPr>
          <p:cNvPr id="3" name="Content Placeholder 2">
            <a:extLst>
              <a:ext uri="{FF2B5EF4-FFF2-40B4-BE49-F238E27FC236}">
                <a16:creationId xmlns:a16="http://schemas.microsoft.com/office/drawing/2014/main" id="{899F00CF-F8E7-4065-86AE-A5E4EE06DD79}"/>
              </a:ext>
            </a:extLst>
          </p:cNvPr>
          <p:cNvSpPr>
            <a:spLocks noGrp="1"/>
          </p:cNvSpPr>
          <p:nvPr>
            <p:ph idx="1"/>
          </p:nvPr>
        </p:nvSpPr>
        <p:spPr/>
        <p:txBody>
          <a:bodyPr>
            <a:normAutofit fontScale="92500" lnSpcReduction="10000"/>
          </a:bodyPr>
          <a:lstStyle/>
          <a:p>
            <a:pPr marL="0" indent="0">
              <a:buNone/>
            </a:pPr>
            <a:r>
              <a:rPr lang="en-US" dirty="0"/>
              <a:t>There are two types of jobs.</a:t>
            </a:r>
          </a:p>
          <a:p>
            <a:endParaRPr lang="en-US" dirty="0"/>
          </a:p>
          <a:p>
            <a:pPr lvl="1"/>
            <a:r>
              <a:rPr lang="en-US" dirty="0"/>
              <a:t>Run to completion (jobs)</a:t>
            </a:r>
          </a:p>
          <a:p>
            <a:pPr lvl="1"/>
            <a:r>
              <a:rPr lang="en-US" dirty="0"/>
              <a:t>Scheduled (cronjob)</a:t>
            </a:r>
          </a:p>
          <a:p>
            <a:pPr lvl="1"/>
            <a:endParaRPr lang="en-US" dirty="0"/>
          </a:p>
          <a:p>
            <a:pPr marL="0" indent="0">
              <a:buNone/>
            </a:pPr>
            <a:r>
              <a:rPr lang="en-US" dirty="0"/>
              <a:t>Run the completion : Its primarily used to perform batch processing. Once we create this type of job, the tasks mentioned in the manifest file will be performed. Controller will wait for exit code 0, once it receives the exit code as 0 the pod will move away. That means the pod will get shut down. </a:t>
            </a:r>
          </a:p>
          <a:p>
            <a:endParaRPr lang="en-US" dirty="0"/>
          </a:p>
          <a:p>
            <a:pPr marL="0" indent="0">
              <a:buNone/>
            </a:pPr>
            <a:r>
              <a:rPr lang="en-US" dirty="0"/>
              <a:t>We will have to remove these pods manually.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5339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TotalTime>
  <Words>579</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Deployments continue..</vt:lpstr>
      <vt:lpstr>Scale up/down Deployments</vt:lpstr>
      <vt:lpstr>PowerPoint Presentation</vt:lpstr>
      <vt:lpstr>DaemonSet</vt:lpstr>
      <vt:lpstr>Use case of DaemonSet</vt:lpstr>
      <vt:lpstr>DaemonSet manifest file</vt:lpstr>
      <vt:lpstr>Commands related to daemonset</vt:lpstr>
      <vt:lpstr>Jobs</vt:lpstr>
      <vt:lpstr>Types of jobs</vt:lpstr>
      <vt:lpstr>PowerPoint Presentation</vt:lpstr>
      <vt:lpstr>Jobs manifest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Deployments continue..</dc:title>
  <dc:creator>Shrivastwa, AbhishekX</dc:creator>
  <cp:lastModifiedBy>Shrivastwa, AbhishekX</cp:lastModifiedBy>
  <cp:revision>15</cp:revision>
  <dcterms:created xsi:type="dcterms:W3CDTF">2021-12-18T11:40:50Z</dcterms:created>
  <dcterms:modified xsi:type="dcterms:W3CDTF">2021-12-18T13:00:16Z</dcterms:modified>
</cp:coreProperties>
</file>