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07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83F310-B162-425D-977D-B590EE7A27D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F672-C66A-4E10-A547-F186ECAD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5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A2A1-EBB5-451A-B813-C594B1E7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8DAC-6FFF-48B5-B68E-2396ECDE7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9B24-81EF-4DA0-8225-1D7567D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10C5-3865-4693-A4D7-08496F65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	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my-service</a:t>
            </a:r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nginx</a:t>
            </a:r>
            <a:r>
              <a:rPr lang="en-US" dirty="0"/>
              <a:t>-app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app: </a:t>
            </a:r>
            <a:r>
              <a:rPr lang="en-US" dirty="0" err="1"/>
              <a:t>nginx</a:t>
            </a:r>
            <a:r>
              <a:rPr lang="en-US" dirty="0"/>
              <a:t>-app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NodePort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nodePort</a:t>
            </a:r>
            <a:r>
              <a:rPr lang="en-US" dirty="0"/>
              <a:t>: 31111</a:t>
            </a:r>
          </a:p>
          <a:p>
            <a:pPr marL="0" indent="0">
              <a:buNone/>
            </a:pPr>
            <a:r>
              <a:rPr lang="en-US" dirty="0"/>
              <a:t>    port: 80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70560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CB36-6B0E-4A43-AB9E-4ECCE484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627A-495B-4A5B-BA2D-875FACD3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create </a:t>
            </a:r>
            <a:r>
              <a:rPr lang="en-US" dirty="0" err="1"/>
              <a:t>nodeport</a:t>
            </a:r>
            <a:r>
              <a:rPr lang="en-US" dirty="0"/>
              <a:t> service: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create -f &lt;</a:t>
            </a:r>
            <a:r>
              <a:rPr lang="en-US" dirty="0" err="1"/>
              <a:t>node_port</a:t>
            </a:r>
            <a:r>
              <a:rPr lang="en-US" dirty="0"/>
              <a:t> service </a:t>
            </a:r>
            <a:r>
              <a:rPr lang="en-US" dirty="0" err="1"/>
              <a:t>manigest</a:t>
            </a:r>
            <a:r>
              <a:rPr lang="en-US" dirty="0"/>
              <a:t> file&gt;</a:t>
            </a:r>
          </a:p>
          <a:p>
            <a:endParaRPr lang="en-US" dirty="0"/>
          </a:p>
          <a:p>
            <a:r>
              <a:rPr lang="en-US" dirty="0"/>
              <a:t>To list the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  <a:p>
            <a:r>
              <a:rPr lang="en-US" dirty="0"/>
              <a:t>To get the detail information about service: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describe svc &lt;service 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the service: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svc &lt;service name&gt;</a:t>
            </a:r>
          </a:p>
        </p:txBody>
      </p:sp>
    </p:spTree>
    <p:extLst>
      <p:ext uri="{BB962C8B-B14F-4D97-AF65-F5344CB8AC3E}">
        <p14:creationId xmlns:p14="http://schemas.microsoft.com/office/powerpoint/2010/main" val="1125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9929-55BB-426E-9ECA-7119BD53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services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430D-3DB9-4B3B-9B44-E3F0D5E2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An abstract way to expose an application running on a set of Pods as a network service.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an abstraction which defines a logical set of Pods and a policy by which to access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helps to expose the application to outside world, also it enables the mechanism to establish the communication from front-end app to its back-end.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way of grouping pods inside a cluster.</a:t>
            </a:r>
          </a:p>
        </p:txBody>
      </p:sp>
    </p:spTree>
    <p:extLst>
      <p:ext uri="{BB962C8B-B14F-4D97-AF65-F5344CB8AC3E}">
        <p14:creationId xmlns:p14="http://schemas.microsoft.com/office/powerpoint/2010/main" val="20194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CDAC-DA8F-41EE-91C5-D3BB199A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C73-B476-4020-A91C-AB43DEEC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all pods has their own IP address, if a pod dies then it dies.</a:t>
            </a:r>
          </a:p>
          <a:p>
            <a:endParaRPr lang="en-US" dirty="0"/>
          </a:p>
          <a:p>
            <a:r>
              <a:rPr lang="en-US" dirty="0"/>
              <a:t>If we deploy the pod using the deployment, it will re-create the pod and a dynamic </a:t>
            </a:r>
            <a:r>
              <a:rPr lang="en-US" dirty="0" err="1"/>
              <a:t>ip</a:t>
            </a:r>
            <a:r>
              <a:rPr lang="en-US" dirty="0"/>
              <a:t> address will get allocated.</a:t>
            </a:r>
          </a:p>
          <a:p>
            <a:endParaRPr lang="en-US" dirty="0"/>
          </a:p>
          <a:p>
            <a:r>
              <a:rPr lang="en-US" dirty="0"/>
              <a:t>It will be difficult to know the </a:t>
            </a:r>
            <a:r>
              <a:rPr lang="en-US" dirty="0" err="1"/>
              <a:t>ip</a:t>
            </a:r>
            <a:r>
              <a:rPr lang="en-US" dirty="0"/>
              <a:t> address and communicate with that manually. </a:t>
            </a:r>
          </a:p>
        </p:txBody>
      </p:sp>
    </p:spTree>
    <p:extLst>
      <p:ext uri="{BB962C8B-B14F-4D97-AF65-F5344CB8AC3E}">
        <p14:creationId xmlns:p14="http://schemas.microsoft.com/office/powerpoint/2010/main" val="9252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D9EB-67D0-4A4E-8BCB-3D2DB421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4955-63F7-4ED3-A85A-F2514B24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types of services :</a:t>
            </a:r>
          </a:p>
          <a:p>
            <a:endParaRPr lang="en-US" dirty="0"/>
          </a:p>
          <a:p>
            <a:pPr lvl="1"/>
            <a:r>
              <a:rPr lang="en-US" dirty="0" err="1"/>
              <a:t>ClusterIP</a:t>
            </a:r>
            <a:endParaRPr lang="en-US" dirty="0"/>
          </a:p>
          <a:p>
            <a:pPr lvl="1"/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Load-balancer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D79D-73E5-41F0-A3AB-9FFAB97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0297-00DB-4FA6-BC19-2BB4B28B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err="1"/>
              <a:t>ClusterIP</a:t>
            </a:r>
            <a:r>
              <a:rPr lang="en-US" dirty="0"/>
              <a:t> – </a:t>
            </a:r>
            <a:r>
              <a:rPr lang="en-US" dirty="0" err="1"/>
              <a:t>ClusterIP</a:t>
            </a:r>
            <a:r>
              <a:rPr lang="en-US" dirty="0"/>
              <a:t> service is only reachable within the cluster. Hence its scope is limited. E.g. if you want to just establish a connection from front-end pod to back-end, then we can use it. As back-end pod are not meant to expose to outside world.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nodePort</a:t>
            </a:r>
            <a:r>
              <a:rPr lang="en-US" dirty="0"/>
              <a:t> – Pod which are to be exposed to outside world, then we can use this service. E.g. front-end pod.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Load-balancer</a:t>
            </a:r>
            <a:r>
              <a:rPr lang="en-US" dirty="0"/>
              <a:t> – This service is used to balance the load of pods.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E410-ECAC-403E-933B-F2620DFD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E29E-6E8A-4AC6-B37F-05BAD239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NodePort</a:t>
            </a:r>
            <a:r>
              <a:rPr lang="en-US" dirty="0"/>
              <a:t> is an open port on every node of your cluster. Kubernetes transparently routes incoming traffic on the </a:t>
            </a:r>
            <a:r>
              <a:rPr lang="en-US" dirty="0" err="1"/>
              <a:t>NodePort</a:t>
            </a:r>
            <a:r>
              <a:rPr lang="en-US" dirty="0"/>
              <a:t> to your service, even if your application is running on a different node.</a:t>
            </a:r>
          </a:p>
          <a:p>
            <a:endParaRPr lang="en-US" dirty="0"/>
          </a:p>
          <a:p>
            <a:r>
              <a:rPr lang="en-US" dirty="0" err="1"/>
              <a:t>NodePort</a:t>
            </a:r>
            <a:r>
              <a:rPr lang="en-US" dirty="0"/>
              <a:t> has its range between </a:t>
            </a:r>
            <a:r>
              <a:rPr lang="en-US" b="0" i="0" dirty="0">
                <a:solidFill>
                  <a:srgbClr val="222222"/>
                </a:solidFill>
                <a:effectLst/>
                <a:latin typeface="Inter var"/>
              </a:rPr>
              <a:t>30000–32767. </a:t>
            </a:r>
          </a:p>
          <a:p>
            <a:endParaRPr lang="en-US" dirty="0">
              <a:solidFill>
                <a:srgbClr val="222222"/>
              </a:solidFill>
              <a:latin typeface="Inter var"/>
            </a:endParaRPr>
          </a:p>
          <a:p>
            <a:r>
              <a:rPr lang="en-US" dirty="0">
                <a:solidFill>
                  <a:srgbClr val="222222"/>
                </a:solidFill>
                <a:latin typeface="Inter var"/>
              </a:rPr>
              <a:t>We can choose a </a:t>
            </a:r>
            <a:r>
              <a:rPr lang="en-US" dirty="0" err="1">
                <a:solidFill>
                  <a:srgbClr val="222222"/>
                </a:solidFill>
                <a:latin typeface="Inter var"/>
              </a:rPr>
              <a:t>nodeport</a:t>
            </a:r>
            <a:r>
              <a:rPr lang="en-US" dirty="0">
                <a:solidFill>
                  <a:srgbClr val="222222"/>
                </a:solidFill>
                <a:latin typeface="Inter var"/>
              </a:rPr>
              <a:t>, however if we do not define it, Kubernetes chooses a </a:t>
            </a:r>
            <a:r>
              <a:rPr lang="en-US" dirty="0" err="1">
                <a:solidFill>
                  <a:srgbClr val="222222"/>
                </a:solidFill>
                <a:latin typeface="Inter var"/>
              </a:rPr>
              <a:t>nodeport</a:t>
            </a:r>
            <a:r>
              <a:rPr lang="en-US" dirty="0">
                <a:solidFill>
                  <a:srgbClr val="222222"/>
                </a:solidFill>
                <a:latin typeface="Inter var"/>
              </a:rPr>
              <a:t> for us from the above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B532-87D9-4366-BAF5-3DE1CED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A3B6-96E5-4CC0-8759-C4C7D27F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There are three types of port: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 err="1"/>
              <a:t>targetPort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NodePort</a:t>
            </a:r>
            <a:r>
              <a:rPr lang="en-US" dirty="0"/>
              <a:t> – it is a port on a node where pod is running.</a:t>
            </a:r>
          </a:p>
          <a:p>
            <a:r>
              <a:rPr lang="en-US" dirty="0"/>
              <a:t>Port – It is a port on the service in Kubernetes.</a:t>
            </a:r>
          </a:p>
          <a:p>
            <a:r>
              <a:rPr lang="en-US" dirty="0" err="1"/>
              <a:t>targetPort</a:t>
            </a:r>
            <a:r>
              <a:rPr lang="en-US" dirty="0"/>
              <a:t> – It is a port on actual pod where application is running. And it is where the traffic will be routed from service. </a:t>
            </a:r>
          </a:p>
          <a:p>
            <a:endParaRPr lang="en-US" dirty="0"/>
          </a:p>
          <a:p>
            <a:r>
              <a:rPr lang="en-US" dirty="0"/>
              <a:t>Note : typically port on service will be same as port on </a:t>
            </a:r>
            <a:r>
              <a:rPr lang="en-US" dirty="0" err="1"/>
              <a:t>targetport</a:t>
            </a:r>
            <a:r>
              <a:rPr lang="en-US" dirty="0"/>
              <a:t> on pod.</a:t>
            </a:r>
          </a:p>
        </p:txBody>
      </p:sp>
    </p:spTree>
    <p:extLst>
      <p:ext uri="{BB962C8B-B14F-4D97-AF65-F5344CB8AC3E}">
        <p14:creationId xmlns:p14="http://schemas.microsoft.com/office/powerpoint/2010/main" val="9474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BDBA-18B0-4016-802D-B768FA79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</a:t>
            </a:r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E90-D522-4782-9F41-F742AD2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the key point which is lacking in </a:t>
            </a:r>
            <a:r>
              <a:rPr lang="en-US" dirty="0" err="1"/>
              <a:t>nodeport</a:t>
            </a:r>
            <a:r>
              <a:rPr lang="en-US" dirty="0"/>
              <a:t> service:</a:t>
            </a:r>
          </a:p>
          <a:p>
            <a:endParaRPr lang="en-US" dirty="0"/>
          </a:p>
          <a:p>
            <a:pPr lvl="1"/>
            <a:r>
              <a:rPr lang="en-US" dirty="0"/>
              <a:t>It can have only one service per port</a:t>
            </a:r>
          </a:p>
          <a:p>
            <a:pPr lvl="1"/>
            <a:r>
              <a:rPr lang="en-US" dirty="0" err="1"/>
              <a:t>Nodeport</a:t>
            </a:r>
            <a:r>
              <a:rPr lang="en-US" dirty="0"/>
              <a:t> IP range is fixed 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nodeip</a:t>
            </a:r>
            <a:r>
              <a:rPr lang="en-US" dirty="0"/>
              <a:t> gets changed then it will have to deal with accordingly</a:t>
            </a:r>
          </a:p>
        </p:txBody>
      </p:sp>
    </p:spTree>
    <p:extLst>
      <p:ext uri="{BB962C8B-B14F-4D97-AF65-F5344CB8AC3E}">
        <p14:creationId xmlns:p14="http://schemas.microsoft.com/office/powerpoint/2010/main" val="1594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8CD1-4561-4CCD-9E31-E1F4EC8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 for </a:t>
            </a:r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A04C-51E5-4777-A88C-437D839E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Service	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lables</a:t>
            </a:r>
            <a:r>
              <a:rPr lang="en-US" dirty="0"/>
              <a:t> same as pod&gt;</a:t>
            </a:r>
          </a:p>
          <a:p>
            <a:pPr marL="0" indent="0">
              <a:buNone/>
            </a:pPr>
            <a:r>
              <a:rPr lang="en-US" dirty="0"/>
              <a:t>  type: </a:t>
            </a:r>
            <a:r>
              <a:rPr lang="en-US" dirty="0" err="1"/>
              <a:t>NodePort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ports: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nodePort</a:t>
            </a:r>
            <a:r>
              <a:rPr lang="en-US" dirty="0"/>
              <a:t>: &lt;</a:t>
            </a:r>
            <a:r>
              <a:rPr lang="en-US" dirty="0" err="1"/>
              <a:t>node_port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port: &lt;</a:t>
            </a:r>
            <a:r>
              <a:rPr lang="en-US" dirty="0" err="1"/>
              <a:t>service_port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targetPort</a:t>
            </a:r>
            <a:r>
              <a:rPr lang="en-US" dirty="0"/>
              <a:t>: &lt;</a:t>
            </a:r>
            <a:r>
              <a:rPr lang="en-US" dirty="0" err="1"/>
              <a:t>container_port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2620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603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Inter var</vt:lpstr>
      <vt:lpstr>Wingdings 3</vt:lpstr>
      <vt:lpstr>Ion</vt:lpstr>
      <vt:lpstr>Services</vt:lpstr>
      <vt:lpstr>What is services in Kubernetes</vt:lpstr>
      <vt:lpstr>PowerPoint Presentation</vt:lpstr>
      <vt:lpstr>Types of services</vt:lpstr>
      <vt:lpstr>PowerPoint Presentation</vt:lpstr>
      <vt:lpstr>NodePort service</vt:lpstr>
      <vt:lpstr>PowerPoint Presentation</vt:lpstr>
      <vt:lpstr>Disadvantage of nodePort</vt:lpstr>
      <vt:lpstr>Manifest file for NodePort service</vt:lpstr>
      <vt:lpstr>PowerPoint Presentation</vt:lpstr>
      <vt:lpstr>Nodeport service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Shrivastwa, AbhishekX</dc:creator>
  <cp:lastModifiedBy>Shrivastwa, AbhishekX</cp:lastModifiedBy>
  <cp:revision>22</cp:revision>
  <dcterms:created xsi:type="dcterms:W3CDTF">2021-12-20T10:54:04Z</dcterms:created>
  <dcterms:modified xsi:type="dcterms:W3CDTF">2021-12-20T13:55:09Z</dcterms:modified>
</cp:coreProperties>
</file>