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418269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005464-76F4-4E9C-9C93-EB0F770D8311}"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39239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124114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4654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359241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61859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1786963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1844981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333907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386552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253116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005464-76F4-4E9C-9C93-EB0F770D8311}"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236494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005464-76F4-4E9C-9C93-EB0F770D8311}" type="datetimeFigureOut">
              <a:rPr lang="en-US" smtClean="0"/>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330897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171193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57969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005464-76F4-4E9C-9C93-EB0F770D8311}" type="datetimeFigureOut">
              <a:rPr lang="en-US" smtClean="0"/>
              <a:t>12/24/2021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377640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005464-76F4-4E9C-9C93-EB0F770D8311}"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80279-9964-4DC4-8BB1-85CC45DDFDC3}" type="slidenum">
              <a:rPr lang="en-US" smtClean="0"/>
              <a:t>‹#›</a:t>
            </a:fld>
            <a:endParaRPr lang="en-US"/>
          </a:p>
        </p:txBody>
      </p:sp>
    </p:spTree>
    <p:extLst>
      <p:ext uri="{BB962C8B-B14F-4D97-AF65-F5344CB8AC3E}">
        <p14:creationId xmlns:p14="http://schemas.microsoft.com/office/powerpoint/2010/main" val="409894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005464-76F4-4E9C-9C93-EB0F770D8311}" type="datetimeFigureOut">
              <a:rPr lang="en-US" smtClean="0"/>
              <a:t>12/24/2021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F80279-9964-4DC4-8BB1-85CC45DDFDC3}" type="slidenum">
              <a:rPr lang="en-US" smtClean="0"/>
              <a:t>‹#›</a:t>
            </a:fld>
            <a:endParaRPr lang="en-US"/>
          </a:p>
        </p:txBody>
      </p:sp>
    </p:spTree>
    <p:extLst>
      <p:ext uri="{BB962C8B-B14F-4D97-AF65-F5344CB8AC3E}">
        <p14:creationId xmlns:p14="http://schemas.microsoft.com/office/powerpoint/2010/main" val="14814362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76D2-E6EF-47E8-BBDA-F2589CE9F10F}"/>
              </a:ext>
            </a:extLst>
          </p:cNvPr>
          <p:cNvSpPr>
            <a:spLocks noGrp="1"/>
          </p:cNvSpPr>
          <p:nvPr>
            <p:ph type="ctrTitle"/>
          </p:nvPr>
        </p:nvSpPr>
        <p:spPr/>
        <p:txBody>
          <a:bodyPr/>
          <a:lstStyle/>
          <a:p>
            <a:r>
              <a:rPr lang="en-US" dirty="0"/>
              <a:t>Ingress Controllers</a:t>
            </a:r>
          </a:p>
        </p:txBody>
      </p:sp>
      <p:sp>
        <p:nvSpPr>
          <p:cNvPr id="3" name="Subtitle 2">
            <a:extLst>
              <a:ext uri="{FF2B5EF4-FFF2-40B4-BE49-F238E27FC236}">
                <a16:creationId xmlns:a16="http://schemas.microsoft.com/office/drawing/2014/main" id="{4E7E5A9E-115D-4AEE-B1DB-F18281B0B8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315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6973-0974-4FE9-9063-07EF919EDFEC}"/>
              </a:ext>
            </a:extLst>
          </p:cNvPr>
          <p:cNvSpPr>
            <a:spLocks noGrp="1"/>
          </p:cNvSpPr>
          <p:nvPr>
            <p:ph type="title"/>
          </p:nvPr>
        </p:nvSpPr>
        <p:spPr/>
        <p:txBody>
          <a:bodyPr/>
          <a:lstStyle/>
          <a:p>
            <a:r>
              <a:rPr lang="en-US" dirty="0"/>
              <a:t>What is Kubernetes Ingress controller</a:t>
            </a:r>
          </a:p>
        </p:txBody>
      </p:sp>
      <p:sp>
        <p:nvSpPr>
          <p:cNvPr id="3" name="Content Placeholder 2">
            <a:extLst>
              <a:ext uri="{FF2B5EF4-FFF2-40B4-BE49-F238E27FC236}">
                <a16:creationId xmlns:a16="http://schemas.microsoft.com/office/drawing/2014/main" id="{ECBA27A9-FF59-4EFB-A71D-30A0737DA34E}"/>
              </a:ext>
            </a:extLst>
          </p:cNvPr>
          <p:cNvSpPr>
            <a:spLocks noGrp="1"/>
          </p:cNvSpPr>
          <p:nvPr>
            <p:ph idx="1"/>
          </p:nvPr>
        </p:nvSpPr>
        <p:spPr/>
        <p:txBody>
          <a:bodyPr>
            <a:normAutofit/>
          </a:bodyPr>
          <a:lstStyle/>
          <a:p>
            <a:pPr marL="0" indent="0">
              <a:buNone/>
            </a:pPr>
            <a:r>
              <a:rPr lang="en-US" dirty="0"/>
              <a:t>API object that describes the routing rules for traffic (typically HTTP or HTTPS)</a:t>
            </a:r>
          </a:p>
          <a:p>
            <a:endParaRPr lang="en-US" dirty="0"/>
          </a:p>
          <a:p>
            <a:pPr marL="0" indent="0">
              <a:buNone/>
            </a:pPr>
            <a:r>
              <a:rPr lang="en-US" dirty="0"/>
              <a:t>Kubernetes Ingress was created to make this easy: it is a Kubernetes API object that maps an application to a stable, externally addressable HTTP or HTTPS URL</a:t>
            </a:r>
          </a:p>
          <a:p>
            <a:endParaRPr lang="en-US" dirty="0"/>
          </a:p>
          <a:p>
            <a:pPr marL="0" indent="0">
              <a:buNone/>
            </a:pPr>
            <a:r>
              <a:rPr lang="en-US" dirty="0"/>
              <a:t>Load balancer service is only compatible with Kubernetes on cloud service provider. Ingress controller helps to load balance the traffic on on-premise servers.</a:t>
            </a:r>
          </a:p>
          <a:p>
            <a:endParaRPr lang="en-US" dirty="0"/>
          </a:p>
          <a:p>
            <a:endParaRPr lang="en-US" dirty="0"/>
          </a:p>
        </p:txBody>
      </p:sp>
    </p:spTree>
    <p:extLst>
      <p:ext uri="{BB962C8B-B14F-4D97-AF65-F5344CB8AC3E}">
        <p14:creationId xmlns:p14="http://schemas.microsoft.com/office/powerpoint/2010/main" val="160330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B91C-A7FD-432C-8234-6ACB467610BE}"/>
              </a:ext>
            </a:extLst>
          </p:cNvPr>
          <p:cNvSpPr>
            <a:spLocks noGrp="1"/>
          </p:cNvSpPr>
          <p:nvPr>
            <p:ph type="title"/>
          </p:nvPr>
        </p:nvSpPr>
        <p:spPr/>
        <p:txBody>
          <a:bodyPr/>
          <a:lstStyle/>
          <a:p>
            <a:r>
              <a:rPr lang="en-US" sz="3200" dirty="0"/>
              <a:t>Differences between Kubernetes Ingress, </a:t>
            </a:r>
            <a:r>
              <a:rPr lang="en-US" sz="3200" dirty="0" err="1"/>
              <a:t>NodePort</a:t>
            </a:r>
            <a:r>
              <a:rPr lang="en-US" sz="3200" dirty="0"/>
              <a:t> and Load Balancers</a:t>
            </a:r>
          </a:p>
        </p:txBody>
      </p:sp>
      <p:sp>
        <p:nvSpPr>
          <p:cNvPr id="3" name="Content Placeholder 2">
            <a:extLst>
              <a:ext uri="{FF2B5EF4-FFF2-40B4-BE49-F238E27FC236}">
                <a16:creationId xmlns:a16="http://schemas.microsoft.com/office/drawing/2014/main" id="{A82F1A5D-F7A5-4914-B40C-6ACAE3AC261B}"/>
              </a:ext>
            </a:extLst>
          </p:cNvPr>
          <p:cNvSpPr>
            <a:spLocks noGrp="1"/>
          </p:cNvSpPr>
          <p:nvPr>
            <p:ph idx="1"/>
          </p:nvPr>
        </p:nvSpPr>
        <p:spPr/>
        <p:txBody>
          <a:bodyPr>
            <a:normAutofit fontScale="85000" lnSpcReduction="10000"/>
          </a:bodyPr>
          <a:lstStyle/>
          <a:p>
            <a:pPr marL="0" indent="0">
              <a:buNone/>
            </a:pPr>
            <a:r>
              <a:rPr lang="en-US" dirty="0"/>
              <a:t>Clients are expected to know node IP addresses to reach the service.  In contrast, Ingress makes it easier to use a DNS entry, and hiding cluster internals such as the number of nodes and their IP addresses</a:t>
            </a:r>
          </a:p>
          <a:p>
            <a:endParaRPr lang="en-US" dirty="0"/>
          </a:p>
          <a:p>
            <a:pPr marL="0" indent="0">
              <a:buNone/>
            </a:pPr>
            <a:r>
              <a:rPr lang="en-US" dirty="0" err="1"/>
              <a:t>NodePort</a:t>
            </a:r>
            <a:r>
              <a:rPr lang="en-US" dirty="0"/>
              <a:t> requires opening up external port access to every node in the cluster for each service, which increases the complexity of securely managing the cluster.</a:t>
            </a:r>
          </a:p>
          <a:p>
            <a:endParaRPr lang="en-US" dirty="0"/>
          </a:p>
          <a:p>
            <a:pPr marL="0" indent="0">
              <a:buNone/>
            </a:pPr>
            <a:r>
              <a:rPr lang="en-US" dirty="0"/>
              <a:t>To overcome these </a:t>
            </a:r>
            <a:r>
              <a:rPr lang="en-US" dirty="0" err="1"/>
              <a:t>NodePort</a:t>
            </a:r>
            <a:r>
              <a:rPr lang="en-US" dirty="0"/>
              <a:t> limitations, Kubernetes also provides an option to rely on a cloud provider’s Load Balancer service. </a:t>
            </a:r>
          </a:p>
          <a:p>
            <a:endParaRPr lang="en-US" dirty="0"/>
          </a:p>
          <a:p>
            <a:pPr marL="0" indent="0">
              <a:buNone/>
            </a:pPr>
            <a:r>
              <a:rPr lang="en-US" dirty="0"/>
              <a:t>A load balancer allows us to use a single IP address and more familiar ports. Instead of keeping a list of the nodes we need to hit, as well as the port associated with the </a:t>
            </a:r>
            <a:r>
              <a:rPr lang="en-US" dirty="0" err="1"/>
              <a:t>NodePort</a:t>
            </a:r>
            <a:r>
              <a:rPr lang="en-US" dirty="0"/>
              <a:t>, we can use the IP of the load balancer. </a:t>
            </a:r>
          </a:p>
        </p:txBody>
      </p:sp>
    </p:spTree>
    <p:extLst>
      <p:ext uri="{BB962C8B-B14F-4D97-AF65-F5344CB8AC3E}">
        <p14:creationId xmlns:p14="http://schemas.microsoft.com/office/powerpoint/2010/main" val="374333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7FFC-F6EE-4F9B-9571-6BD88BE28D2D}"/>
              </a:ext>
            </a:extLst>
          </p:cNvPr>
          <p:cNvSpPr>
            <a:spLocks noGrp="1"/>
          </p:cNvSpPr>
          <p:nvPr>
            <p:ph type="title"/>
          </p:nvPr>
        </p:nvSpPr>
        <p:spPr/>
        <p:txBody>
          <a:bodyPr/>
          <a:lstStyle/>
          <a:p>
            <a:r>
              <a:rPr lang="en-US" dirty="0"/>
              <a:t>Difference continue..</a:t>
            </a:r>
          </a:p>
        </p:txBody>
      </p:sp>
      <p:sp>
        <p:nvSpPr>
          <p:cNvPr id="3" name="Content Placeholder 2">
            <a:extLst>
              <a:ext uri="{FF2B5EF4-FFF2-40B4-BE49-F238E27FC236}">
                <a16:creationId xmlns:a16="http://schemas.microsoft.com/office/drawing/2014/main" id="{3E17E03E-AE58-4FC2-9AB2-8B4B7B28213F}"/>
              </a:ext>
            </a:extLst>
          </p:cNvPr>
          <p:cNvSpPr>
            <a:spLocks noGrp="1"/>
          </p:cNvSpPr>
          <p:nvPr>
            <p:ph idx="1"/>
          </p:nvPr>
        </p:nvSpPr>
        <p:spPr/>
        <p:txBody>
          <a:bodyPr/>
          <a:lstStyle/>
          <a:p>
            <a:pPr marL="0" indent="0">
              <a:buNone/>
            </a:pPr>
            <a:r>
              <a:rPr lang="en-US" dirty="0"/>
              <a:t>For large production environments we need something that will allow us to implement more complicated use cases. We may need to set up routing based on specific content, or features offered by an application, which will route to different sets of pods and services.</a:t>
            </a:r>
          </a:p>
          <a:p>
            <a:endParaRPr lang="en-US" dirty="0"/>
          </a:p>
          <a:p>
            <a:pPr marL="0" indent="0">
              <a:buNone/>
            </a:pPr>
            <a:r>
              <a:rPr lang="en-US" dirty="0"/>
              <a:t>A more complicated configuration could end up costing a lot, especially if we are using a load balancer per application. </a:t>
            </a:r>
          </a:p>
        </p:txBody>
      </p:sp>
    </p:spTree>
    <p:extLst>
      <p:ext uri="{BB962C8B-B14F-4D97-AF65-F5344CB8AC3E}">
        <p14:creationId xmlns:p14="http://schemas.microsoft.com/office/powerpoint/2010/main" val="379022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690E-78D8-4EEC-B1F1-11F36933728C}"/>
              </a:ext>
            </a:extLst>
          </p:cNvPr>
          <p:cNvSpPr>
            <a:spLocks noGrp="1"/>
          </p:cNvSpPr>
          <p:nvPr>
            <p:ph type="title"/>
          </p:nvPr>
        </p:nvSpPr>
        <p:spPr/>
        <p:txBody>
          <a:bodyPr/>
          <a:lstStyle/>
          <a:p>
            <a:r>
              <a:rPr lang="en-US" dirty="0"/>
              <a:t>Ingress controller</a:t>
            </a:r>
          </a:p>
        </p:txBody>
      </p:sp>
      <p:sp>
        <p:nvSpPr>
          <p:cNvPr id="3" name="Content Placeholder 2">
            <a:extLst>
              <a:ext uri="{FF2B5EF4-FFF2-40B4-BE49-F238E27FC236}">
                <a16:creationId xmlns:a16="http://schemas.microsoft.com/office/drawing/2014/main" id="{F17C4BAE-AD89-40EB-ADCA-86969171089F}"/>
              </a:ext>
            </a:extLst>
          </p:cNvPr>
          <p:cNvSpPr>
            <a:spLocks noGrp="1"/>
          </p:cNvSpPr>
          <p:nvPr>
            <p:ph idx="1"/>
          </p:nvPr>
        </p:nvSpPr>
        <p:spPr/>
        <p:txBody>
          <a:bodyPr>
            <a:normAutofit lnSpcReduction="10000"/>
          </a:bodyPr>
          <a:lstStyle/>
          <a:p>
            <a:pPr marL="0" indent="0">
              <a:buNone/>
            </a:pPr>
            <a:r>
              <a:rPr lang="en-US" dirty="0"/>
              <a:t>Below are the tools which provide the Ingress controller:</a:t>
            </a:r>
          </a:p>
          <a:p>
            <a:pPr marL="0" indent="0">
              <a:buNone/>
            </a:pPr>
            <a:endParaRPr lang="en-US" dirty="0"/>
          </a:p>
          <a:p>
            <a:pPr lvl="1"/>
            <a:r>
              <a:rPr lang="en-US" dirty="0"/>
              <a:t>AWS</a:t>
            </a:r>
          </a:p>
          <a:p>
            <a:pPr lvl="1"/>
            <a:r>
              <a:rPr lang="en-US" dirty="0"/>
              <a:t>GCE</a:t>
            </a:r>
          </a:p>
          <a:p>
            <a:pPr lvl="1"/>
            <a:r>
              <a:rPr lang="en-US" dirty="0"/>
              <a:t>NGINX</a:t>
            </a:r>
          </a:p>
          <a:p>
            <a:pPr lvl="1"/>
            <a:r>
              <a:rPr lang="en-US" dirty="0" err="1"/>
              <a:t>HAProxy</a:t>
            </a:r>
            <a:endParaRPr lang="en-US" dirty="0"/>
          </a:p>
          <a:p>
            <a:pPr lvl="1"/>
            <a:r>
              <a:rPr lang="en-US" dirty="0"/>
              <a:t>Istio</a:t>
            </a:r>
          </a:p>
          <a:p>
            <a:pPr lvl="1"/>
            <a:r>
              <a:rPr lang="en-US" dirty="0" err="1"/>
              <a:t>Traefik</a:t>
            </a:r>
            <a:endParaRPr lang="en-US" dirty="0"/>
          </a:p>
          <a:p>
            <a:pPr lvl="1"/>
            <a:endParaRPr lang="en-US" dirty="0"/>
          </a:p>
          <a:p>
            <a:pPr marL="0" indent="0">
              <a:buNone/>
            </a:pPr>
            <a:r>
              <a:rPr lang="en-US" dirty="0"/>
              <a:t>Kubernetes as a project supports and maintains AWS, GCE, and </a:t>
            </a:r>
            <a:r>
              <a:rPr lang="en-US" dirty="0" err="1"/>
              <a:t>nginx</a:t>
            </a:r>
            <a:r>
              <a:rPr lang="en-US" dirty="0"/>
              <a:t> ingress controllers</a:t>
            </a:r>
          </a:p>
          <a:p>
            <a:pPr marL="0" indent="0">
              <a:buNone/>
            </a:pPr>
            <a:endParaRPr lang="en-US" dirty="0"/>
          </a:p>
        </p:txBody>
      </p:sp>
    </p:spTree>
    <p:extLst>
      <p:ext uri="{BB962C8B-B14F-4D97-AF65-F5344CB8AC3E}">
        <p14:creationId xmlns:p14="http://schemas.microsoft.com/office/powerpoint/2010/main" val="241791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67AD-F7AA-4CB0-B7EA-6246106B22F5}"/>
              </a:ext>
            </a:extLst>
          </p:cNvPr>
          <p:cNvSpPr>
            <a:spLocks noGrp="1"/>
          </p:cNvSpPr>
          <p:nvPr>
            <p:ph type="title"/>
          </p:nvPr>
        </p:nvSpPr>
        <p:spPr/>
        <p:txBody>
          <a:bodyPr/>
          <a:lstStyle/>
          <a:p>
            <a:r>
              <a:rPr lang="en-US" dirty="0"/>
              <a:t>Configure Ingress controller</a:t>
            </a:r>
          </a:p>
        </p:txBody>
      </p:sp>
      <p:sp>
        <p:nvSpPr>
          <p:cNvPr id="3" name="Content Placeholder 2">
            <a:extLst>
              <a:ext uri="{FF2B5EF4-FFF2-40B4-BE49-F238E27FC236}">
                <a16:creationId xmlns:a16="http://schemas.microsoft.com/office/drawing/2014/main" id="{88CF8FFD-8627-4000-8495-0DD4380C6AA8}"/>
              </a:ext>
            </a:extLst>
          </p:cNvPr>
          <p:cNvSpPr>
            <a:spLocks noGrp="1"/>
          </p:cNvSpPr>
          <p:nvPr>
            <p:ph idx="1"/>
          </p:nvPr>
        </p:nvSpPr>
        <p:spPr/>
        <p:txBody>
          <a:bodyPr/>
          <a:lstStyle/>
          <a:p>
            <a:pPr marL="0" indent="0">
              <a:buNone/>
            </a:pPr>
            <a:r>
              <a:rPr lang="en-US" dirty="0"/>
              <a:t>Unlike other types of controllers which run as part of the </a:t>
            </a:r>
            <a:r>
              <a:rPr lang="en-US" dirty="0" err="1"/>
              <a:t>kube</a:t>
            </a:r>
            <a:r>
              <a:rPr lang="en-US" dirty="0"/>
              <a:t>-controller-manager binary, Ingress controllers are not started automatically with a cluster.</a:t>
            </a:r>
          </a:p>
          <a:p>
            <a:endParaRPr lang="en-US" dirty="0"/>
          </a:p>
          <a:p>
            <a:pPr marL="0" indent="0">
              <a:buNone/>
            </a:pPr>
            <a:r>
              <a:rPr lang="en-US" dirty="0"/>
              <a:t>Ingress controller configuration is divided into two parts :</a:t>
            </a:r>
          </a:p>
          <a:p>
            <a:pPr lvl="1"/>
            <a:endParaRPr lang="en-US" dirty="0"/>
          </a:p>
          <a:p>
            <a:pPr lvl="1"/>
            <a:r>
              <a:rPr lang="en-US" dirty="0"/>
              <a:t>Deploy Ingress controller </a:t>
            </a:r>
          </a:p>
          <a:p>
            <a:pPr lvl="1"/>
            <a:r>
              <a:rPr lang="en-US" dirty="0"/>
              <a:t>Deploy  Ingress resources</a:t>
            </a:r>
          </a:p>
        </p:txBody>
      </p:sp>
    </p:spTree>
    <p:extLst>
      <p:ext uri="{BB962C8B-B14F-4D97-AF65-F5344CB8AC3E}">
        <p14:creationId xmlns:p14="http://schemas.microsoft.com/office/powerpoint/2010/main" val="300311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17AB-D343-406C-B1AC-514E73194ADF}"/>
              </a:ext>
            </a:extLst>
          </p:cNvPr>
          <p:cNvSpPr>
            <a:spLocks noGrp="1"/>
          </p:cNvSpPr>
          <p:nvPr>
            <p:ph type="title"/>
          </p:nvPr>
        </p:nvSpPr>
        <p:spPr/>
        <p:txBody>
          <a:bodyPr/>
          <a:lstStyle/>
          <a:p>
            <a:r>
              <a:rPr lang="en-US" dirty="0"/>
              <a:t>Deploy </a:t>
            </a:r>
            <a:r>
              <a:rPr lang="en-US" dirty="0" err="1"/>
              <a:t>nginx</a:t>
            </a:r>
            <a:r>
              <a:rPr lang="en-US" dirty="0"/>
              <a:t> ingress controller</a:t>
            </a:r>
          </a:p>
        </p:txBody>
      </p:sp>
      <p:sp>
        <p:nvSpPr>
          <p:cNvPr id="3" name="Content Placeholder 2">
            <a:extLst>
              <a:ext uri="{FF2B5EF4-FFF2-40B4-BE49-F238E27FC236}">
                <a16:creationId xmlns:a16="http://schemas.microsoft.com/office/drawing/2014/main" id="{897EE409-51CE-45EF-A4AF-C5A3E5367686}"/>
              </a:ext>
            </a:extLst>
          </p:cNvPr>
          <p:cNvSpPr>
            <a:spLocks noGrp="1"/>
          </p:cNvSpPr>
          <p:nvPr>
            <p:ph idx="1"/>
          </p:nvPr>
        </p:nvSpPr>
        <p:spPr/>
        <p:txBody>
          <a:bodyPr/>
          <a:lstStyle/>
          <a:p>
            <a:pPr marL="0" indent="0">
              <a:buNone/>
            </a:pPr>
            <a:r>
              <a:rPr lang="en-US" dirty="0"/>
              <a:t>Nginx controller can be deployed using below official document.</a:t>
            </a:r>
          </a:p>
          <a:p>
            <a:endParaRPr lang="en-US" dirty="0"/>
          </a:p>
          <a:p>
            <a:pPr marL="0" indent="0">
              <a:buNone/>
            </a:pPr>
            <a:r>
              <a:rPr lang="en-US" dirty="0"/>
              <a:t>https://kubernetes.github.io/ingress-nginx/deploy/</a:t>
            </a:r>
          </a:p>
        </p:txBody>
      </p:sp>
    </p:spTree>
    <p:extLst>
      <p:ext uri="{BB962C8B-B14F-4D97-AF65-F5344CB8AC3E}">
        <p14:creationId xmlns:p14="http://schemas.microsoft.com/office/powerpoint/2010/main" val="3832164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163</TotalTime>
  <Words>396</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Ingress Controllers</vt:lpstr>
      <vt:lpstr>What is Kubernetes Ingress controller</vt:lpstr>
      <vt:lpstr>Differences between Kubernetes Ingress, NodePort and Load Balancers</vt:lpstr>
      <vt:lpstr>Difference continue..</vt:lpstr>
      <vt:lpstr>Ingress controller</vt:lpstr>
      <vt:lpstr>Configure Ingress controller</vt:lpstr>
      <vt:lpstr>Deploy nginx ingress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Ingress Controllers</dc:title>
  <dc:creator>Shrivastwa, AbhishekX</dc:creator>
  <cp:lastModifiedBy>Shrivastwa, AbhishekX</cp:lastModifiedBy>
  <cp:revision>15</cp:revision>
  <dcterms:created xsi:type="dcterms:W3CDTF">2021-12-23T12:24:16Z</dcterms:created>
  <dcterms:modified xsi:type="dcterms:W3CDTF">2021-12-24T12:57:46Z</dcterms:modified>
</cp:coreProperties>
</file>