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25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5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3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1587D3-EFAF-432E-BF4A-8A16C7157C60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B9F0-136B-44A1-BFE1-E30CB76F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3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28B1-2819-45AF-AC3E-81DC85CF1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Volume provisioning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F53E0-212B-49E6-9FDC-BC82D3703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6BCD-7DAC-43C7-984C-83E4CD1D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480D-ABE1-4767-8394-A0D7F142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static volume provisioning the PV must be created before PVC.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9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4C44-EBE8-45E1-BD31-F0E88A1C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 for persistent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B6F1-48A2-45A4-A82D-0E778BF8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</a:t>
            </a:r>
            <a:r>
              <a:rPr lang="en-US" dirty="0" err="1"/>
              <a:t>PersistentVolume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task-</a:t>
            </a:r>
            <a:r>
              <a:rPr lang="en-US" dirty="0" err="1"/>
              <a:t>pv</a:t>
            </a:r>
            <a:r>
              <a:rPr lang="en-US" dirty="0"/>
              <a:t>-volume</a:t>
            </a:r>
          </a:p>
          <a:p>
            <a:pPr marL="0" indent="0">
              <a:buNone/>
            </a:pPr>
            <a:r>
              <a:rPr lang="en-US" dirty="0"/>
              <a:t>  labels:</a:t>
            </a:r>
          </a:p>
          <a:p>
            <a:pPr marL="0" indent="0">
              <a:buNone/>
            </a:pPr>
            <a:r>
              <a:rPr lang="en-US" dirty="0"/>
              <a:t>    type: local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storageClassName</a:t>
            </a:r>
            <a:r>
              <a:rPr lang="en-US" dirty="0"/>
              <a:t>: manual</a:t>
            </a:r>
          </a:p>
          <a:p>
            <a:pPr marL="0" indent="0">
              <a:buNone/>
            </a:pPr>
            <a:r>
              <a:rPr lang="en-US" dirty="0"/>
              <a:t>  capacity:</a:t>
            </a:r>
          </a:p>
          <a:p>
            <a:pPr marL="0" indent="0">
              <a:buNone/>
            </a:pPr>
            <a:r>
              <a:rPr lang="en-US" dirty="0"/>
              <a:t>    storage: 10Gi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ReadWriteOnce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hostPath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path: "/</a:t>
            </a:r>
            <a:r>
              <a:rPr lang="en-US" dirty="0" err="1"/>
              <a:t>mnt</a:t>
            </a:r>
            <a:r>
              <a:rPr lang="en-US" dirty="0"/>
              <a:t>/data"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6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F2C6-3B99-4E0B-B945-9CAE7C2B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 for PVC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D1C2-5436-48F8-9349-02263920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</a:t>
            </a:r>
            <a:r>
              <a:rPr lang="en-US" dirty="0" err="1"/>
              <a:t>PersistentVolumeClaim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task-</a:t>
            </a:r>
            <a:r>
              <a:rPr lang="en-US" dirty="0" err="1"/>
              <a:t>pv</a:t>
            </a:r>
            <a:r>
              <a:rPr lang="en-US" dirty="0"/>
              <a:t>-claim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storageClassName</a:t>
            </a:r>
            <a:r>
              <a:rPr lang="en-US" dirty="0"/>
              <a:t>: manual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ReadWriteOnce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resources:</a:t>
            </a:r>
          </a:p>
          <a:p>
            <a:pPr marL="0" indent="0">
              <a:buNone/>
            </a:pPr>
            <a:r>
              <a:rPr lang="en-US" dirty="0"/>
              <a:t>    requests:</a:t>
            </a:r>
          </a:p>
          <a:p>
            <a:pPr marL="0" indent="0">
              <a:buNone/>
            </a:pPr>
            <a:r>
              <a:rPr lang="en-US" dirty="0"/>
              <a:t>      storage: 3Gi</a:t>
            </a:r>
          </a:p>
        </p:txBody>
      </p:sp>
    </p:spTree>
    <p:extLst>
      <p:ext uri="{BB962C8B-B14F-4D97-AF65-F5344CB8AC3E}">
        <p14:creationId xmlns:p14="http://schemas.microsoft.com/office/powerpoint/2010/main" val="249528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1F57-C82B-4AB7-B8C4-AE7538E2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manifest file for PVC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279E-38B6-405D-984F-1FDF152A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task-</a:t>
            </a:r>
            <a:r>
              <a:rPr lang="en-US" dirty="0" err="1"/>
              <a:t>pv</a:t>
            </a:r>
            <a:r>
              <a:rPr lang="en-US" dirty="0"/>
              <a:t>-pod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volumes:</a:t>
            </a:r>
          </a:p>
          <a:p>
            <a:pPr marL="0" indent="0">
              <a:buNone/>
            </a:pPr>
            <a:r>
              <a:rPr lang="en-US" dirty="0"/>
              <a:t>    - name: task-</a:t>
            </a:r>
            <a:r>
              <a:rPr lang="en-US" dirty="0" err="1"/>
              <a:t>pv</a:t>
            </a:r>
            <a:r>
              <a:rPr lang="en-US" dirty="0"/>
              <a:t>-storage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persistentVolumeClaim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claimName</a:t>
            </a:r>
            <a:r>
              <a:rPr lang="en-US" dirty="0"/>
              <a:t>: task-</a:t>
            </a:r>
            <a:r>
              <a:rPr lang="en-US" dirty="0" err="1"/>
              <a:t>pv</a:t>
            </a:r>
            <a:r>
              <a:rPr lang="en-US" dirty="0"/>
              <a:t>-claim</a:t>
            </a:r>
          </a:p>
          <a:p>
            <a:pPr marL="0" indent="0">
              <a:buNone/>
            </a:pPr>
            <a:r>
              <a:rPr lang="en-US" dirty="0"/>
              <a:t>  containers:</a:t>
            </a:r>
          </a:p>
          <a:p>
            <a:pPr marL="0" indent="0">
              <a:buNone/>
            </a:pPr>
            <a:r>
              <a:rPr lang="en-US" dirty="0"/>
              <a:t>    - name: task-</a:t>
            </a:r>
            <a:r>
              <a:rPr lang="en-US" dirty="0" err="1"/>
              <a:t>pv</a:t>
            </a:r>
            <a:r>
              <a:rPr lang="en-US" dirty="0"/>
              <a:t>-container</a:t>
            </a:r>
          </a:p>
          <a:p>
            <a:pPr marL="0" indent="0">
              <a:buNone/>
            </a:pPr>
            <a:r>
              <a:rPr lang="en-US" dirty="0"/>
              <a:t>      image: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ports: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containerPort</a:t>
            </a:r>
            <a:r>
              <a:rPr lang="en-US" dirty="0"/>
              <a:t>: 80</a:t>
            </a:r>
          </a:p>
          <a:p>
            <a:pPr marL="0" indent="0">
              <a:buNone/>
            </a:pPr>
            <a:r>
              <a:rPr lang="en-US" dirty="0"/>
              <a:t>          name: "http-server"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mountPath</a:t>
            </a:r>
            <a:r>
              <a:rPr lang="en-US" dirty="0"/>
              <a:t>: "/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/html"</a:t>
            </a:r>
          </a:p>
          <a:p>
            <a:pPr marL="0" indent="0">
              <a:buNone/>
            </a:pPr>
            <a:r>
              <a:rPr lang="en-US" dirty="0"/>
              <a:t>          name: task-</a:t>
            </a:r>
            <a:r>
              <a:rPr lang="en-US" dirty="0" err="1"/>
              <a:t>pv</a:t>
            </a:r>
            <a:r>
              <a:rPr lang="en-US" dirty="0"/>
              <a:t>-storage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B1DF-F05D-4530-98FA-13E423C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PV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9653-63C7-4B2A-A944-664A3ECF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PV is not created first but created when needed dynamically.</a:t>
            </a:r>
          </a:p>
          <a:p>
            <a:endParaRPr lang="en-US" dirty="0"/>
          </a:p>
          <a:p>
            <a:r>
              <a:rPr lang="en-US" dirty="0"/>
              <a:t>In dynamic, the storage class to be created first and then </a:t>
            </a:r>
          </a:p>
        </p:txBody>
      </p:sp>
    </p:spTree>
    <p:extLst>
      <p:ext uri="{BB962C8B-B14F-4D97-AF65-F5344CB8AC3E}">
        <p14:creationId xmlns:p14="http://schemas.microsoft.com/office/powerpoint/2010/main" val="413002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986E-7582-4FF8-9C9E-F7DBECFB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E1BA-7A2E-45AF-891A-FF60B385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kind: </a:t>
            </a:r>
            <a:r>
              <a:rPr lang="en-US" dirty="0" err="1"/>
              <a:t>StorageClass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storage.k8s.io/v1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fast</a:t>
            </a:r>
          </a:p>
          <a:p>
            <a:pPr marL="0" indent="0">
              <a:buNone/>
            </a:pPr>
            <a:r>
              <a:rPr lang="en-US" dirty="0"/>
              <a:t>provisioner: kubernetes.io/</a:t>
            </a:r>
            <a:r>
              <a:rPr lang="en-US" dirty="0" err="1"/>
              <a:t>gce</a:t>
            </a:r>
            <a:r>
              <a:rPr lang="en-US" dirty="0"/>
              <a:t>-pd</a:t>
            </a:r>
          </a:p>
          <a:p>
            <a:pPr marL="0" indent="0">
              <a:buNone/>
            </a:pPr>
            <a:r>
              <a:rPr lang="en-US" dirty="0"/>
              <a:t>parameters:</a:t>
            </a:r>
          </a:p>
          <a:p>
            <a:pPr marL="0" indent="0">
              <a:buNone/>
            </a:pPr>
            <a:r>
              <a:rPr lang="en-US" dirty="0"/>
              <a:t>  type: pd-</a:t>
            </a:r>
            <a:r>
              <a:rPr lang="en-US" dirty="0" err="1"/>
              <a:t>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4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967A-81B7-4FFF-B76A-1A4AE7F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 for PVC using storage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35C8-482D-4B65-872A-C1104F6F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kind: </a:t>
            </a:r>
            <a:r>
              <a:rPr lang="en-US" dirty="0" err="1"/>
              <a:t>PersistentVolumeClaim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my-disk-claim-1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resources:</a:t>
            </a:r>
          </a:p>
          <a:p>
            <a:pPr marL="0" indent="0">
              <a:buNone/>
            </a:pPr>
            <a:r>
              <a:rPr lang="en-US" dirty="0"/>
              <a:t>    requests:</a:t>
            </a:r>
          </a:p>
          <a:p>
            <a:pPr marL="0" indent="0">
              <a:buNone/>
            </a:pPr>
            <a:r>
              <a:rPr lang="en-US" dirty="0"/>
              <a:t>      storage: 30Gi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ReadWriteOnce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storageClassName</a:t>
            </a:r>
            <a:r>
              <a:rPr lang="en-US" dirty="0"/>
              <a:t>: fast</a:t>
            </a:r>
          </a:p>
        </p:txBody>
      </p:sp>
    </p:spTree>
    <p:extLst>
      <p:ext uri="{BB962C8B-B14F-4D97-AF65-F5344CB8AC3E}">
        <p14:creationId xmlns:p14="http://schemas.microsoft.com/office/powerpoint/2010/main" val="31213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C5C3-38DF-44F6-B4D5-7CFD960C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39F7-7E91-4D75-B821-8D96DAAB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pv</a:t>
            </a:r>
            <a:r>
              <a:rPr lang="en-US" dirty="0"/>
              <a:t>-pod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containers:</a:t>
            </a:r>
          </a:p>
          <a:p>
            <a:pPr marL="0" indent="0">
              <a:buNone/>
            </a:pPr>
            <a:r>
              <a:rPr lang="en-US" dirty="0"/>
              <a:t>  - name: test-container</a:t>
            </a:r>
          </a:p>
          <a:p>
            <a:pPr marL="0" indent="0">
              <a:buNone/>
            </a:pPr>
            <a:r>
              <a:rPr lang="en-US" dirty="0"/>
              <a:t>    image: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mountPath</a:t>
            </a:r>
            <a:r>
              <a:rPr lang="en-US" dirty="0"/>
              <a:t>: /test-pd</a:t>
            </a:r>
          </a:p>
          <a:p>
            <a:pPr marL="0" indent="0">
              <a:buNone/>
            </a:pPr>
            <a:r>
              <a:rPr lang="en-US" dirty="0"/>
              <a:t>      name: test-volume</a:t>
            </a:r>
          </a:p>
          <a:p>
            <a:pPr marL="0" indent="0">
              <a:buNone/>
            </a:pPr>
            <a:r>
              <a:rPr lang="en-US" dirty="0"/>
              <a:t>  volumes:</a:t>
            </a:r>
          </a:p>
          <a:p>
            <a:pPr marL="0" indent="0">
              <a:buNone/>
            </a:pPr>
            <a:r>
              <a:rPr lang="en-US" dirty="0"/>
              <a:t>  - name: test-volume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persistentVolumeClaim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claimName</a:t>
            </a:r>
            <a:r>
              <a:rPr lang="en-US" dirty="0"/>
              <a:t>: my-disk-claim-1</a:t>
            </a:r>
          </a:p>
        </p:txBody>
      </p:sp>
    </p:spTree>
    <p:extLst>
      <p:ext uri="{BB962C8B-B14F-4D97-AF65-F5344CB8AC3E}">
        <p14:creationId xmlns:p14="http://schemas.microsoft.com/office/powerpoint/2010/main" val="277465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353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Static Volume provisioning </vt:lpstr>
      <vt:lpstr>PowerPoint Presentation</vt:lpstr>
      <vt:lpstr>Manifest file for persistent volume</vt:lpstr>
      <vt:lpstr>Manifest file for PVC</vt:lpstr>
      <vt:lpstr>Pod manifest file for PVC</vt:lpstr>
      <vt:lpstr>Dynamic PV provisioning</vt:lpstr>
      <vt:lpstr>Storage class manifest file</vt:lpstr>
      <vt:lpstr>Manifest file for PVC using storage class</vt:lpstr>
      <vt:lpstr>Pod manifest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Volume provisioning </dc:title>
  <dc:creator>Shrivastwa, AbhishekX</dc:creator>
  <cp:lastModifiedBy>Shrivastwa, AbhishekX</cp:lastModifiedBy>
  <cp:revision>10</cp:revision>
  <dcterms:created xsi:type="dcterms:W3CDTF">2021-12-30T11:31:39Z</dcterms:created>
  <dcterms:modified xsi:type="dcterms:W3CDTF">2021-12-30T13:26:06Z</dcterms:modified>
</cp:coreProperties>
</file>