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1488-41C9-40E6-A948-9330D99A7BF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2FC9-EF81-4E49-A0AD-90C01604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6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1488-41C9-40E6-A948-9330D99A7BF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2FC9-EF81-4E49-A0AD-90C01604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7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1488-41C9-40E6-A948-9330D99A7BF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2FC9-EF81-4E49-A0AD-90C01604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97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1488-41C9-40E6-A948-9330D99A7BF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2FC9-EF81-4E49-A0AD-90C01604221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4082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1488-41C9-40E6-A948-9330D99A7BF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2FC9-EF81-4E49-A0AD-90C01604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25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1488-41C9-40E6-A948-9330D99A7BF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2FC9-EF81-4E49-A0AD-90C01604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96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1488-41C9-40E6-A948-9330D99A7BF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2FC9-EF81-4E49-A0AD-90C01604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33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1488-41C9-40E6-A948-9330D99A7BF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2FC9-EF81-4E49-A0AD-90C01604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37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1488-41C9-40E6-A948-9330D99A7BF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2FC9-EF81-4E49-A0AD-90C01604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0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1488-41C9-40E6-A948-9330D99A7BF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2FC9-EF81-4E49-A0AD-90C01604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8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1488-41C9-40E6-A948-9330D99A7BF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2FC9-EF81-4E49-A0AD-90C01604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6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1488-41C9-40E6-A948-9330D99A7BF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2FC9-EF81-4E49-A0AD-90C01604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8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1488-41C9-40E6-A948-9330D99A7BF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2FC9-EF81-4E49-A0AD-90C01604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1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1488-41C9-40E6-A948-9330D99A7BF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2FC9-EF81-4E49-A0AD-90C01604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9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1488-41C9-40E6-A948-9330D99A7BF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2FC9-EF81-4E49-A0AD-90C01604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5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1488-41C9-40E6-A948-9330D99A7BF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2FC9-EF81-4E49-A0AD-90C01604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5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1488-41C9-40E6-A948-9330D99A7BF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2FC9-EF81-4E49-A0AD-90C01604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D041488-41C9-40E6-A948-9330D99A7BF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72FC9-EF81-4E49-A0AD-90C01604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7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C6F2-C5B0-47A2-8EE5-12703EE15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8A17F-C817-4686-BFFB-E1C0395539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4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61A6-7584-4F8A-AF5C-7635F70B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77807-60C6-496A-B4A2-325BC21F7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smallest scheduling unit in Kubernetes. It encapsulate one or more containers. </a:t>
            </a:r>
          </a:p>
          <a:p>
            <a:endParaRPr lang="en-US" dirty="0"/>
          </a:p>
          <a:p>
            <a:r>
              <a:rPr lang="en-US" dirty="0"/>
              <a:t>A pod can have one container or it can have multiple container running inside.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7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3565E-6FF2-4359-92D3-D2976A35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7B6E7F-6A5B-4AD3-BBE2-2983360C3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148" y="2052638"/>
            <a:ext cx="834547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6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7090-AA49-4DC2-91A9-5CFE644A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pod is created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F61B16-736A-4548-A4FE-A1F6CA410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628427"/>
            <a:ext cx="8947150" cy="3044184"/>
          </a:xfrm>
        </p:spPr>
      </p:pic>
    </p:spTree>
    <p:extLst>
      <p:ext uri="{BB962C8B-B14F-4D97-AF65-F5344CB8AC3E}">
        <p14:creationId xmlns:p14="http://schemas.microsoft.com/office/powerpoint/2010/main" val="45819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C26D-5676-4FE9-9741-F9192501A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communicate with application inside the pod?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D166FE-766C-4DB2-8409-7434202E5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96825"/>
            <a:ext cx="8947150" cy="3907388"/>
          </a:xfrm>
        </p:spPr>
      </p:pic>
    </p:spTree>
    <p:extLst>
      <p:ext uri="{BB962C8B-B14F-4D97-AF65-F5344CB8AC3E}">
        <p14:creationId xmlns:p14="http://schemas.microsoft.com/office/powerpoint/2010/main" val="128683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4B5EB-6161-42FA-9489-698D1AEFD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Inter-pod communication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F2FB09-59E6-4CDC-B56C-F1D0A2ADE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096" y="2052638"/>
            <a:ext cx="8627583" cy="4195762"/>
          </a:xfrm>
        </p:spPr>
      </p:pic>
    </p:spTree>
    <p:extLst>
      <p:ext uri="{BB962C8B-B14F-4D97-AF65-F5344CB8AC3E}">
        <p14:creationId xmlns:p14="http://schemas.microsoft.com/office/powerpoint/2010/main" val="116467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51A2-6A79-461B-927E-AE3B8194B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Intra-pod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A69BA0-4E6C-4227-9302-FE02586A2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741" y="2052638"/>
            <a:ext cx="6594294" cy="4195762"/>
          </a:xfrm>
        </p:spPr>
      </p:pic>
    </p:spTree>
    <p:extLst>
      <p:ext uri="{BB962C8B-B14F-4D97-AF65-F5344CB8AC3E}">
        <p14:creationId xmlns:p14="http://schemas.microsoft.com/office/powerpoint/2010/main" val="2151065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C271-D50C-4EA4-89D0-485E0973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C4A39-53DE-48F3-8397-5E24D79A6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46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</TotalTime>
  <Words>53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Pods</vt:lpstr>
      <vt:lpstr>What is Pod</vt:lpstr>
      <vt:lpstr>PowerPoint Presentation</vt:lpstr>
      <vt:lpstr>How a pod is created</vt:lpstr>
      <vt:lpstr>How to communicate with application inside the pod?</vt:lpstr>
      <vt:lpstr>Inter-pod communication</vt:lpstr>
      <vt:lpstr>Intra-pod network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</dc:title>
  <dc:creator>Shrivastwa, AbhishekX</dc:creator>
  <cp:lastModifiedBy>Shrivastwa, AbhishekX</cp:lastModifiedBy>
  <cp:revision>12</cp:revision>
  <dcterms:created xsi:type="dcterms:W3CDTF">2021-12-09T15:15:49Z</dcterms:created>
  <dcterms:modified xsi:type="dcterms:W3CDTF">2021-12-09T16:37:32Z</dcterms:modified>
</cp:coreProperties>
</file>