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6B680-5DE2-4E81-BE05-664FE7638EBF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103BC-07C8-41FF-9872-9B4F88D8D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014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6B680-5DE2-4E81-BE05-664FE7638EBF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103BC-07C8-41FF-9872-9B4F88D8D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68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6B680-5DE2-4E81-BE05-664FE7638EBF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103BC-07C8-41FF-9872-9B4F88D8D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418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6B680-5DE2-4E81-BE05-664FE7638EBF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103BC-07C8-41FF-9872-9B4F88D8DEA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1456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6B680-5DE2-4E81-BE05-664FE7638EBF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103BC-07C8-41FF-9872-9B4F88D8D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62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6B680-5DE2-4E81-BE05-664FE7638EBF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103BC-07C8-41FF-9872-9B4F88D8D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473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6B680-5DE2-4E81-BE05-664FE7638EBF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103BC-07C8-41FF-9872-9B4F88D8D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4597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6B680-5DE2-4E81-BE05-664FE7638EBF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103BC-07C8-41FF-9872-9B4F88D8D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140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6B680-5DE2-4E81-BE05-664FE7638EBF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103BC-07C8-41FF-9872-9B4F88D8D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80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6B680-5DE2-4E81-BE05-664FE7638EBF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103BC-07C8-41FF-9872-9B4F88D8D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3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6B680-5DE2-4E81-BE05-664FE7638EBF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103BC-07C8-41FF-9872-9B4F88D8D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11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6B680-5DE2-4E81-BE05-664FE7638EBF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103BC-07C8-41FF-9872-9B4F88D8D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384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6B680-5DE2-4E81-BE05-664FE7638EBF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103BC-07C8-41FF-9872-9B4F88D8D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887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6B680-5DE2-4E81-BE05-664FE7638EBF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103BC-07C8-41FF-9872-9B4F88D8D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54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6B680-5DE2-4E81-BE05-664FE7638EBF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103BC-07C8-41FF-9872-9B4F88D8D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1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6B680-5DE2-4E81-BE05-664FE7638EBF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103BC-07C8-41FF-9872-9B4F88D8D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28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6B680-5DE2-4E81-BE05-664FE7638EBF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103BC-07C8-41FF-9872-9B4F88D8D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316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3C6B680-5DE2-4E81-BE05-664FE7638EBF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103BC-07C8-41FF-9872-9B4F88D8D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312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kubernetes.io/docs/reference/kubectl/conventions/#generator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1E1F0-5526-4BE4-81FA-2C2177287B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Pod   </a:t>
            </a:r>
            <a:r>
              <a:rPr lang="en-US" sz="3200" dirty="0"/>
              <a:t>continue..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88151A-FC3D-452D-902F-4CB702EC44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75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00506-DC83-4797-8902-F9E18E843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create pod via command line?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7DB12-BBAE-4CBD-9ECE-45AA00B02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can create pod using command line as well using generators.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However, with Kubernetes v1.17, most of the generators are deprecated.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Below document can be referred 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https://kubernetes.io/docs/reference/kubectl/conventions/#generators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865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C5FD9-FA95-4EBF-AE97-DB34BD9D0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CE4A1-7398-4A96-9615-8A3D3099B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display the pod we can use the below command.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kubectl</a:t>
            </a:r>
            <a:r>
              <a:rPr lang="en-US" dirty="0"/>
              <a:t> get pod</a:t>
            </a:r>
          </a:p>
          <a:p>
            <a:endParaRPr lang="en-US" dirty="0"/>
          </a:p>
          <a:p>
            <a:r>
              <a:rPr lang="en-US" dirty="0"/>
              <a:t>To get the pod </a:t>
            </a:r>
            <a:r>
              <a:rPr lang="en-US" dirty="0" err="1"/>
              <a:t>ip</a:t>
            </a:r>
            <a:r>
              <a:rPr lang="en-US" dirty="0"/>
              <a:t> address and the node where it got assigned, we can use below command.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kubectl</a:t>
            </a:r>
            <a:r>
              <a:rPr lang="en-US" dirty="0"/>
              <a:t> get pod -o wide</a:t>
            </a:r>
          </a:p>
        </p:txBody>
      </p:sp>
    </p:spTree>
    <p:extLst>
      <p:ext uri="{BB962C8B-B14F-4D97-AF65-F5344CB8AC3E}">
        <p14:creationId xmlns:p14="http://schemas.microsoft.com/office/powerpoint/2010/main" val="2079263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7ADF7-A020-4E95-8A41-5AFADEE0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E5E03-F9E8-4996-A7EC-58F4B84F0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To get the pod result by its name, we can simply provide the pod name in </a:t>
            </a:r>
            <a:r>
              <a:rPr lang="en-US" dirty="0" err="1"/>
              <a:t>kubectl</a:t>
            </a:r>
            <a:r>
              <a:rPr lang="en-US" dirty="0"/>
              <a:t> get pod command.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kubectl</a:t>
            </a:r>
            <a:r>
              <a:rPr lang="en-US" dirty="0"/>
              <a:t> get pod &lt;</a:t>
            </a:r>
            <a:r>
              <a:rPr lang="en-US" dirty="0" err="1"/>
              <a:t>pod_name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get the pod config details in </a:t>
            </a:r>
            <a:r>
              <a:rPr lang="en-US" dirty="0" err="1"/>
              <a:t>yaml</a:t>
            </a:r>
            <a:r>
              <a:rPr lang="en-US" dirty="0"/>
              <a:t> format we can use the below command.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Kubectl</a:t>
            </a:r>
            <a:r>
              <a:rPr lang="en-US" dirty="0"/>
              <a:t> get pod &lt;</a:t>
            </a:r>
            <a:r>
              <a:rPr lang="en-US" dirty="0" err="1"/>
              <a:t>pod_name</a:t>
            </a:r>
            <a:r>
              <a:rPr lang="en-US" dirty="0"/>
              <a:t>&gt; -o </a:t>
            </a:r>
            <a:r>
              <a:rPr lang="en-US" dirty="0" err="1"/>
              <a:t>yaml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get the complete detail about a pod, we can use below command.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kubectl</a:t>
            </a:r>
            <a:r>
              <a:rPr lang="en-US" dirty="0"/>
              <a:t> describe pod &lt;</a:t>
            </a:r>
            <a:r>
              <a:rPr lang="en-US" dirty="0" err="1"/>
              <a:t>pod_name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180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A8F76-A9F2-423B-82A3-7CD3B83A2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with pod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5A15A-A86C-425F-8B90-88604C7D5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To check if master node is able to communicate with created pod, we can run ping command followed by pod </a:t>
            </a:r>
            <a:r>
              <a:rPr lang="en-US" dirty="0" err="1"/>
              <a:t>ip</a:t>
            </a:r>
            <a:r>
              <a:rPr lang="en-US" dirty="0"/>
              <a:t>.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From master, run the below command.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ping &lt;</a:t>
            </a:r>
            <a:r>
              <a:rPr lang="en-US" dirty="0" err="1"/>
              <a:t>pod_ip_address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get inside a pod and perform some action, we can use below command.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kubectl</a:t>
            </a:r>
            <a:r>
              <a:rPr lang="en-US" dirty="0"/>
              <a:t> exec -it &lt;</a:t>
            </a:r>
            <a:r>
              <a:rPr lang="en-US" dirty="0" err="1"/>
              <a:t>pod_name</a:t>
            </a:r>
            <a:r>
              <a:rPr lang="en-US" dirty="0"/>
              <a:t>&gt; -- /bin/bash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delete a pod we can use below command.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kubectl</a:t>
            </a:r>
            <a:r>
              <a:rPr lang="en-US" dirty="0"/>
              <a:t> delete pod &lt;</a:t>
            </a:r>
            <a:r>
              <a:rPr lang="en-US" dirty="0" err="1"/>
              <a:t>pod_name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661410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D993D-7075-43F6-949C-1B697A809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E19C6-8098-437D-815D-44052AF86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When you want to make your application portable to all the system, you separate the custom configuration and the image.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Each organization will have their custom configuration to run their app in container.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These configuration are to be applied before starting a container.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There are various ways to apply the configuration.</a:t>
            </a:r>
          </a:p>
          <a:p>
            <a:pPr lvl="1"/>
            <a:r>
              <a:rPr lang="en-US" dirty="0"/>
              <a:t>Environment variable</a:t>
            </a:r>
          </a:p>
          <a:p>
            <a:pPr lvl="1"/>
            <a:r>
              <a:rPr lang="en-US" dirty="0"/>
              <a:t>Configuration file</a:t>
            </a:r>
          </a:p>
          <a:p>
            <a:pPr lvl="1"/>
            <a:r>
              <a:rPr lang="en-US" dirty="0"/>
              <a:t>Command line argument.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528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01AAF-14DC-407F-B0C8-E6938EB31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ConfigMaps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E3EBC-23B2-4233-8772-4AC48190D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Configuration in Kubernetes pod is managed by </a:t>
            </a:r>
            <a:r>
              <a:rPr lang="en-US" dirty="0" err="1"/>
              <a:t>ConfigMaps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ConfigMaps</a:t>
            </a:r>
            <a:r>
              <a:rPr lang="en-US" dirty="0"/>
              <a:t> is a Kubernetes object which separate the configuration from Pods and components.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This provides us the flexibility to change the configuration without hard coding it to pod specs.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It stores the information in key-value pair. However, it does not provide secrecy or encryption.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Note: </a:t>
            </a:r>
            <a:r>
              <a:rPr lang="en-US" dirty="0"/>
              <a:t>A </a:t>
            </a:r>
            <a:r>
              <a:rPr lang="en-US" dirty="0" err="1"/>
              <a:t>ConfigMap</a:t>
            </a:r>
            <a:r>
              <a:rPr lang="en-US" dirty="0"/>
              <a:t> is not designed to hold large chunks of data. The data stored in a </a:t>
            </a:r>
            <a:r>
              <a:rPr lang="en-US" dirty="0" err="1"/>
              <a:t>ConfigMap</a:t>
            </a:r>
            <a:r>
              <a:rPr lang="en-US" dirty="0"/>
              <a:t> cannot exceed 1 MiB. If you need to store settings that are larger than this limit, you may want to consider mounting a volume or use a separate database or file service</a:t>
            </a:r>
          </a:p>
          <a:p>
            <a:pPr marL="0" indent="0">
              <a:buNone/>
            </a:pPr>
            <a:r>
              <a:rPr lang="en-US" dirty="0" err="1"/>
              <a:t>ConfigMaps</a:t>
            </a:r>
            <a:r>
              <a:rPr lang="en-US" dirty="0"/>
              <a:t> must be created before referencing inside a pod.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537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E6932-5586-4606-90CF-4CEA80C09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</a:t>
            </a:r>
            <a:r>
              <a:rPr lang="en-US" dirty="0" err="1"/>
              <a:t>ConfigMaps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4F2DC-F39C-4926-A09D-5DBE9A4D9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To create a </a:t>
            </a:r>
            <a:r>
              <a:rPr lang="en-US" dirty="0" err="1"/>
              <a:t>ConfigMaps</a:t>
            </a:r>
            <a:r>
              <a:rPr lang="en-US" dirty="0"/>
              <a:t>, we can use the below </a:t>
            </a:r>
            <a:r>
              <a:rPr lang="en-US" dirty="0" err="1"/>
              <a:t>kubectl</a:t>
            </a:r>
            <a:r>
              <a:rPr lang="en-US" dirty="0"/>
              <a:t> command.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kubectl</a:t>
            </a:r>
            <a:r>
              <a:rPr lang="en-US" dirty="0"/>
              <a:t> create </a:t>
            </a:r>
            <a:r>
              <a:rPr lang="en-US" dirty="0" err="1"/>
              <a:t>configmap</a:t>
            </a:r>
            <a:r>
              <a:rPr lang="en-US" dirty="0"/>
              <a:t> &lt;</a:t>
            </a:r>
            <a:r>
              <a:rPr lang="en-US" dirty="0" err="1"/>
              <a:t>map_name</a:t>
            </a:r>
            <a:r>
              <a:rPr lang="en-US" dirty="0"/>
              <a:t>&gt; &lt;</a:t>
            </a:r>
            <a:r>
              <a:rPr lang="en-US" dirty="0" err="1"/>
              <a:t>data_source</a:t>
            </a:r>
            <a:r>
              <a:rPr lang="en-US" dirty="0"/>
              <a:t>&gt;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Data_source</a:t>
            </a:r>
            <a:r>
              <a:rPr lang="en-US" dirty="0"/>
              <a:t>&gt; - It can be a file/directory or a key-value pair (known as literal value)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If we want to use File/</a:t>
            </a:r>
            <a:r>
              <a:rPr lang="en-US" dirty="0" err="1"/>
              <a:t>dir</a:t>
            </a:r>
            <a:r>
              <a:rPr lang="en-US" dirty="0"/>
              <a:t> as </a:t>
            </a:r>
            <a:r>
              <a:rPr lang="en-US" dirty="0" err="1"/>
              <a:t>datasource</a:t>
            </a:r>
            <a:r>
              <a:rPr lang="en-US" dirty="0"/>
              <a:t> then we can use the flag “--from-file=&lt;location&gt;</a:t>
            </a:r>
          </a:p>
          <a:p>
            <a:pPr marL="0" indent="0">
              <a:buNone/>
            </a:pPr>
            <a:r>
              <a:rPr lang="en-US" dirty="0"/>
              <a:t>If we want to use literal values as </a:t>
            </a:r>
            <a:r>
              <a:rPr lang="en-US" dirty="0" err="1"/>
              <a:t>datasource</a:t>
            </a:r>
            <a:r>
              <a:rPr lang="en-US" dirty="0"/>
              <a:t> then we can use the flag “--from-literal=&lt;</a:t>
            </a:r>
            <a:r>
              <a:rPr lang="en-US" dirty="0" err="1"/>
              <a:t>key_value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E.g. </a:t>
            </a:r>
            <a:r>
              <a:rPr lang="en-US" dirty="0" err="1"/>
              <a:t>kubectl</a:t>
            </a:r>
            <a:r>
              <a:rPr lang="en-US" dirty="0"/>
              <a:t> create </a:t>
            </a:r>
            <a:r>
              <a:rPr lang="en-US" dirty="0" err="1"/>
              <a:t>configmap</a:t>
            </a:r>
            <a:r>
              <a:rPr lang="en-US" dirty="0"/>
              <a:t> </a:t>
            </a:r>
            <a:r>
              <a:rPr lang="en-US" dirty="0" err="1"/>
              <a:t>testconfig</a:t>
            </a:r>
            <a:r>
              <a:rPr lang="en-US" dirty="0"/>
              <a:t> --from-literal=name=test</a:t>
            </a:r>
          </a:p>
        </p:txBody>
      </p:sp>
    </p:spTree>
    <p:extLst>
      <p:ext uri="{BB962C8B-B14F-4D97-AF65-F5344CB8AC3E}">
        <p14:creationId xmlns:p14="http://schemas.microsoft.com/office/powerpoint/2010/main" val="12928817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193</TotalTime>
  <Words>566</Words>
  <Application>Microsoft Office PowerPoint</Application>
  <PresentationFormat>Widescreen</PresentationFormat>
  <Paragraphs>74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Pod   continue.. </vt:lpstr>
      <vt:lpstr>Can we create pod via command line?</vt:lpstr>
      <vt:lpstr>PowerPoint Presentation</vt:lpstr>
      <vt:lpstr>PowerPoint Presentation</vt:lpstr>
      <vt:lpstr>Testing with pod</vt:lpstr>
      <vt:lpstr>Configuration</vt:lpstr>
      <vt:lpstr>ConfigMaps</vt:lpstr>
      <vt:lpstr>How to create ConfigMaps?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Shrivastwa, AbhishekX</dc:creator>
  <cp:lastModifiedBy>Shrivastwa, AbhishekX</cp:lastModifiedBy>
  <cp:revision>18</cp:revision>
  <dcterms:created xsi:type="dcterms:W3CDTF">2021-12-11T13:38:15Z</dcterms:created>
  <dcterms:modified xsi:type="dcterms:W3CDTF">2021-12-12T14:18:01Z</dcterms:modified>
</cp:coreProperties>
</file>