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1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07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3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5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48BC37-5A90-40E3-BE4B-34647995990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A502-277D-4498-981C-ECA9D44E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352F-1892-4CC1-93C5-5778A0556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Apply the </a:t>
            </a:r>
            <a:r>
              <a:rPr lang="en-US" dirty="0" err="1"/>
              <a:t>configMap</a:t>
            </a:r>
            <a:r>
              <a:rPr lang="en-US" dirty="0"/>
              <a:t> inside pod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0F33D-0D6E-41A6-AB8A-4EC0FFEFF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FA96-B4B9-4B97-9702-216FB016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A8CA-BDFE-4226-813C-8799DFA3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we can apply the </a:t>
            </a:r>
            <a:r>
              <a:rPr lang="en-US" dirty="0" err="1"/>
              <a:t>configmap</a:t>
            </a:r>
            <a:r>
              <a:rPr lang="en-US" dirty="0"/>
              <a:t> inside a pod.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Environment variable</a:t>
            </a:r>
          </a:p>
          <a:p>
            <a:pPr lvl="1"/>
            <a:r>
              <a:rPr lang="en-US" dirty="0"/>
              <a:t>Volume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7651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DEDF-B612-4714-95D7-C9B97C1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pod manifest file with </a:t>
            </a:r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3FDF-EA6B-43F6-BCB4-9BFBA387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73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test-config-pod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containers:</a:t>
            </a:r>
          </a:p>
          <a:p>
            <a:pPr marL="0" indent="0">
              <a:buNone/>
            </a:pPr>
            <a:r>
              <a:rPr lang="en-US" dirty="0"/>
              <a:t>    - name: map-config</a:t>
            </a:r>
          </a:p>
          <a:p>
            <a:pPr marL="0" indent="0">
              <a:buNone/>
            </a:pPr>
            <a:r>
              <a:rPr lang="en-US" dirty="0"/>
              <a:t>      image: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env:</a:t>
            </a:r>
          </a:p>
          <a:p>
            <a:pPr marL="0" indent="0">
              <a:buNone/>
            </a:pPr>
            <a:r>
              <a:rPr lang="en-US" dirty="0"/>
              <a:t>        - name: container-env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valueFrom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configMapKeyRef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name: test-config</a:t>
            </a:r>
          </a:p>
          <a:p>
            <a:pPr marL="0" indent="0">
              <a:buNone/>
            </a:pPr>
            <a:r>
              <a:rPr lang="en-US" dirty="0"/>
              <a:t>              key: name  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2731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308D-F990-4F68-A4EA-A75CD81E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</a:t>
            </a:r>
            <a:r>
              <a:rPr lang="en-US" dirty="0" err="1"/>
              <a:t>configmap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3F76-9089-472F-9619-280E647A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validate the </a:t>
            </a:r>
            <a:r>
              <a:rPr lang="en-US" dirty="0" err="1"/>
              <a:t>configmap</a:t>
            </a:r>
            <a:r>
              <a:rPr lang="en-US" dirty="0"/>
              <a:t> is set up correctly in pod, we can go inside the pod using below command and check the environment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exec -it &lt;</a:t>
            </a:r>
            <a:r>
              <a:rPr lang="en-US" dirty="0" err="1"/>
              <a:t>podname</a:t>
            </a:r>
            <a:r>
              <a:rPr lang="en-US" dirty="0"/>
              <a:t>&gt; --/bin/bash</a:t>
            </a:r>
          </a:p>
          <a:p>
            <a:pPr marL="0" indent="0">
              <a:buNone/>
            </a:pPr>
            <a:r>
              <a:rPr lang="en-US" dirty="0"/>
              <a:t>and run “</a:t>
            </a:r>
            <a:r>
              <a:rPr lang="en-US" dirty="0" err="1"/>
              <a:t>printenv</a:t>
            </a:r>
            <a:r>
              <a:rPr lang="en-US" dirty="0"/>
              <a:t>” 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delete the </a:t>
            </a:r>
            <a:r>
              <a:rPr lang="en-US" dirty="0" err="1"/>
              <a:t>configmap</a:t>
            </a:r>
            <a:r>
              <a:rPr lang="en-US" dirty="0"/>
              <a:t>, we can use below delete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delete </a:t>
            </a:r>
            <a:r>
              <a:rPr lang="en-US" dirty="0" err="1"/>
              <a:t>configmap</a:t>
            </a:r>
            <a:r>
              <a:rPr lang="en-US" dirty="0"/>
              <a:t> &lt;</a:t>
            </a:r>
            <a:r>
              <a:rPr lang="en-US" dirty="0" err="1"/>
              <a:t>configmap_name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199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E2E2-3318-4633-8CFD-CE5858D9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E396-F27B-4523-BEBD-9F0444BA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 in Kubernetes helps to store confidential information. E.g. password, authorized key or token etc.</a:t>
            </a:r>
          </a:p>
          <a:p>
            <a:endParaRPr lang="en-US" dirty="0"/>
          </a:p>
          <a:p>
            <a:r>
              <a:rPr lang="en-US" dirty="0"/>
              <a:t>The main purpose of using it to avoid accidental exposure of confidential information.</a:t>
            </a:r>
          </a:p>
          <a:p>
            <a:endParaRPr lang="en-US" dirty="0"/>
          </a:p>
          <a:p>
            <a:r>
              <a:rPr lang="en-US" dirty="0"/>
              <a:t>Like </a:t>
            </a:r>
            <a:r>
              <a:rPr lang="en-US" dirty="0" err="1"/>
              <a:t>configmap</a:t>
            </a:r>
            <a:r>
              <a:rPr lang="en-US" dirty="0"/>
              <a:t>, secrets also needs to be created before we create pod.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10EF-CB61-47D1-906E-780816AB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Secrets with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8DA5-F216-47A8-8DE8-3C56429D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Secrets can also be associated with pod in two ways.</a:t>
            </a:r>
          </a:p>
          <a:p>
            <a:endParaRPr lang="en-US" dirty="0"/>
          </a:p>
          <a:p>
            <a:pPr lvl="1"/>
            <a:r>
              <a:rPr lang="en-US" dirty="0"/>
              <a:t>Environment variable</a:t>
            </a:r>
          </a:p>
          <a:p>
            <a:pPr lvl="1"/>
            <a:r>
              <a:rPr lang="en-US" dirty="0"/>
              <a:t>Volumes</a:t>
            </a:r>
          </a:p>
          <a:p>
            <a:pPr lvl="1"/>
            <a:endParaRPr lang="en-US" dirty="0"/>
          </a:p>
          <a:p>
            <a:r>
              <a:rPr lang="en-US" dirty="0"/>
              <a:t>To create Secrets we can use below </a:t>
            </a:r>
            <a:r>
              <a:rPr lang="en-US" dirty="0" err="1"/>
              <a:t>kubectl</a:t>
            </a:r>
            <a:r>
              <a:rPr lang="en-US" dirty="0"/>
              <a:t>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create secret [type] [name][</a:t>
            </a:r>
            <a:r>
              <a:rPr lang="en-US" dirty="0" err="1"/>
              <a:t>data_source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Below are the available type</a:t>
            </a:r>
          </a:p>
          <a:p>
            <a:pPr lvl="1"/>
            <a:r>
              <a:rPr lang="en-US" dirty="0"/>
              <a:t>Generic</a:t>
            </a:r>
          </a:p>
          <a:p>
            <a:pPr lvl="1"/>
            <a:r>
              <a:rPr lang="en-US" dirty="0"/>
              <a:t>Docker registry</a:t>
            </a:r>
          </a:p>
          <a:p>
            <a:pPr lvl="1"/>
            <a:r>
              <a:rPr lang="en-US" dirty="0" err="1"/>
              <a:t>Tls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Generic type use if the credential is available in local server (file, </a:t>
            </a:r>
            <a:r>
              <a:rPr lang="en-US" dirty="0" err="1"/>
              <a:t>dir</a:t>
            </a:r>
            <a:r>
              <a:rPr lang="en-US" dirty="0"/>
              <a:t> or literal values)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3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DF80-0AC8-479B-AD10-B1F462E0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955F-E576-4BB2-B39C-649256AE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want to create a secret to store the credential, then we can create two files to store username and password separately.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echo -n ‘&lt;</a:t>
            </a:r>
            <a:r>
              <a:rPr lang="en-US" dirty="0" err="1"/>
              <a:t>user_name</a:t>
            </a:r>
            <a:r>
              <a:rPr lang="en-US" dirty="0"/>
              <a:t>’&gt; &gt; ./user.txt</a:t>
            </a:r>
          </a:p>
          <a:p>
            <a:pPr marL="0" indent="0">
              <a:buNone/>
            </a:pPr>
            <a:r>
              <a:rPr lang="en-US" dirty="0"/>
              <a:t>echo -n ‘&lt;</a:t>
            </a:r>
            <a:r>
              <a:rPr lang="en-US" dirty="0" err="1"/>
              <a:t>passord</a:t>
            </a:r>
            <a:r>
              <a:rPr lang="en-US" dirty="0"/>
              <a:t>&gt;’ &gt; ./pass.txt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Now create secret based upon these two files.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create secret generic </a:t>
            </a:r>
            <a:r>
              <a:rPr lang="en-US" dirty="0" err="1"/>
              <a:t>testsecret</a:t>
            </a:r>
            <a:r>
              <a:rPr lang="en-US" dirty="0"/>
              <a:t> --from-file=./user.txt --from-file=./pass.txt</a:t>
            </a:r>
          </a:p>
        </p:txBody>
      </p:sp>
    </p:spTree>
    <p:extLst>
      <p:ext uri="{BB962C8B-B14F-4D97-AF65-F5344CB8AC3E}">
        <p14:creationId xmlns:p14="http://schemas.microsoft.com/office/powerpoint/2010/main" val="284462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F8F-65F7-47F8-B57F-B7955901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3A12-F26D-454F-8F49-204DC4F4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the secrets available Kubernetes, we can use the below command.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secrets</a:t>
            </a:r>
          </a:p>
          <a:p>
            <a:endParaRPr lang="en-US" dirty="0"/>
          </a:p>
          <a:p>
            <a:r>
              <a:rPr lang="en-US" dirty="0"/>
              <a:t>To get the complete details of secrets we can use the below command.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describe secrets &lt;</a:t>
            </a:r>
            <a:r>
              <a:rPr lang="en-US" dirty="0" err="1"/>
              <a:t>secret_name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6480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E173-3E63-433E-A6CB-B88A264B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secret in pod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5964-0ED0-4E61-ACEB-CF74F611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nginx</a:t>
            </a:r>
            <a:r>
              <a:rPr lang="en-US" dirty="0"/>
              <a:t>-pod-secret-vol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containers:</a:t>
            </a:r>
          </a:p>
          <a:p>
            <a:pPr marL="0" indent="0">
              <a:buNone/>
            </a:pPr>
            <a:r>
              <a:rPr lang="en-US" dirty="0"/>
              <a:t>  - name: </a:t>
            </a:r>
            <a:r>
              <a:rPr lang="en-US" dirty="0" err="1"/>
              <a:t>nginx</a:t>
            </a:r>
            <a:r>
              <a:rPr lang="en-US" dirty="0"/>
              <a:t>-container</a:t>
            </a:r>
          </a:p>
          <a:p>
            <a:pPr marL="0" indent="0">
              <a:buNone/>
            </a:pPr>
            <a:r>
              <a:rPr lang="en-US" dirty="0"/>
              <a:t>    image: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name: test-vol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mountPath</a:t>
            </a:r>
            <a:r>
              <a:rPr lang="en-US" dirty="0"/>
              <a:t>: "/</a:t>
            </a:r>
            <a:r>
              <a:rPr lang="en-US" dirty="0" err="1"/>
              <a:t>etc</a:t>
            </a:r>
            <a:r>
              <a:rPr lang="en-US" dirty="0"/>
              <a:t>/confidential"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readOnly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/>
              <a:t>  volumes:</a:t>
            </a:r>
          </a:p>
          <a:p>
            <a:pPr marL="0" indent="0">
              <a:buNone/>
            </a:pPr>
            <a:r>
              <a:rPr lang="en-US" dirty="0"/>
              <a:t>  - name: test-vol</a:t>
            </a:r>
          </a:p>
          <a:p>
            <a:pPr marL="0" indent="0">
              <a:buNone/>
            </a:pPr>
            <a:r>
              <a:rPr lang="en-US" dirty="0"/>
              <a:t>    secret: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secretName</a:t>
            </a:r>
            <a:r>
              <a:rPr lang="en-US" dirty="0"/>
              <a:t>: </a:t>
            </a:r>
            <a:r>
              <a:rPr lang="en-US" dirty="0" err="1"/>
              <a:t>nginx</a:t>
            </a:r>
            <a:r>
              <a:rPr lang="en-US" dirty="0"/>
              <a:t>-secret-vol</a:t>
            </a:r>
          </a:p>
        </p:txBody>
      </p:sp>
    </p:spTree>
    <p:extLst>
      <p:ext uri="{BB962C8B-B14F-4D97-AF65-F5344CB8AC3E}">
        <p14:creationId xmlns:p14="http://schemas.microsoft.com/office/powerpoint/2010/main" val="117638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445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Apply the configMap inside pod</vt:lpstr>
      <vt:lpstr>PowerPoint Presentation</vt:lpstr>
      <vt:lpstr>Sample pod manifest file with configmap</vt:lpstr>
      <vt:lpstr>Validation of configmap </vt:lpstr>
      <vt:lpstr>Secrets</vt:lpstr>
      <vt:lpstr>Associate Secrets with Pod</vt:lpstr>
      <vt:lpstr>PowerPoint Presentation</vt:lpstr>
      <vt:lpstr>PowerPoint Presentation</vt:lpstr>
      <vt:lpstr>Apply secret in pod manifest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</dc:title>
  <dc:creator>Shrivastwa, AbhishekX</dc:creator>
  <cp:lastModifiedBy>Shrivastwa, AbhishekX</cp:lastModifiedBy>
  <cp:revision>18</cp:revision>
  <dcterms:created xsi:type="dcterms:W3CDTF">2021-12-13T11:25:04Z</dcterms:created>
  <dcterms:modified xsi:type="dcterms:W3CDTF">2021-12-13T13:36:57Z</dcterms:modified>
</cp:coreProperties>
</file>