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8419-03C7-4E3C-B2F9-C80A998015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1554-0C12-4B09-9036-8574375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8419-03C7-4E3C-B2F9-C80A998015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1554-0C12-4B09-9036-8574375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2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8419-03C7-4E3C-B2F9-C80A998015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1554-0C12-4B09-9036-8574375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9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8419-03C7-4E3C-B2F9-C80A998015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1554-0C12-4B09-9036-8574375A1D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3116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8419-03C7-4E3C-B2F9-C80A998015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1554-0C12-4B09-9036-8574375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2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8419-03C7-4E3C-B2F9-C80A998015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1554-0C12-4B09-9036-8574375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1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8419-03C7-4E3C-B2F9-C80A998015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1554-0C12-4B09-9036-8574375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28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8419-03C7-4E3C-B2F9-C80A998015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1554-0C12-4B09-9036-8574375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1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8419-03C7-4E3C-B2F9-C80A998015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1554-0C12-4B09-9036-8574375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8419-03C7-4E3C-B2F9-C80A998015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1554-0C12-4B09-9036-8574375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8419-03C7-4E3C-B2F9-C80A998015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1554-0C12-4B09-9036-8574375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0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8419-03C7-4E3C-B2F9-C80A998015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1554-0C12-4B09-9036-8574375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8419-03C7-4E3C-B2F9-C80A998015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1554-0C12-4B09-9036-8574375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2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8419-03C7-4E3C-B2F9-C80A998015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1554-0C12-4B09-9036-8574375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2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8419-03C7-4E3C-B2F9-C80A998015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1554-0C12-4B09-9036-8574375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3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8419-03C7-4E3C-B2F9-C80A998015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1554-0C12-4B09-9036-8574375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4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8419-03C7-4E3C-B2F9-C80A998015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1554-0C12-4B09-9036-8574375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668419-03C7-4E3C-B2F9-C80A998015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1554-0C12-4B09-9036-8574375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70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304C-D78D-42A5-9CE6-AD821714B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8FD1E-55FF-4EDC-8F5B-651978983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1582-E785-4EB3-9AFA-C58F0BCE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05E2-2572-4181-BAF9-DB2CD390A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controller is a control loop, which keep watch on the requirements and make sure the desire outcome remains the same throughout the lifecycle.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are two types of controller</a:t>
            </a:r>
          </a:p>
          <a:p>
            <a:pPr lvl="1"/>
            <a:r>
              <a:rPr lang="en-US" dirty="0"/>
              <a:t>In-built controller – which  watches the shared state of the cluster through the </a:t>
            </a:r>
            <a:r>
              <a:rPr lang="en-US" dirty="0" err="1"/>
              <a:t>apiserver</a:t>
            </a:r>
            <a:r>
              <a:rPr lang="en-US" dirty="0"/>
              <a:t> and makes changes attempting to move the current state towards the desired state. </a:t>
            </a:r>
          </a:p>
          <a:p>
            <a:pPr lvl="1"/>
            <a:r>
              <a:rPr lang="en-US" dirty="0"/>
              <a:t>Outside controller – This are the controller runs outside of cluster.</a:t>
            </a:r>
          </a:p>
        </p:txBody>
      </p:sp>
    </p:spTree>
    <p:extLst>
      <p:ext uri="{BB962C8B-B14F-4D97-AF65-F5344CB8AC3E}">
        <p14:creationId xmlns:p14="http://schemas.microsoft.com/office/powerpoint/2010/main" val="251814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D55D-BD83-42B6-AA35-292675B9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In-built controllers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D32B6-9F44-44AA-8B8E-1792600B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Below are few of the most utilized in-built controllers.</a:t>
            </a:r>
          </a:p>
          <a:p>
            <a:endParaRPr lang="en-US" dirty="0"/>
          </a:p>
          <a:p>
            <a:pPr lvl="1"/>
            <a:r>
              <a:rPr lang="en-US" dirty="0"/>
              <a:t>Replication controller</a:t>
            </a:r>
          </a:p>
          <a:p>
            <a:pPr lvl="1"/>
            <a:r>
              <a:rPr lang="en-US" dirty="0"/>
              <a:t>Replica set</a:t>
            </a:r>
          </a:p>
          <a:p>
            <a:pPr lvl="1"/>
            <a:r>
              <a:rPr lang="en-US" dirty="0"/>
              <a:t>Deployments</a:t>
            </a:r>
          </a:p>
          <a:p>
            <a:pPr lvl="1"/>
            <a:r>
              <a:rPr lang="en-US" dirty="0" err="1"/>
              <a:t>DaemonSet</a:t>
            </a:r>
            <a:endParaRPr lang="en-US" dirty="0"/>
          </a:p>
          <a:p>
            <a:pPr lvl="1"/>
            <a:r>
              <a:rPr lang="en-US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57832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F1A4-4386-44B5-B68D-3CABC0EF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E276-7DF7-43DE-A240-2A68BC13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Replication Controller ensures that a specified number of pod replicas are running at any one 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pod created using the Replication controller are automatically replaced if they are failing for any reason.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Creating a pod using Replication controller has advantage over pod created manually. Even though there is a need of only one pod to be created, Replication controller will help ensuring that one pod up and running always.</a:t>
            </a:r>
          </a:p>
        </p:txBody>
      </p:sp>
    </p:spTree>
    <p:extLst>
      <p:ext uri="{BB962C8B-B14F-4D97-AF65-F5344CB8AC3E}">
        <p14:creationId xmlns:p14="http://schemas.microsoft.com/office/powerpoint/2010/main" val="246805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795F-DBD6-42B0-B07F-DA8E5559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replication controller work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666DE-5213-4472-B5AF-774603E1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Replication controller identify its pod to be managed by labels. And it ensures that the desired number of pod is always running.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Replication controller is also known as “</a:t>
            </a:r>
            <a:r>
              <a:rPr lang="en-US" dirty="0" err="1"/>
              <a:t>rc</a:t>
            </a:r>
            <a:r>
              <a:rPr lang="en-US" dirty="0"/>
              <a:t>”.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It provides high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199292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CE40-C588-4D0B-8341-950F6C28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controller Manifest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A82B-81B8-4E92-9E4F-0A1F3FC7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</a:t>
            </a:r>
            <a:r>
              <a:rPr lang="en-US" dirty="0" err="1"/>
              <a:t>ReplicationController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metadata: </a:t>
            </a:r>
          </a:p>
          <a:p>
            <a:pPr marL="0" indent="0">
              <a:buNone/>
            </a:pPr>
            <a:r>
              <a:rPr lang="en-US" dirty="0"/>
              <a:t>  name: &lt;</a:t>
            </a:r>
            <a:r>
              <a:rPr lang="en-US" dirty="0" err="1"/>
              <a:t>rc_name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replicas: 3</a:t>
            </a:r>
          </a:p>
          <a:p>
            <a:pPr marL="0" indent="0">
              <a:buNone/>
            </a:pPr>
            <a:r>
              <a:rPr lang="en-US" dirty="0"/>
              <a:t>  selectors:</a:t>
            </a:r>
          </a:p>
          <a:p>
            <a:pPr marL="0" indent="0">
              <a:buNone/>
            </a:pPr>
            <a:r>
              <a:rPr lang="en-US" dirty="0"/>
              <a:t>    app: prod</a:t>
            </a:r>
          </a:p>
          <a:p>
            <a:pPr marL="0" indent="0">
              <a:buNone/>
            </a:pPr>
            <a:r>
              <a:rPr lang="en-US" dirty="0"/>
              <a:t>  template:</a:t>
            </a:r>
          </a:p>
          <a:p>
            <a:pPr marL="0" indent="0">
              <a:buNone/>
            </a:pPr>
            <a:r>
              <a:rPr lang="en-US" dirty="0"/>
              <a:t>    metadata:</a:t>
            </a:r>
          </a:p>
          <a:p>
            <a:pPr marL="0" indent="0">
              <a:buNone/>
            </a:pPr>
            <a:r>
              <a:rPr lang="en-US" dirty="0"/>
              <a:t>      name: </a:t>
            </a:r>
            <a:r>
              <a:rPr lang="en-US" dirty="0" err="1"/>
              <a:t>nginx</a:t>
            </a:r>
            <a:r>
              <a:rPr lang="en-US" dirty="0"/>
              <a:t>-pod</a:t>
            </a:r>
          </a:p>
          <a:p>
            <a:pPr marL="0" indent="0">
              <a:buNone/>
            </a:pPr>
            <a:r>
              <a:rPr lang="en-US" dirty="0"/>
              <a:t>      labels:</a:t>
            </a:r>
          </a:p>
          <a:p>
            <a:pPr marL="0" indent="0">
              <a:buNone/>
            </a:pPr>
            <a:r>
              <a:rPr lang="en-US" dirty="0"/>
              <a:t>               app: prod</a:t>
            </a:r>
          </a:p>
          <a:p>
            <a:pPr marL="0" indent="0">
              <a:buNone/>
            </a:pPr>
            <a:r>
              <a:rPr lang="en-US" dirty="0"/>
              <a:t>        spec:</a:t>
            </a:r>
          </a:p>
          <a:p>
            <a:pPr marL="0" indent="0">
              <a:buNone/>
            </a:pPr>
            <a:r>
              <a:rPr lang="en-US" dirty="0"/>
              <a:t>          containers:</a:t>
            </a:r>
          </a:p>
          <a:p>
            <a:pPr marL="0" indent="0">
              <a:buNone/>
            </a:pPr>
            <a:r>
              <a:rPr lang="en-US" dirty="0"/>
              <a:t>            - name: </a:t>
            </a:r>
            <a:r>
              <a:rPr lang="en-US" dirty="0" err="1"/>
              <a:t>test_replication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image: </a:t>
            </a:r>
            <a:r>
              <a:rPr lang="en-US" dirty="0" err="1"/>
              <a:t>nginx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05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287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Controller</vt:lpstr>
      <vt:lpstr>What is controller</vt:lpstr>
      <vt:lpstr>Kubernetes In-built controllers :</vt:lpstr>
      <vt:lpstr>Replication controller</vt:lpstr>
      <vt:lpstr>How does replication controller work ?</vt:lpstr>
      <vt:lpstr>Replication controller Manifest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</dc:title>
  <dc:creator>Shrivastwa, AbhishekX</dc:creator>
  <cp:lastModifiedBy>Shrivastwa, AbhishekX</cp:lastModifiedBy>
  <cp:revision>13</cp:revision>
  <dcterms:created xsi:type="dcterms:W3CDTF">2021-12-14T10:48:39Z</dcterms:created>
  <dcterms:modified xsi:type="dcterms:W3CDTF">2021-12-14T12:28:17Z</dcterms:modified>
</cp:coreProperties>
</file>