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5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94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5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7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1A1FC9-41B0-4A53-8385-EBB062AF5C6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7587C-2A08-412A-A5EB-D4E4B0EE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BAF1-1B58-4023-859A-322D227DD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D1184-7B82-4D97-8FB3-7F7FF182E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675A-930A-427A-90E1-D9346C1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0C46-1A23-4467-B5CC-991F86D8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ways we can start working with Kubernetes.</a:t>
            </a:r>
          </a:p>
          <a:p>
            <a:r>
              <a:rPr lang="en-US" dirty="0"/>
              <a:t>Play-with-Kubernetes</a:t>
            </a:r>
          </a:p>
          <a:p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Configuration from scratch on servers</a:t>
            </a:r>
          </a:p>
        </p:txBody>
      </p:sp>
    </p:spTree>
    <p:extLst>
      <p:ext uri="{BB962C8B-B14F-4D97-AF65-F5344CB8AC3E}">
        <p14:creationId xmlns:p14="http://schemas.microsoft.com/office/powerpoint/2010/main" val="39938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3859-5864-4BD0-AE09-8BCDD105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container orchestration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B05B-988F-4419-B75A-8822FDD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organization is running large scale of container, then it would be difficult to manage them. </a:t>
            </a:r>
          </a:p>
          <a:p>
            <a:endParaRPr lang="en-US" dirty="0"/>
          </a:p>
          <a:p>
            <a:r>
              <a:rPr lang="en-US" dirty="0"/>
              <a:t>Scaling and scheduling those numbers of containerized applications at large scale would be difficult to manage.</a:t>
            </a:r>
          </a:p>
          <a:p>
            <a:endParaRPr lang="en-US" dirty="0"/>
          </a:p>
          <a:p>
            <a:r>
              <a:rPr lang="en-US" dirty="0"/>
              <a:t>This brings the necessity of container orchestration tools.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1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3D2-B7EA-4C81-9BB2-E96924CB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 Orchestration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D6C-35AE-4E0D-9351-DCE80945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tool to manage the scaling, deploying and scaling the containerized app on a group of server.</a:t>
            </a:r>
          </a:p>
          <a:p>
            <a:endParaRPr lang="en-US" dirty="0"/>
          </a:p>
          <a:p>
            <a:r>
              <a:rPr lang="en-US" dirty="0"/>
              <a:t>The main purpose of a container orchestration tool is to clustering and schedule container to a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D268-83DB-45FF-A092-9C909C6C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container orchestration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B641-FBC3-4CBD-8ECB-B1C811F3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Docker swarm</a:t>
            </a:r>
          </a:p>
          <a:p>
            <a:r>
              <a:rPr lang="en-US" dirty="0"/>
              <a:t>Marathon</a:t>
            </a:r>
          </a:p>
          <a:p>
            <a:r>
              <a:rPr lang="en-US" dirty="0"/>
              <a:t>Cloud specific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328194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EDDE-B094-4D42-9049-F58568D4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AB1C-63EF-47B2-9779-3E553334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33550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43C4-C39F-450A-96ED-74F85AC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architecuture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29662-98F5-4E25-911B-485AAB2FC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555"/>
            <a:ext cx="8947150" cy="3969927"/>
          </a:xfrm>
        </p:spPr>
      </p:pic>
    </p:spTree>
    <p:extLst>
      <p:ext uri="{BB962C8B-B14F-4D97-AF65-F5344CB8AC3E}">
        <p14:creationId xmlns:p14="http://schemas.microsoft.com/office/powerpoint/2010/main" val="591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3E78-5F15-44A2-B37D-B53698BE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FBA50-E36C-4DBA-86FF-AE336408A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6730"/>
            <a:ext cx="8947150" cy="4007577"/>
          </a:xfrm>
        </p:spPr>
      </p:pic>
    </p:spTree>
    <p:extLst>
      <p:ext uri="{BB962C8B-B14F-4D97-AF65-F5344CB8AC3E}">
        <p14:creationId xmlns:p14="http://schemas.microsoft.com/office/powerpoint/2010/main" val="25000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D2B7-7369-4D86-AECF-C844E827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nodes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1C5B8-51EF-4ABD-8D15-9F548A9D4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765" y="2052638"/>
            <a:ext cx="7002245" cy="4195762"/>
          </a:xfrm>
        </p:spPr>
      </p:pic>
    </p:spTree>
    <p:extLst>
      <p:ext uri="{BB962C8B-B14F-4D97-AF65-F5344CB8AC3E}">
        <p14:creationId xmlns:p14="http://schemas.microsoft.com/office/powerpoint/2010/main" val="355005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4234-0E69-49BB-8FF7-425A5DD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8A93D-DDDD-4AA3-9865-2BE926A74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639" y="2052638"/>
            <a:ext cx="8860498" cy="4195762"/>
          </a:xfrm>
        </p:spPr>
      </p:pic>
    </p:spTree>
    <p:extLst>
      <p:ext uri="{BB962C8B-B14F-4D97-AF65-F5344CB8AC3E}">
        <p14:creationId xmlns:p14="http://schemas.microsoft.com/office/powerpoint/2010/main" val="14301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2915</TotalTime>
  <Words>149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Kubernetes</vt:lpstr>
      <vt:lpstr>Why we need container orchestration tool?</vt:lpstr>
      <vt:lpstr>What is Container Orchestration Engine</vt:lpstr>
      <vt:lpstr>Top 3 container orchestration tools</vt:lpstr>
      <vt:lpstr>Features of COE</vt:lpstr>
      <vt:lpstr>Kubernetes architecuture</vt:lpstr>
      <vt:lpstr>Kubernetes master components</vt:lpstr>
      <vt:lpstr>Worker nodes components</vt:lpstr>
      <vt:lpstr>PowerPoint Presentation</vt:lpstr>
      <vt:lpstr>Kubernetes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Shrivastwa, AbhishekX</dc:creator>
  <cp:lastModifiedBy>Shrivastwa, AbhishekX</cp:lastModifiedBy>
  <cp:revision>16</cp:revision>
  <dcterms:created xsi:type="dcterms:W3CDTF">2021-11-23T15:23:20Z</dcterms:created>
  <dcterms:modified xsi:type="dcterms:W3CDTF">2021-11-25T15:58:58Z</dcterms:modified>
</cp:coreProperties>
</file>