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7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68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62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7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3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4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4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6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625A8C-F1AE-40FE-912C-79D5D3B87E67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17D8-962E-4E1B-91F3-2C95C7A1B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6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9EFC-960E-4E1F-BDAF-7E26FCA68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Architecutre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E8FF3-ABA7-4519-89E5-C56A9807B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3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43C4-C39F-450A-96ED-74F85AC3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29662-98F5-4E25-911B-485AAB2FC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65555"/>
            <a:ext cx="8947150" cy="3969927"/>
          </a:xfrm>
        </p:spPr>
      </p:pic>
    </p:spTree>
    <p:extLst>
      <p:ext uri="{BB962C8B-B14F-4D97-AF65-F5344CB8AC3E}">
        <p14:creationId xmlns:p14="http://schemas.microsoft.com/office/powerpoint/2010/main" val="5917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3E78-5F15-44A2-B37D-B53698BE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master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FBA50-E36C-4DBA-86FF-AE336408A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46730"/>
            <a:ext cx="8947150" cy="4007577"/>
          </a:xfrm>
        </p:spPr>
      </p:pic>
    </p:spTree>
    <p:extLst>
      <p:ext uri="{BB962C8B-B14F-4D97-AF65-F5344CB8AC3E}">
        <p14:creationId xmlns:p14="http://schemas.microsoft.com/office/powerpoint/2010/main" val="25000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D2B7-7369-4D86-AECF-C844E827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nodes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1C5B8-51EF-4ABD-8D15-9F548A9D4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765" y="2052638"/>
            <a:ext cx="7002245" cy="4195762"/>
          </a:xfrm>
        </p:spPr>
      </p:pic>
    </p:spTree>
    <p:extLst>
      <p:ext uri="{BB962C8B-B14F-4D97-AF65-F5344CB8AC3E}">
        <p14:creationId xmlns:p14="http://schemas.microsoft.com/office/powerpoint/2010/main" val="355005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4234-0E69-49BB-8FF7-425A5DDB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8A93D-DDDD-4AA3-9865-2BE926A74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639" y="2052638"/>
            <a:ext cx="8860498" cy="4195762"/>
          </a:xfrm>
        </p:spPr>
      </p:pic>
    </p:spTree>
    <p:extLst>
      <p:ext uri="{BB962C8B-B14F-4D97-AF65-F5344CB8AC3E}">
        <p14:creationId xmlns:p14="http://schemas.microsoft.com/office/powerpoint/2010/main" val="14301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675A-930A-427A-90E1-D9346C1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0C46-1A23-4467-B5CC-991F86D8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ways we can start working with Kubernetes.</a:t>
            </a:r>
          </a:p>
          <a:p>
            <a:r>
              <a:rPr lang="en-US" dirty="0"/>
              <a:t>Play-with-Kubernetes</a:t>
            </a:r>
          </a:p>
          <a:p>
            <a:r>
              <a:rPr lang="en-US" dirty="0" err="1"/>
              <a:t>Minikube</a:t>
            </a:r>
            <a:endParaRPr lang="en-US" dirty="0"/>
          </a:p>
          <a:p>
            <a:r>
              <a:rPr lang="en-US" dirty="0"/>
              <a:t>Configuration from scratch on servers</a:t>
            </a:r>
          </a:p>
        </p:txBody>
      </p:sp>
    </p:spTree>
    <p:extLst>
      <p:ext uri="{BB962C8B-B14F-4D97-AF65-F5344CB8AC3E}">
        <p14:creationId xmlns:p14="http://schemas.microsoft.com/office/powerpoint/2010/main" val="3993888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Kubernetes Architecutre</vt:lpstr>
      <vt:lpstr>Kubernetes Architecture</vt:lpstr>
      <vt:lpstr>Kubernetes master components</vt:lpstr>
      <vt:lpstr>Worker nodes components</vt:lpstr>
      <vt:lpstr>PowerPoint Presentation</vt:lpstr>
      <vt:lpstr>Kubernetes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Architecutre</dc:title>
  <dc:creator>Shrivastwa, AbhishekX</dc:creator>
  <cp:lastModifiedBy>Shrivastwa, AbhishekX</cp:lastModifiedBy>
  <cp:revision>1</cp:revision>
  <dcterms:created xsi:type="dcterms:W3CDTF">2021-11-25T15:59:32Z</dcterms:created>
  <dcterms:modified xsi:type="dcterms:W3CDTF">2021-11-25T16:01:17Z</dcterms:modified>
</cp:coreProperties>
</file>