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vastwa, AbhishekX" userId="90f71548-cd0e-4449-940c-bb1abb2e4227" providerId="ADAL" clId="{5DB92330-19AC-4321-BF1E-8FA78064582D}"/>
    <pc:docChg chg="undo redo custSel addSld modSld">
      <pc:chgData name="Shrivastwa, AbhishekX" userId="90f71548-cd0e-4449-940c-bb1abb2e4227" providerId="ADAL" clId="{5DB92330-19AC-4321-BF1E-8FA78064582D}" dt="2021-11-28T17:31:29.707" v="1705" actId="20577"/>
      <pc:docMkLst>
        <pc:docMk/>
      </pc:docMkLst>
      <pc:sldChg chg="modSp">
        <pc:chgData name="Shrivastwa, AbhishekX" userId="90f71548-cd0e-4449-940c-bb1abb2e4227" providerId="ADAL" clId="{5DB92330-19AC-4321-BF1E-8FA78064582D}" dt="2021-11-26T12:31:02.443" v="525"/>
        <pc:sldMkLst>
          <pc:docMk/>
          <pc:sldMk cId="3293977513" sldId="256"/>
        </pc:sldMkLst>
        <pc:spChg chg="mod">
          <ac:chgData name="Shrivastwa, AbhishekX" userId="90f71548-cd0e-4449-940c-bb1abb2e4227" providerId="ADAL" clId="{5DB92330-19AC-4321-BF1E-8FA78064582D}" dt="2021-11-26T12:31:02.443" v="525"/>
          <ac:spMkLst>
            <pc:docMk/>
            <pc:sldMk cId="3293977513" sldId="256"/>
            <ac:spMk id="2" creationId="{56224577-84D3-4CB5-AFCD-2BC549E566DD}"/>
          </ac:spMkLst>
        </pc:spChg>
        <pc:spChg chg="mod">
          <ac:chgData name="Shrivastwa, AbhishekX" userId="90f71548-cd0e-4449-940c-bb1abb2e4227" providerId="ADAL" clId="{5DB92330-19AC-4321-BF1E-8FA78064582D}" dt="2021-11-26T12:31:02.443" v="525"/>
          <ac:spMkLst>
            <pc:docMk/>
            <pc:sldMk cId="3293977513" sldId="256"/>
            <ac:spMk id="3" creationId="{82AE87A3-7896-47E2-8073-9B1D311636CC}"/>
          </ac:spMkLst>
        </pc:spChg>
      </pc:sldChg>
      <pc:sldChg chg="modSp mod">
        <pc:chgData name="Shrivastwa, AbhishekX" userId="90f71548-cd0e-4449-940c-bb1abb2e4227" providerId="ADAL" clId="{5DB92330-19AC-4321-BF1E-8FA78064582D}" dt="2021-11-26T12:31:17.115" v="534" actId="5793"/>
        <pc:sldMkLst>
          <pc:docMk/>
          <pc:sldMk cId="1399537574" sldId="257"/>
        </pc:sldMkLst>
        <pc:spChg chg="mod">
          <ac:chgData name="Shrivastwa, AbhishekX" userId="90f71548-cd0e-4449-940c-bb1abb2e4227" providerId="ADAL" clId="{5DB92330-19AC-4321-BF1E-8FA78064582D}" dt="2021-11-26T12:31:02.443" v="525"/>
          <ac:spMkLst>
            <pc:docMk/>
            <pc:sldMk cId="1399537574" sldId="257"/>
            <ac:spMk id="2" creationId="{F38ED48A-4486-41F2-BA6F-F7624E9A62F3}"/>
          </ac:spMkLst>
        </pc:spChg>
        <pc:spChg chg="mod">
          <ac:chgData name="Shrivastwa, AbhishekX" userId="90f71548-cd0e-4449-940c-bb1abb2e4227" providerId="ADAL" clId="{5DB92330-19AC-4321-BF1E-8FA78064582D}" dt="2021-11-26T12:31:17.115" v="534" actId="5793"/>
          <ac:spMkLst>
            <pc:docMk/>
            <pc:sldMk cId="1399537574" sldId="257"/>
            <ac:spMk id="3" creationId="{92E5FF5B-57E8-4B9F-A6F9-15E6332CBF39}"/>
          </ac:spMkLst>
        </pc:spChg>
      </pc:sldChg>
      <pc:sldChg chg="modSp mod">
        <pc:chgData name="Shrivastwa, AbhishekX" userId="90f71548-cd0e-4449-940c-bb1abb2e4227" providerId="ADAL" clId="{5DB92330-19AC-4321-BF1E-8FA78064582D}" dt="2021-11-28T15:53:16.269" v="769" actId="27636"/>
        <pc:sldMkLst>
          <pc:docMk/>
          <pc:sldMk cId="3446791213" sldId="258"/>
        </pc:sldMkLst>
        <pc:spChg chg="mod">
          <ac:chgData name="Shrivastwa, AbhishekX" userId="90f71548-cd0e-4449-940c-bb1abb2e4227" providerId="ADAL" clId="{5DB92330-19AC-4321-BF1E-8FA78064582D}" dt="2021-11-26T12:31:02.443" v="525"/>
          <ac:spMkLst>
            <pc:docMk/>
            <pc:sldMk cId="3446791213" sldId="258"/>
            <ac:spMk id="2" creationId="{709C6EA2-14F3-4CFF-9A72-EEF01909CCCB}"/>
          </ac:spMkLst>
        </pc:spChg>
        <pc:spChg chg="mod">
          <ac:chgData name="Shrivastwa, AbhishekX" userId="90f71548-cd0e-4449-940c-bb1abb2e4227" providerId="ADAL" clId="{5DB92330-19AC-4321-BF1E-8FA78064582D}" dt="2021-11-28T15:53:16.269" v="769" actId="27636"/>
          <ac:spMkLst>
            <pc:docMk/>
            <pc:sldMk cId="3446791213" sldId="258"/>
            <ac:spMk id="3" creationId="{8C4A66B0-9374-43CE-A7F7-7D757E8F1259}"/>
          </ac:spMkLst>
        </pc:spChg>
      </pc:sldChg>
      <pc:sldChg chg="modSp mod">
        <pc:chgData name="Shrivastwa, AbhishekX" userId="90f71548-cd0e-4449-940c-bb1abb2e4227" providerId="ADAL" clId="{5DB92330-19AC-4321-BF1E-8FA78064582D}" dt="2021-11-28T15:51:17.782" v="613"/>
        <pc:sldMkLst>
          <pc:docMk/>
          <pc:sldMk cId="2356692283" sldId="259"/>
        </pc:sldMkLst>
        <pc:spChg chg="mod">
          <ac:chgData name="Shrivastwa, AbhishekX" userId="90f71548-cd0e-4449-940c-bb1abb2e4227" providerId="ADAL" clId="{5DB92330-19AC-4321-BF1E-8FA78064582D}" dt="2021-11-26T12:31:02.443" v="525"/>
          <ac:spMkLst>
            <pc:docMk/>
            <pc:sldMk cId="2356692283" sldId="259"/>
            <ac:spMk id="2" creationId="{5530C147-3E68-443B-B185-6EE638593D4F}"/>
          </ac:spMkLst>
        </pc:spChg>
        <pc:spChg chg="mod">
          <ac:chgData name="Shrivastwa, AbhishekX" userId="90f71548-cd0e-4449-940c-bb1abb2e4227" providerId="ADAL" clId="{5DB92330-19AC-4321-BF1E-8FA78064582D}" dt="2021-11-28T15:51:17.782" v="613"/>
          <ac:spMkLst>
            <pc:docMk/>
            <pc:sldMk cId="2356692283" sldId="259"/>
            <ac:spMk id="3" creationId="{AD176BDE-0CE1-4C68-853B-DB807D5AAC98}"/>
          </ac:spMkLst>
        </pc:spChg>
      </pc:sldChg>
      <pc:sldChg chg="addSp delSp modSp new mod">
        <pc:chgData name="Shrivastwa, AbhishekX" userId="90f71548-cd0e-4449-940c-bb1abb2e4227" providerId="ADAL" clId="{5DB92330-19AC-4321-BF1E-8FA78064582D}" dt="2021-11-28T15:52:53.846" v="766" actId="27636"/>
        <pc:sldMkLst>
          <pc:docMk/>
          <pc:sldMk cId="1125179733" sldId="260"/>
        </pc:sldMkLst>
        <pc:spChg chg="mod">
          <ac:chgData name="Shrivastwa, AbhishekX" userId="90f71548-cd0e-4449-940c-bb1abb2e4227" providerId="ADAL" clId="{5DB92330-19AC-4321-BF1E-8FA78064582D}" dt="2021-11-26T12:31:02.443" v="525"/>
          <ac:spMkLst>
            <pc:docMk/>
            <pc:sldMk cId="1125179733" sldId="260"/>
            <ac:spMk id="2" creationId="{D6090B00-1557-47F7-B37A-C1F0FFB3E7C6}"/>
          </ac:spMkLst>
        </pc:spChg>
        <pc:spChg chg="mod">
          <ac:chgData name="Shrivastwa, AbhishekX" userId="90f71548-cd0e-4449-940c-bb1abb2e4227" providerId="ADAL" clId="{5DB92330-19AC-4321-BF1E-8FA78064582D}" dt="2021-11-28T15:52:53.846" v="766" actId="27636"/>
          <ac:spMkLst>
            <pc:docMk/>
            <pc:sldMk cId="1125179733" sldId="260"/>
            <ac:spMk id="3" creationId="{FAD929F5-AED4-42F7-AEA4-24D7DD6950C8}"/>
          </ac:spMkLst>
        </pc:spChg>
        <pc:spChg chg="add del">
          <ac:chgData name="Shrivastwa, AbhishekX" userId="90f71548-cd0e-4449-940c-bb1abb2e4227" providerId="ADAL" clId="{5DB92330-19AC-4321-BF1E-8FA78064582D}" dt="2021-11-26T12:12:02.986" v="95"/>
          <ac:spMkLst>
            <pc:docMk/>
            <pc:sldMk cId="1125179733" sldId="260"/>
            <ac:spMk id="4" creationId="{2C30F096-05A5-4579-A803-71B296668FAD}"/>
          </ac:spMkLst>
        </pc:spChg>
        <pc:spChg chg="add del">
          <ac:chgData name="Shrivastwa, AbhishekX" userId="90f71548-cd0e-4449-940c-bb1abb2e4227" providerId="ADAL" clId="{5DB92330-19AC-4321-BF1E-8FA78064582D}" dt="2021-11-26T12:12:51.462" v="147"/>
          <ac:spMkLst>
            <pc:docMk/>
            <pc:sldMk cId="1125179733" sldId="260"/>
            <ac:spMk id="5" creationId="{C0BBD8AD-F1B8-4E8C-91E3-AF8D58521D70}"/>
          </ac:spMkLst>
        </pc:spChg>
        <pc:graphicFrameChg chg="add del modGraphic">
          <ac:chgData name="Shrivastwa, AbhishekX" userId="90f71548-cd0e-4449-940c-bb1abb2e4227" providerId="ADAL" clId="{5DB92330-19AC-4321-BF1E-8FA78064582D}" dt="2021-11-28T15:51:31.910" v="615" actId="27309"/>
          <ac:graphicFrameMkLst>
            <pc:docMk/>
            <pc:sldMk cId="1125179733" sldId="260"/>
            <ac:graphicFrameMk id="5" creationId="{F42CA921-F5D6-456F-AAF8-F3017904E6D3}"/>
          </ac:graphicFrameMkLst>
        </pc:graphicFrameChg>
      </pc:sldChg>
      <pc:sldChg chg="addSp delSp modSp new mod">
        <pc:chgData name="Shrivastwa, AbhishekX" userId="90f71548-cd0e-4449-940c-bb1abb2e4227" providerId="ADAL" clId="{5DB92330-19AC-4321-BF1E-8FA78064582D}" dt="2021-11-28T17:31:29.707" v="1705" actId="20577"/>
        <pc:sldMkLst>
          <pc:docMk/>
          <pc:sldMk cId="409602609" sldId="261"/>
        </pc:sldMkLst>
        <pc:spChg chg="mod">
          <ac:chgData name="Shrivastwa, AbhishekX" userId="90f71548-cd0e-4449-940c-bb1abb2e4227" providerId="ADAL" clId="{5DB92330-19AC-4321-BF1E-8FA78064582D}" dt="2021-11-26T12:31:02.443" v="525"/>
          <ac:spMkLst>
            <pc:docMk/>
            <pc:sldMk cId="409602609" sldId="261"/>
            <ac:spMk id="2" creationId="{1215FCC5-BE05-4109-BAC3-06C4EC73FCD3}"/>
          </ac:spMkLst>
        </pc:spChg>
        <pc:spChg chg="mod">
          <ac:chgData name="Shrivastwa, AbhishekX" userId="90f71548-cd0e-4449-940c-bb1abb2e4227" providerId="ADAL" clId="{5DB92330-19AC-4321-BF1E-8FA78064582D}" dt="2021-11-28T17:31:29.707" v="1705" actId="20577"/>
          <ac:spMkLst>
            <pc:docMk/>
            <pc:sldMk cId="409602609" sldId="261"/>
            <ac:spMk id="3" creationId="{4552A8A6-B4E5-4760-B00E-B95421E02A20}"/>
          </ac:spMkLst>
        </pc:spChg>
        <pc:spChg chg="add del">
          <ac:chgData name="Shrivastwa, AbhishekX" userId="90f71548-cd0e-4449-940c-bb1abb2e4227" providerId="ADAL" clId="{5DB92330-19AC-4321-BF1E-8FA78064582D}" dt="2021-11-28T17:07:29.167" v="1669"/>
          <ac:spMkLst>
            <pc:docMk/>
            <pc:sldMk cId="409602609" sldId="261"/>
            <ac:spMk id="4" creationId="{8D1F596D-357B-4C7A-BAFF-D7E40CE4D47D}"/>
          </ac:spMkLst>
        </pc:spChg>
      </pc:sldChg>
      <pc:sldChg chg="addSp delSp modSp new mod">
        <pc:chgData name="Shrivastwa, AbhishekX" userId="90f71548-cd0e-4449-940c-bb1abb2e4227" providerId="ADAL" clId="{5DB92330-19AC-4321-BF1E-8FA78064582D}" dt="2021-11-28T16:09:36.619" v="1303" actId="20577"/>
        <pc:sldMkLst>
          <pc:docMk/>
          <pc:sldMk cId="460639731" sldId="262"/>
        </pc:sldMkLst>
        <pc:spChg chg="mod">
          <ac:chgData name="Shrivastwa, AbhishekX" userId="90f71548-cd0e-4449-940c-bb1abb2e4227" providerId="ADAL" clId="{5DB92330-19AC-4321-BF1E-8FA78064582D}" dt="2021-11-26T12:31:02.443" v="525"/>
          <ac:spMkLst>
            <pc:docMk/>
            <pc:sldMk cId="460639731" sldId="262"/>
            <ac:spMk id="2" creationId="{08FA30CC-0738-49B1-B0DF-54C34F49B994}"/>
          </ac:spMkLst>
        </pc:spChg>
        <pc:spChg chg="mod">
          <ac:chgData name="Shrivastwa, AbhishekX" userId="90f71548-cd0e-4449-940c-bb1abb2e4227" providerId="ADAL" clId="{5DB92330-19AC-4321-BF1E-8FA78064582D}" dt="2021-11-28T16:09:36.619" v="1303" actId="20577"/>
          <ac:spMkLst>
            <pc:docMk/>
            <pc:sldMk cId="460639731" sldId="262"/>
            <ac:spMk id="3" creationId="{C735A572-20B0-418F-81B5-33EE5F2CD5DA}"/>
          </ac:spMkLst>
        </pc:spChg>
        <pc:spChg chg="add del">
          <ac:chgData name="Shrivastwa, AbhishekX" userId="90f71548-cd0e-4449-940c-bb1abb2e4227" providerId="ADAL" clId="{5DB92330-19AC-4321-BF1E-8FA78064582D}" dt="2021-11-26T12:27:39.393" v="396"/>
          <ac:spMkLst>
            <pc:docMk/>
            <pc:sldMk cId="460639731" sldId="262"/>
            <ac:spMk id="4" creationId="{CD7F44BE-D380-4094-9FA4-BC35A0DEABF3}"/>
          </ac:spMkLst>
        </pc:spChg>
        <pc:spChg chg="add del">
          <ac:chgData name="Shrivastwa, AbhishekX" userId="90f71548-cd0e-4449-940c-bb1abb2e4227" providerId="ADAL" clId="{5DB92330-19AC-4321-BF1E-8FA78064582D}" dt="2021-11-28T16:07:35.179" v="1246"/>
          <ac:spMkLst>
            <pc:docMk/>
            <pc:sldMk cId="460639731" sldId="262"/>
            <ac:spMk id="4" creationId="{FA1511F6-C2AB-4843-A90A-A9E3F5102900}"/>
          </ac:spMkLst>
        </pc:spChg>
      </pc:sldChg>
      <pc:sldChg chg="modSp new mod">
        <pc:chgData name="Shrivastwa, AbhishekX" userId="90f71548-cd0e-4449-940c-bb1abb2e4227" providerId="ADAL" clId="{5DB92330-19AC-4321-BF1E-8FA78064582D}" dt="2021-11-28T16:18:37.712" v="1576" actId="20577"/>
        <pc:sldMkLst>
          <pc:docMk/>
          <pc:sldMk cId="1781349009" sldId="263"/>
        </pc:sldMkLst>
        <pc:spChg chg="mod">
          <ac:chgData name="Shrivastwa, AbhishekX" userId="90f71548-cd0e-4449-940c-bb1abb2e4227" providerId="ADAL" clId="{5DB92330-19AC-4321-BF1E-8FA78064582D}" dt="2021-11-28T16:18:37.712" v="1576" actId="20577"/>
          <ac:spMkLst>
            <pc:docMk/>
            <pc:sldMk cId="1781349009" sldId="263"/>
            <ac:spMk id="3" creationId="{52C20BAD-1A8B-4DBB-A39B-9E5DDF7B5533}"/>
          </ac:spMkLst>
        </pc:spChg>
      </pc:sldChg>
      <pc:sldChg chg="addSp delSp modSp new mod">
        <pc:chgData name="Shrivastwa, AbhishekX" userId="90f71548-cd0e-4449-940c-bb1abb2e4227" providerId="ADAL" clId="{5DB92330-19AC-4321-BF1E-8FA78064582D}" dt="2021-11-28T16:41:51.910" v="1663" actId="5793"/>
        <pc:sldMkLst>
          <pc:docMk/>
          <pc:sldMk cId="364616688" sldId="264"/>
        </pc:sldMkLst>
        <pc:spChg chg="mod">
          <ac:chgData name="Shrivastwa, AbhishekX" userId="90f71548-cd0e-4449-940c-bb1abb2e4227" providerId="ADAL" clId="{5DB92330-19AC-4321-BF1E-8FA78064582D}" dt="2021-11-28T16:41:51.910" v="1663" actId="5793"/>
          <ac:spMkLst>
            <pc:docMk/>
            <pc:sldMk cId="364616688" sldId="264"/>
            <ac:spMk id="3" creationId="{D9831DD3-BBDB-451B-8F8F-2815D2007B09}"/>
          </ac:spMkLst>
        </pc:spChg>
        <pc:spChg chg="add del">
          <ac:chgData name="Shrivastwa, AbhishekX" userId="90f71548-cd0e-4449-940c-bb1abb2e4227" providerId="ADAL" clId="{5DB92330-19AC-4321-BF1E-8FA78064582D}" dt="2021-11-28T16:41:29.431" v="1658"/>
          <ac:spMkLst>
            <pc:docMk/>
            <pc:sldMk cId="364616688" sldId="264"/>
            <ac:spMk id="4" creationId="{6F37524E-71AB-4644-B7A1-3E825EBC7C66}"/>
          </ac:spMkLst>
        </pc:spChg>
      </pc:sldChg>
      <pc:sldChg chg="addSp delSp modSp new mod">
        <pc:chgData name="Shrivastwa, AbhishekX" userId="90f71548-cd0e-4449-940c-bb1abb2e4227" providerId="ADAL" clId="{5DB92330-19AC-4321-BF1E-8FA78064582D}" dt="2021-11-28T15:59:08.494" v="1041" actId="5793"/>
        <pc:sldMkLst>
          <pc:docMk/>
          <pc:sldMk cId="2236941095" sldId="265"/>
        </pc:sldMkLst>
        <pc:spChg chg="mod">
          <ac:chgData name="Shrivastwa, AbhishekX" userId="90f71548-cd0e-4449-940c-bb1abb2e4227" providerId="ADAL" clId="{5DB92330-19AC-4321-BF1E-8FA78064582D}" dt="2021-11-28T15:56:30.036" v="967"/>
          <ac:spMkLst>
            <pc:docMk/>
            <pc:sldMk cId="2236941095" sldId="265"/>
            <ac:spMk id="2" creationId="{64AC9B44-6E73-43F5-839B-0361BC02AE91}"/>
          </ac:spMkLst>
        </pc:spChg>
        <pc:spChg chg="mod">
          <ac:chgData name="Shrivastwa, AbhishekX" userId="90f71548-cd0e-4449-940c-bb1abb2e4227" providerId="ADAL" clId="{5DB92330-19AC-4321-BF1E-8FA78064582D}" dt="2021-11-28T15:59:08.494" v="1041" actId="5793"/>
          <ac:spMkLst>
            <pc:docMk/>
            <pc:sldMk cId="2236941095" sldId="265"/>
            <ac:spMk id="3" creationId="{995B6CD1-1FD9-4789-A392-AF2D94365852}"/>
          </ac:spMkLst>
        </pc:spChg>
        <pc:spChg chg="add del">
          <ac:chgData name="Shrivastwa, AbhishekX" userId="90f71548-cd0e-4449-940c-bb1abb2e4227" providerId="ADAL" clId="{5DB92330-19AC-4321-BF1E-8FA78064582D}" dt="2021-11-28T15:58:39.498" v="1034"/>
          <ac:spMkLst>
            <pc:docMk/>
            <pc:sldMk cId="2236941095" sldId="265"/>
            <ac:spMk id="4" creationId="{9D8265AC-7675-48EB-9A31-B73DC2BF2BC9}"/>
          </ac:spMkLst>
        </pc:spChg>
      </pc:sldChg>
      <pc:sldChg chg="addSp delSp modSp new mod">
        <pc:chgData name="Shrivastwa, AbhishekX" userId="90f71548-cd0e-4449-940c-bb1abb2e4227" providerId="ADAL" clId="{5DB92330-19AC-4321-BF1E-8FA78064582D}" dt="2021-11-28T16:02:23.747" v="1229" actId="20577"/>
        <pc:sldMkLst>
          <pc:docMk/>
          <pc:sldMk cId="53447234" sldId="266"/>
        </pc:sldMkLst>
        <pc:spChg chg="mod">
          <ac:chgData name="Shrivastwa, AbhishekX" userId="90f71548-cd0e-4449-940c-bb1abb2e4227" providerId="ADAL" clId="{5DB92330-19AC-4321-BF1E-8FA78064582D}" dt="2021-11-28T16:02:23.747" v="1229" actId="20577"/>
          <ac:spMkLst>
            <pc:docMk/>
            <pc:sldMk cId="53447234" sldId="266"/>
            <ac:spMk id="3" creationId="{3DF49E6F-8795-4EBD-A552-E22E6E8F2C7A}"/>
          </ac:spMkLst>
        </pc:spChg>
        <pc:spChg chg="add del">
          <ac:chgData name="Shrivastwa, AbhishekX" userId="90f71548-cd0e-4449-940c-bb1abb2e4227" providerId="ADAL" clId="{5DB92330-19AC-4321-BF1E-8FA78064582D}" dt="2021-11-28T16:01:56.407" v="1213"/>
          <ac:spMkLst>
            <pc:docMk/>
            <pc:sldMk cId="53447234" sldId="266"/>
            <ac:spMk id="4" creationId="{CCCEE758-018A-48AA-99BD-039A9B39AA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1-CC46-41F4-B694-E756B8B0975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476-6604-44D0-8222-362B7F15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0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1-CC46-41F4-B694-E756B8B0975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476-6604-44D0-8222-362B7F15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1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1-CC46-41F4-B694-E756B8B0975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476-6604-44D0-8222-362B7F15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58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1-CC46-41F4-B694-E756B8B0975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476-6604-44D0-8222-362B7F1511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8493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1-CC46-41F4-B694-E756B8B0975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476-6604-44D0-8222-362B7F15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47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1-CC46-41F4-B694-E756B8B0975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476-6604-44D0-8222-362B7F15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02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1-CC46-41F4-B694-E756B8B0975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476-6604-44D0-8222-362B7F15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49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1-CC46-41F4-B694-E756B8B0975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476-6604-44D0-8222-362B7F15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2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1-CC46-41F4-B694-E756B8B0975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476-6604-44D0-8222-362B7F15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1-CC46-41F4-B694-E756B8B0975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476-6604-44D0-8222-362B7F15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8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1-CC46-41F4-B694-E756B8B0975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476-6604-44D0-8222-362B7F15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4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1-CC46-41F4-B694-E756B8B0975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476-6604-44D0-8222-362B7F15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1-CC46-41F4-B694-E756B8B0975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476-6604-44D0-8222-362B7F15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3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1-CC46-41F4-B694-E756B8B0975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476-6604-44D0-8222-362B7F15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9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1-CC46-41F4-B694-E756B8B0975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476-6604-44D0-8222-362B7F15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2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1-CC46-41F4-B694-E756B8B0975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476-6604-44D0-8222-362B7F15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7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7041-CC46-41F4-B694-E756B8B0975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6476-6604-44D0-8222-362B7F15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457041-CC46-41F4-B694-E756B8B0975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96476-6604-44D0-8222-362B7F15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88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4577-84D3-4CB5-AFCD-2BC549E56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installation using </a:t>
            </a:r>
            <a:r>
              <a:rPr lang="en-US" dirty="0" err="1"/>
              <a:t>Kubeadm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E87A3-7896-47E2-8073-9B1D31163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7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30CC-0738-49B1-B0DF-54C34F49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pod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A572-20B0-418F-81B5-33EE5F2C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should now deploy a pod network to the cluster.</a:t>
            </a:r>
          </a:p>
          <a:p>
            <a:pPr marL="0" indent="0">
              <a:buNone/>
            </a:pPr>
            <a:r>
              <a:rPr lang="en-US" dirty="0"/>
              <a:t>Run "</a:t>
            </a:r>
            <a:r>
              <a:rPr lang="en-US" dirty="0" err="1"/>
              <a:t>kubectl</a:t>
            </a:r>
            <a:r>
              <a:rPr lang="en-US" dirty="0"/>
              <a:t> apply -f [</a:t>
            </a:r>
            <a:r>
              <a:rPr lang="en-US" dirty="0" err="1"/>
              <a:t>podnetwork</a:t>
            </a:r>
            <a:r>
              <a:rPr lang="en-US" dirty="0"/>
              <a:t>].</a:t>
            </a:r>
            <a:r>
              <a:rPr lang="en-US" dirty="0" err="1"/>
              <a:t>yaml</a:t>
            </a:r>
            <a:r>
              <a:rPr lang="en-US" dirty="0"/>
              <a:t>" with one of the options listed at:</a:t>
            </a:r>
          </a:p>
          <a:p>
            <a:pPr marL="0" indent="0">
              <a:buNone/>
            </a:pPr>
            <a:r>
              <a:rPr lang="en-US" dirty="0"/>
              <a:t>  https://kubernetes.io/docs/concepts/cluster-administration/addons/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below command to apply flannel network.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apply -f https://raw.githubusercontent.com/coreos/flannel/master/Documentation/kube-flannel.yml</a:t>
            </a:r>
          </a:p>
        </p:txBody>
      </p:sp>
    </p:spTree>
    <p:extLst>
      <p:ext uri="{BB962C8B-B14F-4D97-AF65-F5344CB8AC3E}">
        <p14:creationId xmlns:p14="http://schemas.microsoft.com/office/powerpoint/2010/main" val="46063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88F3-1408-4210-8F0C-70A91F73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20BAD-1A8B-4DBB-A39B-9E5DDF7B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below command to check the master is working.</a:t>
            </a:r>
          </a:p>
          <a:p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get nodes</a:t>
            </a:r>
          </a:p>
          <a:p>
            <a:r>
              <a:rPr lang="en-US" dirty="0" err="1"/>
              <a:t>kubectl</a:t>
            </a:r>
            <a:r>
              <a:rPr lang="en-US" dirty="0"/>
              <a:t> get pods --all-namespaces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Join any number of worker nodes by running the following on each as root:</a:t>
            </a:r>
          </a:p>
          <a:p>
            <a:endParaRPr lang="en-US" dirty="0"/>
          </a:p>
          <a:p>
            <a:r>
              <a:rPr lang="en-US" dirty="0"/>
              <a:t>We will get the </a:t>
            </a:r>
            <a:r>
              <a:rPr lang="en-US" dirty="0" err="1"/>
              <a:t>kubeadm</a:t>
            </a:r>
            <a:r>
              <a:rPr lang="en-US" dirty="0"/>
              <a:t> join command details after successful initialization of </a:t>
            </a:r>
            <a:r>
              <a:rPr lang="en-US" dirty="0" err="1"/>
              <a:t>kubeadm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134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D48A-4486-41F2-BA6F-F7624E9A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FF5B-57E8-4B9F-A6F9-15E6332CB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are using Amazon Linux server to install Kubernetes for this tutorial. </a:t>
            </a:r>
          </a:p>
          <a:p>
            <a:pPr marL="0" indent="0">
              <a:buNone/>
            </a:pPr>
            <a:r>
              <a:rPr lang="en-US" dirty="0"/>
              <a:t>Instance should have 2 CPU and 2GB of RAM</a:t>
            </a:r>
          </a:p>
          <a:p>
            <a:pPr marL="0" indent="0">
              <a:buNone/>
            </a:pPr>
            <a:r>
              <a:rPr lang="en-US" dirty="0"/>
              <a:t>By now, we would already have EC2 server launched.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Login to EC2 instance as admin (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-)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Update all the packages</a:t>
            </a:r>
          </a:p>
          <a:p>
            <a:endParaRPr lang="en-US" dirty="0"/>
          </a:p>
          <a:p>
            <a:r>
              <a:rPr lang="en-US" dirty="0"/>
              <a:t>Yum update</a:t>
            </a:r>
          </a:p>
        </p:txBody>
      </p:sp>
    </p:spTree>
    <p:extLst>
      <p:ext uri="{BB962C8B-B14F-4D97-AF65-F5344CB8AC3E}">
        <p14:creationId xmlns:p14="http://schemas.microsoft.com/office/powerpoint/2010/main" val="139953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6EA2-14F3-4CFF-9A72-EEF01909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 before installing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66B0-9374-43CE-A7F7-7D757E8F1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Turn off the </a:t>
            </a:r>
            <a:r>
              <a:rPr lang="en-US" dirty="0" err="1"/>
              <a:t>SELinux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setenforce</a:t>
            </a:r>
            <a:r>
              <a:rPr lang="en-US" dirty="0"/>
              <a:t> 0</a:t>
            </a:r>
          </a:p>
          <a:p>
            <a:endParaRPr lang="en-US" dirty="0"/>
          </a:p>
          <a:p>
            <a:r>
              <a:rPr lang="en-US" dirty="0"/>
              <a:t>sed -</a:t>
            </a:r>
            <a:r>
              <a:rPr lang="en-US" dirty="0" err="1"/>
              <a:t>i</a:t>
            </a:r>
            <a:r>
              <a:rPr lang="en-US" dirty="0"/>
              <a:t> --follow-</a:t>
            </a:r>
            <a:r>
              <a:rPr lang="en-US" dirty="0" err="1"/>
              <a:t>symlinks</a:t>
            </a:r>
            <a:r>
              <a:rPr lang="en-US" dirty="0"/>
              <a:t> 's/SELINUX=enforcing/SELINUX=disabled/g'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sysconfig</a:t>
            </a:r>
            <a:r>
              <a:rPr lang="en-US" dirty="0"/>
              <a:t>/</a:t>
            </a:r>
            <a:r>
              <a:rPr lang="en-US" dirty="0" err="1"/>
              <a:t>selinux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Open the below firewall ports :</a:t>
            </a:r>
          </a:p>
          <a:p>
            <a:endParaRPr lang="en-US" dirty="0"/>
          </a:p>
          <a:p>
            <a:r>
              <a:rPr lang="en-US" dirty="0"/>
              <a:t>firewall-</a:t>
            </a:r>
            <a:r>
              <a:rPr lang="en-US" dirty="0" err="1"/>
              <a:t>cmd</a:t>
            </a:r>
            <a:r>
              <a:rPr lang="en-US" dirty="0"/>
              <a:t> --permanent --add-port=6443/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firewall-</a:t>
            </a:r>
            <a:r>
              <a:rPr lang="en-US" dirty="0" err="1"/>
              <a:t>cmd</a:t>
            </a:r>
            <a:r>
              <a:rPr lang="en-US" dirty="0"/>
              <a:t> --permanent --add-port=2379-2380/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firewall-</a:t>
            </a:r>
            <a:r>
              <a:rPr lang="en-US" dirty="0" err="1"/>
              <a:t>cmd</a:t>
            </a:r>
            <a:r>
              <a:rPr lang="en-US" dirty="0"/>
              <a:t> --permanent --add-port=10250/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firewall-</a:t>
            </a:r>
            <a:r>
              <a:rPr lang="en-US" dirty="0" err="1"/>
              <a:t>cmd</a:t>
            </a:r>
            <a:r>
              <a:rPr lang="en-US" dirty="0"/>
              <a:t> --permanent --add-port=10251/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firewall-</a:t>
            </a:r>
            <a:r>
              <a:rPr lang="en-US" dirty="0" err="1"/>
              <a:t>cmd</a:t>
            </a:r>
            <a:r>
              <a:rPr lang="en-US" dirty="0"/>
              <a:t> --permanent --add-port=10252/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firewall-</a:t>
            </a:r>
            <a:r>
              <a:rPr lang="en-US" dirty="0" err="1"/>
              <a:t>cmd</a:t>
            </a:r>
            <a:r>
              <a:rPr lang="en-US" dirty="0"/>
              <a:t> --permanent --add-port=10255/</a:t>
            </a:r>
            <a:r>
              <a:rPr lang="en-US" dirty="0" err="1"/>
              <a:t>tcp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E619-8449-4706-B439-4B4994A1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31DD3-BBDB-451B-8F8F-2815D200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After adding all the required firewall ports, reload the </a:t>
            </a:r>
            <a:r>
              <a:rPr lang="en-US" dirty="0" err="1"/>
              <a:t>firewalld</a:t>
            </a:r>
            <a:r>
              <a:rPr lang="en-US" dirty="0"/>
              <a:t> to make newly added ports effective.</a:t>
            </a:r>
          </a:p>
          <a:p>
            <a:endParaRPr lang="en-US" dirty="0"/>
          </a:p>
          <a:p>
            <a:r>
              <a:rPr lang="en-US" dirty="0"/>
              <a:t>firewall-</a:t>
            </a:r>
            <a:r>
              <a:rPr lang="en-US" dirty="0" err="1"/>
              <a:t>cmd</a:t>
            </a:r>
            <a:r>
              <a:rPr lang="en-US" dirty="0"/>
              <a:t> --reload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make port forwarding effective and also better filtering enable IP tables.</a:t>
            </a:r>
          </a:p>
          <a:p>
            <a:endParaRPr lang="en-US" dirty="0"/>
          </a:p>
          <a:p>
            <a:r>
              <a:rPr lang="en-US" dirty="0" err="1"/>
              <a:t>modprobe</a:t>
            </a:r>
            <a:r>
              <a:rPr lang="en-US" dirty="0"/>
              <a:t> </a:t>
            </a:r>
            <a:r>
              <a:rPr lang="en-US" dirty="0" err="1"/>
              <a:t>br_netfilter</a:t>
            </a:r>
            <a:endParaRPr lang="en-US" dirty="0"/>
          </a:p>
          <a:p>
            <a:r>
              <a:rPr lang="en-US" dirty="0"/>
              <a:t>echo '1' &gt; /proc/sys/net/bridge/bridge-</a:t>
            </a:r>
            <a:r>
              <a:rPr lang="en-US" dirty="0" err="1"/>
              <a:t>nf</a:t>
            </a:r>
            <a:r>
              <a:rPr lang="en-US" dirty="0"/>
              <a:t>-call-iptables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Disable swap</a:t>
            </a:r>
          </a:p>
          <a:p>
            <a:r>
              <a:rPr lang="en-US" dirty="0" err="1"/>
              <a:t>swapoff</a:t>
            </a:r>
            <a:r>
              <a:rPr lang="en-US" dirty="0"/>
              <a:t> -a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C147-3E68-443B-B185-6EE63859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76BDE-0CE1-4C68-853B-DB807D5AA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By default, Kubernetes repository will not be available in the server.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Add a package file 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yum.repos.d</a:t>
            </a:r>
            <a:r>
              <a:rPr lang="en-US" dirty="0"/>
              <a:t>/ file name : </a:t>
            </a:r>
            <a:r>
              <a:rPr lang="en-US" dirty="0" err="1"/>
              <a:t>kubernetes.repo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Below will be the content of the </a:t>
            </a:r>
            <a:r>
              <a:rPr lang="en-US" dirty="0" err="1"/>
              <a:t>kubernetes.repo</a:t>
            </a:r>
            <a:r>
              <a:rPr lang="en-US" dirty="0"/>
              <a:t> file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kubernetes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name=Kubernetes</a:t>
            </a:r>
          </a:p>
          <a:p>
            <a:pPr marL="0" indent="0">
              <a:buNone/>
            </a:pPr>
            <a:r>
              <a:rPr lang="en-US" dirty="0" err="1"/>
              <a:t>baseurl</a:t>
            </a:r>
            <a:r>
              <a:rPr lang="en-US" dirty="0"/>
              <a:t>=https://packages.cloud.google.com/yum/repos/kubernetes-el7-x86_64</a:t>
            </a:r>
          </a:p>
          <a:p>
            <a:pPr marL="0" indent="0">
              <a:buNone/>
            </a:pPr>
            <a:r>
              <a:rPr lang="en-US" dirty="0"/>
              <a:t>enabled=1</a:t>
            </a:r>
          </a:p>
          <a:p>
            <a:pPr marL="0" indent="0">
              <a:buNone/>
            </a:pPr>
            <a:r>
              <a:rPr lang="en-US" dirty="0" err="1"/>
              <a:t>gpgcheck</a:t>
            </a:r>
            <a:r>
              <a:rPr lang="en-US" dirty="0"/>
              <a:t>=1</a:t>
            </a:r>
          </a:p>
          <a:p>
            <a:pPr marL="0" indent="0">
              <a:buNone/>
            </a:pPr>
            <a:r>
              <a:rPr lang="en-US" dirty="0" err="1"/>
              <a:t>repo_gpgcheck</a:t>
            </a:r>
            <a:r>
              <a:rPr lang="en-US" dirty="0"/>
              <a:t>=1</a:t>
            </a:r>
          </a:p>
          <a:p>
            <a:pPr marL="0" indent="0">
              <a:buNone/>
            </a:pPr>
            <a:r>
              <a:rPr lang="en-US" dirty="0" err="1"/>
              <a:t>gpgkey</a:t>
            </a:r>
            <a:r>
              <a:rPr lang="en-US" dirty="0"/>
              <a:t>=https://packages.cloud.google.com/yum/doc/yum-key.gpg https://packages.cloud.google.com/yum/doc/rpm-package-key.gpg</a:t>
            </a:r>
          </a:p>
        </p:txBody>
      </p:sp>
    </p:spTree>
    <p:extLst>
      <p:ext uri="{BB962C8B-B14F-4D97-AF65-F5344CB8AC3E}">
        <p14:creationId xmlns:p14="http://schemas.microsoft.com/office/powerpoint/2010/main" val="235669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0B00-1557-47F7-B37A-C1F0FFB3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29F5-AED4-42F7-AEA4-24D7DD695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Run below command to install the </a:t>
            </a:r>
            <a:r>
              <a:rPr lang="en-US" dirty="0" err="1"/>
              <a:t>kubelet</a:t>
            </a:r>
            <a:r>
              <a:rPr lang="en-US" dirty="0"/>
              <a:t> </a:t>
            </a:r>
            <a:r>
              <a:rPr lang="en-US" dirty="0" err="1"/>
              <a:t>kubeadm</a:t>
            </a:r>
            <a:r>
              <a:rPr lang="en-US" dirty="0"/>
              <a:t> and </a:t>
            </a:r>
            <a:r>
              <a:rPr lang="en-US" dirty="0" err="1"/>
              <a:t>kubectl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yum install -y </a:t>
            </a:r>
            <a:r>
              <a:rPr lang="en-US" dirty="0" err="1"/>
              <a:t>kubelet</a:t>
            </a:r>
            <a:r>
              <a:rPr lang="en-US" dirty="0"/>
              <a:t> </a:t>
            </a:r>
            <a:r>
              <a:rPr lang="en-US" dirty="0" err="1"/>
              <a:t>kubeadm</a:t>
            </a:r>
            <a:r>
              <a:rPr lang="en-US" dirty="0"/>
              <a:t> </a:t>
            </a:r>
            <a:r>
              <a:rPr lang="en-US" dirty="0" err="1"/>
              <a:t>kubectl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Start and Enable the </a:t>
            </a:r>
            <a:r>
              <a:rPr lang="en-US" dirty="0" err="1"/>
              <a:t>kubelet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/>
              <a:t>kubelet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kubelet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7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9B44-6E73-43F5-839B-0361BC02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 </a:t>
            </a:r>
            <a:r>
              <a:rPr lang="en-US" dirty="0" err="1"/>
              <a:t>cgroup</a:t>
            </a:r>
            <a:r>
              <a:rPr lang="en-US" dirty="0"/>
              <a:t>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B6CD1-1FD9-4789-A392-AF2D9436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Both the container runtime and the </a:t>
            </a:r>
            <a:r>
              <a:rPr lang="en-US" dirty="0" err="1"/>
              <a:t>kubelet</a:t>
            </a:r>
            <a:r>
              <a:rPr lang="en-US" dirty="0"/>
              <a:t> have a property called "</a:t>
            </a:r>
            <a:r>
              <a:rPr lang="en-US" dirty="0" err="1"/>
              <a:t>cgroup</a:t>
            </a:r>
            <a:r>
              <a:rPr lang="en-US" dirty="0"/>
              <a:t> driver", which is important for the management of </a:t>
            </a:r>
            <a:r>
              <a:rPr lang="en-US" dirty="0" err="1"/>
              <a:t>cgroups</a:t>
            </a:r>
            <a:r>
              <a:rPr lang="en-US" dirty="0"/>
              <a:t> on Linux machines.</a:t>
            </a:r>
          </a:p>
          <a:p>
            <a:endParaRPr lang="en-US" dirty="0"/>
          </a:p>
          <a:p>
            <a:r>
              <a:rPr lang="en-US" dirty="0"/>
              <a:t>Matching the container runtime and </a:t>
            </a:r>
            <a:r>
              <a:rPr lang="en-US" dirty="0" err="1"/>
              <a:t>kubelet</a:t>
            </a:r>
            <a:r>
              <a:rPr lang="en-US" dirty="0"/>
              <a:t> </a:t>
            </a:r>
            <a:r>
              <a:rPr lang="en-US" dirty="0" err="1"/>
              <a:t>cgroup</a:t>
            </a:r>
            <a:r>
              <a:rPr lang="en-US" dirty="0"/>
              <a:t> drivers is required or otherwise the </a:t>
            </a:r>
            <a:r>
              <a:rPr lang="en-US" dirty="0" err="1"/>
              <a:t>kubelet</a:t>
            </a:r>
            <a:r>
              <a:rPr lang="en-US" dirty="0"/>
              <a:t> process will fail.</a:t>
            </a:r>
          </a:p>
          <a:p>
            <a:endParaRPr lang="en-US" dirty="0"/>
          </a:p>
          <a:p>
            <a:r>
              <a:rPr lang="en-US" dirty="0"/>
              <a:t>Update the </a:t>
            </a:r>
            <a:r>
              <a:rPr lang="en-US" dirty="0" err="1"/>
              <a:t>cgroup</a:t>
            </a:r>
            <a:r>
              <a:rPr lang="en-US" dirty="0"/>
              <a:t> of docker to use system.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cat &lt;&lt; EOF &gt; /</a:t>
            </a:r>
            <a:r>
              <a:rPr lang="en-US" dirty="0" err="1"/>
              <a:t>etc</a:t>
            </a:r>
            <a:r>
              <a:rPr lang="en-US" dirty="0"/>
              <a:t>/docker/</a:t>
            </a:r>
            <a:r>
              <a:rPr lang="en-US" dirty="0" err="1"/>
              <a:t>daemon.json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"exec-opts": ["</a:t>
            </a:r>
            <a:r>
              <a:rPr lang="en-US" dirty="0" err="1"/>
              <a:t>native.cgroupdriver</a:t>
            </a:r>
            <a:r>
              <a:rPr lang="en-US" dirty="0"/>
              <a:t>=</a:t>
            </a:r>
            <a:r>
              <a:rPr lang="en-US" dirty="0" err="1"/>
              <a:t>systemd</a:t>
            </a:r>
            <a:r>
              <a:rPr lang="en-US" dirty="0"/>
              <a:t>"]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EOF</a:t>
            </a:r>
          </a:p>
        </p:txBody>
      </p:sp>
    </p:spTree>
    <p:extLst>
      <p:ext uri="{BB962C8B-B14F-4D97-AF65-F5344CB8AC3E}">
        <p14:creationId xmlns:p14="http://schemas.microsoft.com/office/powerpoint/2010/main" val="223694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77A8-6A9C-4A2E-983F-49E9517E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49E6F-8795-4EBD-A552-E22E6E8F2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Restart docker services to get </a:t>
            </a:r>
            <a:r>
              <a:rPr lang="en-US" dirty="0" err="1"/>
              <a:t>cgroups</a:t>
            </a:r>
            <a:r>
              <a:rPr lang="en-US" dirty="0"/>
              <a:t> of docker effective.</a:t>
            </a:r>
          </a:p>
          <a:p>
            <a:endParaRPr lang="en-US" dirty="0"/>
          </a:p>
          <a:p>
            <a:r>
              <a:rPr lang="en-US" dirty="0" err="1"/>
              <a:t>Systemctl</a:t>
            </a:r>
            <a:r>
              <a:rPr lang="en-US" dirty="0"/>
              <a:t> stop docker</a:t>
            </a:r>
          </a:p>
          <a:p>
            <a:r>
              <a:rPr lang="en-US" dirty="0" err="1"/>
              <a:t>Systemctl</a:t>
            </a:r>
            <a:r>
              <a:rPr lang="en-US" dirty="0"/>
              <a:t> start docker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OR,</a:t>
            </a:r>
          </a:p>
          <a:p>
            <a:pPr marL="0" indent="0">
              <a:buNone/>
            </a:pPr>
            <a:r>
              <a:rPr lang="en-US" dirty="0" err="1"/>
              <a:t>systemctl</a:t>
            </a:r>
            <a:r>
              <a:rPr lang="en-US" dirty="0"/>
              <a:t> stop </a:t>
            </a:r>
            <a:r>
              <a:rPr lang="en-US" dirty="0" err="1"/>
              <a:t>docker.socket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/>
              <a:t>docker.socket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FCC5-BE05-4109-BAC3-06C4EC73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A8A6-B4E5-4760-B00E-B95421E02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Run below command to initialize the Kubernetes master (this is to be performed only on the master node).</a:t>
            </a:r>
          </a:p>
          <a:p>
            <a:endParaRPr lang="en-US" dirty="0"/>
          </a:p>
          <a:p>
            <a:r>
              <a:rPr lang="en-US" dirty="0" err="1"/>
              <a:t>kubeadm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 --</a:t>
            </a:r>
            <a:r>
              <a:rPr lang="en-US" dirty="0" err="1"/>
              <a:t>apiserver</a:t>
            </a:r>
            <a:r>
              <a:rPr lang="en-US" dirty="0"/>
              <a:t>-advertise-address=&lt;</a:t>
            </a:r>
            <a:r>
              <a:rPr lang="en-US" dirty="0" err="1"/>
              <a:t>puplic</a:t>
            </a:r>
            <a:r>
              <a:rPr lang="en-US" dirty="0"/>
              <a:t>-IP-</a:t>
            </a:r>
            <a:r>
              <a:rPr lang="en-US" dirty="0" err="1"/>
              <a:t>addr</a:t>
            </a:r>
            <a:r>
              <a:rPr lang="en-US" dirty="0"/>
              <a:t>&gt; --pod-network-</a:t>
            </a:r>
            <a:r>
              <a:rPr lang="en-US" dirty="0" err="1"/>
              <a:t>cidr</a:t>
            </a:r>
            <a:r>
              <a:rPr lang="en-US" dirty="0"/>
              <a:t>=10.244.0.0/16</a:t>
            </a:r>
          </a:p>
          <a:p>
            <a:endParaRPr lang="en-US" dirty="0"/>
          </a:p>
          <a:p>
            <a:r>
              <a:rPr lang="en-US" dirty="0"/>
              <a:t>This pod network </a:t>
            </a:r>
            <a:r>
              <a:rPr lang="en-US" dirty="0" err="1"/>
              <a:t>ip</a:t>
            </a:r>
            <a:r>
              <a:rPr lang="en-US" dirty="0"/>
              <a:t> address is for flannel network.</a:t>
            </a:r>
          </a:p>
          <a:p>
            <a:endParaRPr lang="en-US" dirty="0"/>
          </a:p>
          <a:p>
            <a:r>
              <a:rPr lang="en-US" dirty="0"/>
              <a:t>To start using your cluster, you need to run the following as a regular user: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-p $HOME/.</a:t>
            </a:r>
            <a:r>
              <a:rPr lang="en-US" dirty="0" err="1"/>
              <a:t>kube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sudo</a:t>
            </a:r>
            <a:r>
              <a:rPr lang="en-US" dirty="0"/>
              <a:t> cp -</a:t>
            </a:r>
            <a:r>
              <a:rPr lang="en-US" dirty="0" err="1"/>
              <a:t>i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kubernetes</a:t>
            </a:r>
            <a:r>
              <a:rPr lang="en-US" dirty="0"/>
              <a:t>/</a:t>
            </a:r>
            <a:r>
              <a:rPr lang="en-US" dirty="0" err="1"/>
              <a:t>admin.conf</a:t>
            </a:r>
            <a:r>
              <a:rPr lang="en-US" dirty="0"/>
              <a:t> $HOME/.</a:t>
            </a:r>
            <a:r>
              <a:rPr lang="en-US" dirty="0" err="1"/>
              <a:t>kube</a:t>
            </a:r>
            <a:r>
              <a:rPr lang="en-US" dirty="0"/>
              <a:t>/config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chown</a:t>
            </a:r>
            <a:r>
              <a:rPr lang="en-US" dirty="0"/>
              <a:t> $(id -u):$(id -g) $HOME/.</a:t>
            </a:r>
            <a:r>
              <a:rPr lang="en-US" dirty="0" err="1"/>
              <a:t>kube</a:t>
            </a:r>
            <a:r>
              <a:rPr lang="en-US" dirty="0"/>
              <a:t>/config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2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1486</TotalTime>
  <Words>694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Kubernetes installation using Kubeadm</vt:lpstr>
      <vt:lpstr>PowerPoint Presentation</vt:lpstr>
      <vt:lpstr>Pre-requisite before installing Kubernetes</vt:lpstr>
      <vt:lpstr>PowerPoint Presentation</vt:lpstr>
      <vt:lpstr>Kubernetes Repository</vt:lpstr>
      <vt:lpstr>PowerPoint Presentation</vt:lpstr>
      <vt:lpstr>Configuring a cgroup driver</vt:lpstr>
      <vt:lpstr>PowerPoint Presentation</vt:lpstr>
      <vt:lpstr>Configure cluster</vt:lpstr>
      <vt:lpstr>Apply pod network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installation using Kubeadm</dc:title>
  <dc:creator>Shrivastwa, AbhishekX</dc:creator>
  <cp:lastModifiedBy>Shrivastwa, AbhishekX</cp:lastModifiedBy>
  <cp:revision>11</cp:revision>
  <dcterms:created xsi:type="dcterms:W3CDTF">2021-11-26T11:41:07Z</dcterms:created>
  <dcterms:modified xsi:type="dcterms:W3CDTF">2021-12-14T12:11:47Z</dcterms:modified>
</cp:coreProperties>
</file>