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32663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059BC-FDCE-4C47-8D1C-5924ABC296DA}"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150463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12201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540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52910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2550802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121047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3963378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52981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142214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366984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C059BC-FDCE-4C47-8D1C-5924ABC296DA}"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67911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C059BC-FDCE-4C47-8D1C-5924ABC296DA}"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407925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398715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109943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C059BC-FDCE-4C47-8D1C-5924ABC296DA}" type="datetimeFigureOut">
              <a:rPr lang="en-US" smtClean="0"/>
              <a:t>12/16/2021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159249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059BC-FDCE-4C47-8D1C-5924ABC296DA}"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87E60-1F32-4532-97E7-7EDEC371B37A}" type="slidenum">
              <a:rPr lang="en-US" smtClean="0"/>
              <a:t>‹#›</a:t>
            </a:fld>
            <a:endParaRPr lang="en-US"/>
          </a:p>
        </p:txBody>
      </p:sp>
    </p:spTree>
    <p:extLst>
      <p:ext uri="{BB962C8B-B14F-4D97-AF65-F5344CB8AC3E}">
        <p14:creationId xmlns:p14="http://schemas.microsoft.com/office/powerpoint/2010/main" val="24527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C059BC-FDCE-4C47-8D1C-5924ABC296DA}" type="datetimeFigureOut">
              <a:rPr lang="en-US" smtClean="0"/>
              <a:t>12/16/2021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B87E60-1F32-4532-97E7-7EDEC371B37A}" type="slidenum">
              <a:rPr lang="en-US" smtClean="0"/>
              <a:t>‹#›</a:t>
            </a:fld>
            <a:endParaRPr lang="en-US"/>
          </a:p>
        </p:txBody>
      </p:sp>
    </p:spTree>
    <p:extLst>
      <p:ext uri="{BB962C8B-B14F-4D97-AF65-F5344CB8AC3E}">
        <p14:creationId xmlns:p14="http://schemas.microsoft.com/office/powerpoint/2010/main" val="41810994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1B1A-4AE0-4CCF-92CC-809A709C6424}"/>
              </a:ext>
            </a:extLst>
          </p:cNvPr>
          <p:cNvSpPr>
            <a:spLocks noGrp="1"/>
          </p:cNvSpPr>
          <p:nvPr>
            <p:ph type="ctrTitle"/>
          </p:nvPr>
        </p:nvSpPr>
        <p:spPr/>
        <p:txBody>
          <a:bodyPr/>
          <a:lstStyle/>
          <a:p>
            <a:r>
              <a:rPr lang="en-US" dirty="0"/>
              <a:t>RC continue..</a:t>
            </a:r>
          </a:p>
        </p:txBody>
      </p:sp>
      <p:sp>
        <p:nvSpPr>
          <p:cNvPr id="3" name="Subtitle 2">
            <a:extLst>
              <a:ext uri="{FF2B5EF4-FFF2-40B4-BE49-F238E27FC236}">
                <a16:creationId xmlns:a16="http://schemas.microsoft.com/office/drawing/2014/main" id="{FD00F3D7-C897-465F-B676-18C00F6592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51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A345-3458-4B5A-AE2B-13F71F23EBAA}"/>
              </a:ext>
            </a:extLst>
          </p:cNvPr>
          <p:cNvSpPr>
            <a:spLocks noGrp="1"/>
          </p:cNvSpPr>
          <p:nvPr>
            <p:ph type="title"/>
          </p:nvPr>
        </p:nvSpPr>
        <p:spPr/>
        <p:txBody>
          <a:bodyPr/>
          <a:lstStyle/>
          <a:p>
            <a:r>
              <a:rPr lang="en-US" dirty="0" err="1"/>
              <a:t>Kubectl</a:t>
            </a:r>
            <a:r>
              <a:rPr lang="en-US" dirty="0"/>
              <a:t> command for </a:t>
            </a:r>
            <a:r>
              <a:rPr lang="en-US" dirty="0" err="1"/>
              <a:t>replicaset</a:t>
            </a:r>
            <a:endParaRPr lang="en-US" dirty="0"/>
          </a:p>
        </p:txBody>
      </p:sp>
      <p:sp>
        <p:nvSpPr>
          <p:cNvPr id="3" name="Content Placeholder 2">
            <a:extLst>
              <a:ext uri="{FF2B5EF4-FFF2-40B4-BE49-F238E27FC236}">
                <a16:creationId xmlns:a16="http://schemas.microsoft.com/office/drawing/2014/main" id="{8813C86D-64E2-417A-95FA-D9FF6C704423}"/>
              </a:ext>
            </a:extLst>
          </p:cNvPr>
          <p:cNvSpPr>
            <a:spLocks noGrp="1"/>
          </p:cNvSpPr>
          <p:nvPr>
            <p:ph idx="1"/>
          </p:nvPr>
        </p:nvSpPr>
        <p:spPr/>
        <p:txBody>
          <a:bodyPr>
            <a:normAutofit fontScale="92500" lnSpcReduction="20000"/>
          </a:bodyPr>
          <a:lstStyle/>
          <a:p>
            <a:pPr marL="0" indent="0">
              <a:buNone/>
            </a:pPr>
            <a:r>
              <a:rPr lang="en-US" dirty="0"/>
              <a:t>To get all the </a:t>
            </a:r>
            <a:r>
              <a:rPr lang="en-US" dirty="0" err="1"/>
              <a:t>replicaset</a:t>
            </a:r>
            <a:r>
              <a:rPr lang="en-US" dirty="0"/>
              <a:t> running in the cluster.</a:t>
            </a:r>
          </a:p>
          <a:p>
            <a:pPr marL="0" indent="0">
              <a:buNone/>
            </a:pPr>
            <a:endParaRPr lang="en-US" dirty="0"/>
          </a:p>
          <a:p>
            <a:r>
              <a:rPr lang="en-US" dirty="0" err="1"/>
              <a:t>Kubectl</a:t>
            </a:r>
            <a:r>
              <a:rPr lang="en-US" dirty="0"/>
              <a:t> get </a:t>
            </a:r>
            <a:r>
              <a:rPr lang="en-US" dirty="0" err="1"/>
              <a:t>rs</a:t>
            </a:r>
            <a:endParaRPr lang="en-US" dirty="0"/>
          </a:p>
          <a:p>
            <a:endParaRPr lang="en-US" dirty="0"/>
          </a:p>
          <a:p>
            <a:pPr marL="0" indent="0">
              <a:buNone/>
            </a:pPr>
            <a:r>
              <a:rPr lang="en-US" dirty="0"/>
              <a:t>To get the complete details about the </a:t>
            </a:r>
            <a:r>
              <a:rPr lang="en-US" dirty="0" err="1"/>
              <a:t>replicaset</a:t>
            </a:r>
            <a:r>
              <a:rPr lang="en-US" dirty="0"/>
              <a:t>,</a:t>
            </a:r>
          </a:p>
          <a:p>
            <a:endParaRPr lang="en-US" dirty="0"/>
          </a:p>
          <a:p>
            <a:pPr marL="0" indent="0">
              <a:buNone/>
            </a:pPr>
            <a:r>
              <a:rPr lang="en-US" dirty="0" err="1"/>
              <a:t>Kubectl</a:t>
            </a:r>
            <a:r>
              <a:rPr lang="en-US" dirty="0"/>
              <a:t> describe </a:t>
            </a:r>
            <a:r>
              <a:rPr lang="en-US" dirty="0" err="1"/>
              <a:t>rs</a:t>
            </a:r>
            <a:r>
              <a:rPr lang="en-US" dirty="0"/>
              <a:t> &lt;</a:t>
            </a:r>
            <a:r>
              <a:rPr lang="en-US" dirty="0" err="1"/>
              <a:t>rs_name</a:t>
            </a:r>
            <a:r>
              <a:rPr lang="en-US" dirty="0"/>
              <a:t>&gt;</a:t>
            </a:r>
          </a:p>
          <a:p>
            <a:endParaRPr lang="en-US" dirty="0"/>
          </a:p>
          <a:p>
            <a:r>
              <a:rPr lang="en-US" dirty="0"/>
              <a:t>To delete the </a:t>
            </a:r>
            <a:r>
              <a:rPr lang="en-US" dirty="0" err="1"/>
              <a:t>replicaset</a:t>
            </a:r>
            <a:r>
              <a:rPr lang="en-US" dirty="0"/>
              <a:t>,</a:t>
            </a:r>
          </a:p>
          <a:p>
            <a:endParaRPr lang="en-US" dirty="0"/>
          </a:p>
          <a:p>
            <a:pPr marL="0" indent="0">
              <a:buNone/>
            </a:pPr>
            <a:r>
              <a:rPr lang="en-US" dirty="0" err="1"/>
              <a:t>Kubectl</a:t>
            </a:r>
            <a:r>
              <a:rPr lang="en-US" dirty="0"/>
              <a:t> delete </a:t>
            </a:r>
            <a:r>
              <a:rPr lang="en-US" dirty="0" err="1"/>
              <a:t>rs</a:t>
            </a:r>
            <a:r>
              <a:rPr lang="en-US" dirty="0"/>
              <a:t> &lt;</a:t>
            </a:r>
            <a:r>
              <a:rPr lang="en-US" dirty="0" err="1"/>
              <a:t>rs_name</a:t>
            </a:r>
            <a:r>
              <a:rPr lang="en-US" dirty="0"/>
              <a:t>&gt;</a:t>
            </a:r>
          </a:p>
        </p:txBody>
      </p:sp>
    </p:spTree>
    <p:extLst>
      <p:ext uri="{BB962C8B-B14F-4D97-AF65-F5344CB8AC3E}">
        <p14:creationId xmlns:p14="http://schemas.microsoft.com/office/powerpoint/2010/main" val="353637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0D41-88FE-4FF7-BCA6-2A959BF1E2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2FF2C8-B39E-4531-A8AD-CB4620C2AB9F}"/>
              </a:ext>
            </a:extLst>
          </p:cNvPr>
          <p:cNvSpPr>
            <a:spLocks noGrp="1"/>
          </p:cNvSpPr>
          <p:nvPr>
            <p:ph idx="1"/>
          </p:nvPr>
        </p:nvSpPr>
        <p:spPr/>
        <p:txBody>
          <a:bodyPr>
            <a:normAutofit lnSpcReduction="10000"/>
          </a:bodyPr>
          <a:lstStyle/>
          <a:p>
            <a:pPr marL="0" indent="0">
              <a:buNone/>
            </a:pPr>
            <a:r>
              <a:rPr lang="en-US" dirty="0"/>
              <a:t>Below command can be run to get the replication controller running in the cluster</a:t>
            </a:r>
          </a:p>
          <a:p>
            <a:endParaRPr lang="en-US" dirty="0"/>
          </a:p>
          <a:p>
            <a:pPr marL="0" indent="0">
              <a:buNone/>
            </a:pPr>
            <a:r>
              <a:rPr lang="en-US" dirty="0" err="1"/>
              <a:t>kubectl</a:t>
            </a:r>
            <a:r>
              <a:rPr lang="en-US" dirty="0"/>
              <a:t> get </a:t>
            </a:r>
            <a:r>
              <a:rPr lang="en-US" dirty="0" err="1"/>
              <a:t>rc</a:t>
            </a:r>
            <a:endParaRPr lang="en-US" dirty="0"/>
          </a:p>
          <a:p>
            <a:endParaRPr lang="en-US" dirty="0"/>
          </a:p>
          <a:p>
            <a:pPr marL="0" indent="0">
              <a:buNone/>
            </a:pPr>
            <a:r>
              <a:rPr lang="en-US" dirty="0"/>
              <a:t>To check the pods running with the label identified in replication controller:</a:t>
            </a:r>
          </a:p>
          <a:p>
            <a:endParaRPr lang="en-US" dirty="0"/>
          </a:p>
          <a:p>
            <a:pPr marL="0" indent="0">
              <a:buNone/>
            </a:pPr>
            <a:r>
              <a:rPr lang="en-US" dirty="0" err="1"/>
              <a:t>kubectl</a:t>
            </a:r>
            <a:r>
              <a:rPr lang="en-US" dirty="0"/>
              <a:t> get po -l &lt;</a:t>
            </a:r>
            <a:r>
              <a:rPr lang="en-US" dirty="0" err="1"/>
              <a:t>lables</a:t>
            </a:r>
            <a:r>
              <a:rPr lang="en-US" dirty="0"/>
              <a:t>&gt;</a:t>
            </a:r>
          </a:p>
          <a:p>
            <a:pPr marL="0" indent="0">
              <a:buNone/>
            </a:pPr>
            <a:r>
              <a:rPr lang="en-US" dirty="0"/>
              <a:t>E.g.</a:t>
            </a:r>
          </a:p>
          <a:p>
            <a:pPr marL="0" indent="0">
              <a:buNone/>
            </a:pPr>
            <a:r>
              <a:rPr lang="en-US" dirty="0" err="1"/>
              <a:t>kubectl</a:t>
            </a:r>
            <a:r>
              <a:rPr lang="en-US" dirty="0"/>
              <a:t> get po -l app=prod</a:t>
            </a:r>
          </a:p>
        </p:txBody>
      </p:sp>
    </p:spTree>
    <p:extLst>
      <p:ext uri="{BB962C8B-B14F-4D97-AF65-F5344CB8AC3E}">
        <p14:creationId xmlns:p14="http://schemas.microsoft.com/office/powerpoint/2010/main" val="235313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1E26-30F3-4488-BBDB-B52F373B2A8A}"/>
              </a:ext>
            </a:extLst>
          </p:cNvPr>
          <p:cNvSpPr>
            <a:spLocks noGrp="1"/>
          </p:cNvSpPr>
          <p:nvPr>
            <p:ph type="title"/>
          </p:nvPr>
        </p:nvSpPr>
        <p:spPr/>
        <p:txBody>
          <a:bodyPr/>
          <a:lstStyle/>
          <a:p>
            <a:r>
              <a:rPr lang="en-US" dirty="0"/>
              <a:t>Scale up and scale down</a:t>
            </a:r>
          </a:p>
        </p:txBody>
      </p:sp>
      <p:sp>
        <p:nvSpPr>
          <p:cNvPr id="3" name="Content Placeholder 2">
            <a:extLst>
              <a:ext uri="{FF2B5EF4-FFF2-40B4-BE49-F238E27FC236}">
                <a16:creationId xmlns:a16="http://schemas.microsoft.com/office/drawing/2014/main" id="{A7B31175-3281-4160-A635-A96A41BF0D14}"/>
              </a:ext>
            </a:extLst>
          </p:cNvPr>
          <p:cNvSpPr>
            <a:spLocks noGrp="1"/>
          </p:cNvSpPr>
          <p:nvPr>
            <p:ph idx="1"/>
          </p:nvPr>
        </p:nvSpPr>
        <p:spPr/>
        <p:txBody>
          <a:bodyPr>
            <a:normAutofit/>
          </a:bodyPr>
          <a:lstStyle/>
          <a:p>
            <a:pPr marL="0" indent="0">
              <a:buNone/>
            </a:pPr>
            <a:r>
              <a:rPr lang="en-US" dirty="0"/>
              <a:t>Application running by Kubernetes can be scale up and scale down in need basis.</a:t>
            </a:r>
          </a:p>
          <a:p>
            <a:endParaRPr lang="en-US" dirty="0"/>
          </a:p>
          <a:p>
            <a:pPr marL="0" indent="0">
              <a:buNone/>
            </a:pPr>
            <a:r>
              <a:rPr lang="en-US" dirty="0"/>
              <a:t>We can use below command to scale up and scale down.</a:t>
            </a:r>
          </a:p>
          <a:p>
            <a:endParaRPr lang="en-US" dirty="0"/>
          </a:p>
          <a:p>
            <a:pPr marL="0" indent="0">
              <a:buNone/>
            </a:pPr>
            <a:r>
              <a:rPr lang="en-US" dirty="0" err="1"/>
              <a:t>kubectl</a:t>
            </a:r>
            <a:r>
              <a:rPr lang="en-US" dirty="0"/>
              <a:t> scale </a:t>
            </a:r>
            <a:r>
              <a:rPr lang="en-US" dirty="0" err="1"/>
              <a:t>rc</a:t>
            </a:r>
            <a:r>
              <a:rPr lang="en-US" dirty="0"/>
              <a:t> &lt;</a:t>
            </a:r>
            <a:r>
              <a:rPr lang="en-US" dirty="0" err="1"/>
              <a:t>rc_name</a:t>
            </a:r>
            <a:r>
              <a:rPr lang="en-US" dirty="0"/>
              <a:t>&gt; --replicas=5</a:t>
            </a:r>
          </a:p>
          <a:p>
            <a:endParaRPr lang="en-US" dirty="0"/>
          </a:p>
          <a:p>
            <a:pPr marL="0" indent="0">
              <a:buNone/>
            </a:pPr>
            <a:r>
              <a:rPr lang="en-US" dirty="0"/>
              <a:t>To scale down just decrease the replicas number.</a:t>
            </a:r>
          </a:p>
          <a:p>
            <a:endParaRPr lang="en-US" dirty="0"/>
          </a:p>
          <a:p>
            <a:pPr marL="0" indent="0">
              <a:buNone/>
            </a:pPr>
            <a:r>
              <a:rPr lang="en-US" dirty="0" err="1"/>
              <a:t>kubectl</a:t>
            </a:r>
            <a:r>
              <a:rPr lang="en-US" dirty="0"/>
              <a:t> scale </a:t>
            </a:r>
            <a:r>
              <a:rPr lang="en-US" dirty="0" err="1"/>
              <a:t>rc</a:t>
            </a:r>
            <a:r>
              <a:rPr lang="en-US" dirty="0"/>
              <a:t> &lt;</a:t>
            </a:r>
            <a:r>
              <a:rPr lang="en-US" dirty="0" err="1"/>
              <a:t>rc_name</a:t>
            </a:r>
            <a:r>
              <a:rPr lang="en-US" dirty="0"/>
              <a:t>&gt; --replicas=2</a:t>
            </a:r>
          </a:p>
        </p:txBody>
      </p:sp>
    </p:spTree>
    <p:extLst>
      <p:ext uri="{BB962C8B-B14F-4D97-AF65-F5344CB8AC3E}">
        <p14:creationId xmlns:p14="http://schemas.microsoft.com/office/powerpoint/2010/main" val="30927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AD5A-6B8B-496C-A342-14BCAA381CDC}"/>
              </a:ext>
            </a:extLst>
          </p:cNvPr>
          <p:cNvSpPr>
            <a:spLocks noGrp="1"/>
          </p:cNvSpPr>
          <p:nvPr>
            <p:ph type="title"/>
          </p:nvPr>
        </p:nvSpPr>
        <p:spPr/>
        <p:txBody>
          <a:bodyPr/>
          <a:lstStyle/>
          <a:p>
            <a:r>
              <a:rPr lang="en-US" dirty="0"/>
              <a:t>Delete the replication controller</a:t>
            </a:r>
          </a:p>
        </p:txBody>
      </p:sp>
      <p:sp>
        <p:nvSpPr>
          <p:cNvPr id="3" name="Content Placeholder 2">
            <a:extLst>
              <a:ext uri="{FF2B5EF4-FFF2-40B4-BE49-F238E27FC236}">
                <a16:creationId xmlns:a16="http://schemas.microsoft.com/office/drawing/2014/main" id="{4771AC45-99F4-40A2-9063-8ED43EE818D6}"/>
              </a:ext>
            </a:extLst>
          </p:cNvPr>
          <p:cNvSpPr>
            <a:spLocks noGrp="1"/>
          </p:cNvSpPr>
          <p:nvPr>
            <p:ph idx="1"/>
          </p:nvPr>
        </p:nvSpPr>
        <p:spPr/>
        <p:txBody>
          <a:bodyPr/>
          <a:lstStyle/>
          <a:p>
            <a:pPr marL="0" indent="0">
              <a:buNone/>
            </a:pPr>
            <a:r>
              <a:rPr lang="en-US" dirty="0"/>
              <a:t>We can delete the replication controller, using </a:t>
            </a:r>
            <a:r>
              <a:rPr lang="en-US" dirty="0" err="1"/>
              <a:t>kubectl</a:t>
            </a:r>
            <a:r>
              <a:rPr lang="en-US" dirty="0"/>
              <a:t> delete command.</a:t>
            </a:r>
          </a:p>
          <a:p>
            <a:endParaRPr lang="en-US" dirty="0"/>
          </a:p>
          <a:p>
            <a:pPr marL="0" indent="0">
              <a:buNone/>
            </a:pPr>
            <a:r>
              <a:rPr lang="en-US" dirty="0" err="1"/>
              <a:t>kubectl</a:t>
            </a:r>
            <a:r>
              <a:rPr lang="en-US" dirty="0"/>
              <a:t> delete </a:t>
            </a:r>
            <a:r>
              <a:rPr lang="en-US" dirty="0" err="1"/>
              <a:t>rc</a:t>
            </a:r>
            <a:r>
              <a:rPr lang="en-US" dirty="0"/>
              <a:t> &lt;</a:t>
            </a:r>
            <a:r>
              <a:rPr lang="en-US" dirty="0" err="1"/>
              <a:t>rc_name</a:t>
            </a:r>
            <a:r>
              <a:rPr lang="en-US" dirty="0"/>
              <a:t>&gt;</a:t>
            </a:r>
          </a:p>
          <a:p>
            <a:endParaRPr lang="en-US" dirty="0"/>
          </a:p>
          <a:p>
            <a:pPr marL="0" indent="0">
              <a:buNone/>
            </a:pPr>
            <a:r>
              <a:rPr lang="en-US" dirty="0"/>
              <a:t>Note :  Once we delete the replication controller, all the pods maintained by replication controller will also get deleted.</a:t>
            </a:r>
          </a:p>
        </p:txBody>
      </p:sp>
    </p:spTree>
    <p:extLst>
      <p:ext uri="{BB962C8B-B14F-4D97-AF65-F5344CB8AC3E}">
        <p14:creationId xmlns:p14="http://schemas.microsoft.com/office/powerpoint/2010/main" val="327337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47A5-37EA-4F7B-A393-B249CD1E28EB}"/>
              </a:ext>
            </a:extLst>
          </p:cNvPr>
          <p:cNvSpPr>
            <a:spLocks noGrp="1"/>
          </p:cNvSpPr>
          <p:nvPr>
            <p:ph type="title"/>
          </p:nvPr>
        </p:nvSpPr>
        <p:spPr/>
        <p:txBody>
          <a:bodyPr/>
          <a:lstStyle/>
          <a:p>
            <a:r>
              <a:rPr lang="en-US" dirty="0" err="1"/>
              <a:t>ReplicaSet</a:t>
            </a:r>
            <a:endParaRPr lang="en-US" dirty="0"/>
          </a:p>
        </p:txBody>
      </p:sp>
      <p:sp>
        <p:nvSpPr>
          <p:cNvPr id="3" name="Content Placeholder 2">
            <a:extLst>
              <a:ext uri="{FF2B5EF4-FFF2-40B4-BE49-F238E27FC236}">
                <a16:creationId xmlns:a16="http://schemas.microsoft.com/office/drawing/2014/main" id="{3E800C8C-8F4C-42EA-BF46-4AA2D06DBED2}"/>
              </a:ext>
            </a:extLst>
          </p:cNvPr>
          <p:cNvSpPr>
            <a:spLocks noGrp="1"/>
          </p:cNvSpPr>
          <p:nvPr>
            <p:ph idx="1"/>
          </p:nvPr>
        </p:nvSpPr>
        <p:spPr/>
        <p:txBody>
          <a:bodyPr>
            <a:normAutofit fontScale="92500" lnSpcReduction="10000"/>
          </a:bodyPr>
          <a:lstStyle/>
          <a:p>
            <a:pPr marL="0" indent="0">
              <a:buNone/>
            </a:pPr>
            <a:r>
              <a:rPr lang="en-US" dirty="0"/>
              <a:t>A </a:t>
            </a:r>
            <a:r>
              <a:rPr lang="en-US" dirty="0" err="1"/>
              <a:t>ReplicaSet</a:t>
            </a:r>
            <a:r>
              <a:rPr lang="en-US" dirty="0"/>
              <a:t> is a process that runs multiple instances of a Pod and keeps the specified number of Pods constant. </a:t>
            </a:r>
          </a:p>
          <a:p>
            <a:endParaRPr lang="en-US" dirty="0"/>
          </a:p>
          <a:p>
            <a:pPr marL="0" indent="0">
              <a:buNone/>
            </a:pPr>
            <a:r>
              <a:rPr lang="en-US" dirty="0"/>
              <a:t>It maintains the specified number of instance is running at any given point of time.  </a:t>
            </a:r>
          </a:p>
          <a:p>
            <a:endParaRPr lang="en-US" dirty="0"/>
          </a:p>
          <a:p>
            <a:pPr marL="0" indent="0">
              <a:buNone/>
            </a:pPr>
            <a:r>
              <a:rPr lang="en-US" dirty="0" err="1"/>
              <a:t>ReplicaSet</a:t>
            </a:r>
            <a:r>
              <a:rPr lang="en-US" dirty="0"/>
              <a:t> helps bring up a new instance of a Pod when the existing one fails, scale it up when the running instances are not up to the specified number, and scale down or delete Pods if another instance with the same label is created.</a:t>
            </a:r>
          </a:p>
          <a:p>
            <a:endParaRPr lang="en-US" dirty="0"/>
          </a:p>
          <a:p>
            <a:pPr marL="0" indent="0">
              <a:buNone/>
            </a:pPr>
            <a:r>
              <a:rPr lang="en-US" dirty="0" err="1"/>
              <a:t>ReplicaSet</a:t>
            </a:r>
            <a:r>
              <a:rPr lang="en-US" dirty="0"/>
              <a:t> and Pods are associated with label.</a:t>
            </a:r>
          </a:p>
        </p:txBody>
      </p:sp>
    </p:spTree>
    <p:extLst>
      <p:ext uri="{BB962C8B-B14F-4D97-AF65-F5344CB8AC3E}">
        <p14:creationId xmlns:p14="http://schemas.microsoft.com/office/powerpoint/2010/main" val="77166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F8BD-C3B5-4C01-8138-7A29DFC0AD7C}"/>
              </a:ext>
            </a:extLst>
          </p:cNvPr>
          <p:cNvSpPr>
            <a:spLocks noGrp="1"/>
          </p:cNvSpPr>
          <p:nvPr>
            <p:ph type="title"/>
          </p:nvPr>
        </p:nvSpPr>
        <p:spPr/>
        <p:txBody>
          <a:bodyPr/>
          <a:lstStyle/>
          <a:p>
            <a:r>
              <a:rPr lang="en-US" dirty="0"/>
              <a:t>Difference between </a:t>
            </a:r>
            <a:r>
              <a:rPr lang="en-US" dirty="0" err="1"/>
              <a:t>ReplicaSet</a:t>
            </a:r>
            <a:r>
              <a:rPr lang="en-US" dirty="0"/>
              <a:t> vs Replication controller</a:t>
            </a:r>
          </a:p>
        </p:txBody>
      </p:sp>
      <p:sp>
        <p:nvSpPr>
          <p:cNvPr id="3" name="Content Placeholder 2">
            <a:extLst>
              <a:ext uri="{FF2B5EF4-FFF2-40B4-BE49-F238E27FC236}">
                <a16:creationId xmlns:a16="http://schemas.microsoft.com/office/drawing/2014/main" id="{7D0B9C02-C9C4-4164-B329-5D54CEB59454}"/>
              </a:ext>
            </a:extLst>
          </p:cNvPr>
          <p:cNvSpPr>
            <a:spLocks noGrp="1"/>
          </p:cNvSpPr>
          <p:nvPr>
            <p:ph idx="1"/>
          </p:nvPr>
        </p:nvSpPr>
        <p:spPr/>
        <p:txBody>
          <a:bodyPr>
            <a:normAutofit lnSpcReduction="10000"/>
          </a:bodyPr>
          <a:lstStyle/>
          <a:p>
            <a:pPr marL="0" indent="0">
              <a:buNone/>
            </a:pPr>
            <a:r>
              <a:rPr lang="en-US" dirty="0" err="1"/>
              <a:t>ReplicaSet</a:t>
            </a:r>
            <a:r>
              <a:rPr lang="en-US" dirty="0"/>
              <a:t> is known as next generation replication controller.</a:t>
            </a:r>
          </a:p>
          <a:p>
            <a:endParaRPr lang="en-US" dirty="0"/>
          </a:p>
          <a:p>
            <a:pPr marL="0" indent="0">
              <a:buNone/>
            </a:pPr>
            <a:r>
              <a:rPr lang="en-US" dirty="0"/>
              <a:t>Replication controller was introduced in v1 stable release of Kubernetes, where </a:t>
            </a:r>
            <a:r>
              <a:rPr lang="en-US" dirty="0" err="1"/>
              <a:t>ReplicaSet</a:t>
            </a:r>
            <a:r>
              <a:rPr lang="en-US" dirty="0"/>
              <a:t> was introduced in next stable release i.e. apps/v1.</a:t>
            </a:r>
          </a:p>
          <a:p>
            <a:endParaRPr lang="en-US" dirty="0"/>
          </a:p>
          <a:p>
            <a:pPr marL="0" indent="0">
              <a:buNone/>
            </a:pPr>
            <a:r>
              <a:rPr lang="en-US" dirty="0"/>
              <a:t>The only difference between </a:t>
            </a:r>
            <a:r>
              <a:rPr lang="en-US" dirty="0" err="1"/>
              <a:t>ReplicaSet</a:t>
            </a:r>
            <a:r>
              <a:rPr lang="en-US" dirty="0"/>
              <a:t> with Replication controller is the selector type.</a:t>
            </a:r>
          </a:p>
          <a:p>
            <a:endParaRPr lang="en-US" dirty="0"/>
          </a:p>
          <a:p>
            <a:pPr marL="0" indent="0">
              <a:buNone/>
            </a:pPr>
            <a:r>
              <a:rPr lang="en-US" dirty="0"/>
              <a:t>The replication controller supports equality based selectors whereas the replica set supports equality based as well as set based selectors.</a:t>
            </a:r>
          </a:p>
        </p:txBody>
      </p:sp>
    </p:spTree>
    <p:extLst>
      <p:ext uri="{BB962C8B-B14F-4D97-AF65-F5344CB8AC3E}">
        <p14:creationId xmlns:p14="http://schemas.microsoft.com/office/powerpoint/2010/main" val="417995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0CA0-3272-4E24-A666-F8E204B03DCB}"/>
              </a:ext>
            </a:extLst>
          </p:cNvPr>
          <p:cNvSpPr>
            <a:spLocks noGrp="1"/>
          </p:cNvSpPr>
          <p:nvPr>
            <p:ph type="title"/>
          </p:nvPr>
        </p:nvSpPr>
        <p:spPr/>
        <p:txBody>
          <a:bodyPr/>
          <a:lstStyle/>
          <a:p>
            <a:r>
              <a:rPr lang="en-US" dirty="0"/>
              <a:t>Equality based selectors</a:t>
            </a:r>
          </a:p>
        </p:txBody>
      </p:sp>
      <p:sp>
        <p:nvSpPr>
          <p:cNvPr id="3" name="Content Placeholder 2">
            <a:extLst>
              <a:ext uri="{FF2B5EF4-FFF2-40B4-BE49-F238E27FC236}">
                <a16:creationId xmlns:a16="http://schemas.microsoft.com/office/drawing/2014/main" id="{FBF9B1FE-AE69-4EAD-BED2-5DFDB2882592}"/>
              </a:ext>
            </a:extLst>
          </p:cNvPr>
          <p:cNvSpPr>
            <a:spLocks noGrp="1"/>
          </p:cNvSpPr>
          <p:nvPr>
            <p:ph idx="1"/>
          </p:nvPr>
        </p:nvSpPr>
        <p:spPr/>
        <p:txBody>
          <a:bodyPr>
            <a:normAutofit lnSpcReduction="10000"/>
          </a:bodyPr>
          <a:lstStyle/>
          <a:p>
            <a:pPr marL="0" indent="0">
              <a:buNone/>
            </a:pPr>
            <a:r>
              <a:rPr lang="en-US" dirty="0"/>
              <a:t>Operators which are used in equality based selectors are =,== and !=</a:t>
            </a:r>
          </a:p>
          <a:p>
            <a:endParaRPr lang="en-US" dirty="0"/>
          </a:p>
          <a:p>
            <a:pPr marL="0" indent="0">
              <a:buNone/>
            </a:pPr>
            <a:r>
              <a:rPr lang="en-US" dirty="0"/>
              <a:t>E.g. app =prod</a:t>
            </a:r>
          </a:p>
          <a:p>
            <a:pPr marL="0" indent="0">
              <a:buNone/>
            </a:pPr>
            <a:r>
              <a:rPr lang="en-US" dirty="0"/>
              <a:t>        app != prod</a:t>
            </a:r>
          </a:p>
          <a:p>
            <a:endParaRPr lang="en-US" dirty="0"/>
          </a:p>
          <a:p>
            <a:pPr marL="0" indent="0">
              <a:buNone/>
            </a:pPr>
            <a:r>
              <a:rPr lang="en-US" dirty="0"/>
              <a:t>Equality based selectors allow to filter by label’s key and value.</a:t>
            </a:r>
          </a:p>
          <a:p>
            <a:endParaRPr lang="en-US" dirty="0"/>
          </a:p>
          <a:p>
            <a:pPr marL="0" indent="0">
              <a:buNone/>
            </a:pPr>
            <a:r>
              <a:rPr lang="en-US" dirty="0"/>
              <a:t>How is equality based selectors are used in </a:t>
            </a:r>
            <a:r>
              <a:rPr lang="en-US" dirty="0" err="1"/>
              <a:t>kubectl</a:t>
            </a:r>
            <a:r>
              <a:rPr lang="en-US" dirty="0"/>
              <a:t> command?</a:t>
            </a:r>
          </a:p>
          <a:p>
            <a:endParaRPr lang="en-US" dirty="0"/>
          </a:p>
          <a:p>
            <a:pPr marL="0" indent="0">
              <a:buNone/>
            </a:pPr>
            <a:r>
              <a:rPr lang="en-US" dirty="0" err="1"/>
              <a:t>kubectl</a:t>
            </a:r>
            <a:r>
              <a:rPr lang="en-US" dirty="0"/>
              <a:t> get po -l app=prod</a:t>
            </a:r>
          </a:p>
        </p:txBody>
      </p:sp>
    </p:spTree>
    <p:extLst>
      <p:ext uri="{BB962C8B-B14F-4D97-AF65-F5344CB8AC3E}">
        <p14:creationId xmlns:p14="http://schemas.microsoft.com/office/powerpoint/2010/main" val="369276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8ACE-D797-4E42-A402-56C9FA25298E}"/>
              </a:ext>
            </a:extLst>
          </p:cNvPr>
          <p:cNvSpPr>
            <a:spLocks noGrp="1"/>
          </p:cNvSpPr>
          <p:nvPr>
            <p:ph type="title"/>
          </p:nvPr>
        </p:nvSpPr>
        <p:spPr/>
        <p:txBody>
          <a:bodyPr/>
          <a:lstStyle/>
          <a:p>
            <a:r>
              <a:rPr lang="en-US" dirty="0"/>
              <a:t>Set based selectors</a:t>
            </a:r>
          </a:p>
        </p:txBody>
      </p:sp>
      <p:sp>
        <p:nvSpPr>
          <p:cNvPr id="3" name="Content Placeholder 2">
            <a:extLst>
              <a:ext uri="{FF2B5EF4-FFF2-40B4-BE49-F238E27FC236}">
                <a16:creationId xmlns:a16="http://schemas.microsoft.com/office/drawing/2014/main" id="{61FB7509-3D92-4F0D-BB41-A1D165559C18}"/>
              </a:ext>
            </a:extLst>
          </p:cNvPr>
          <p:cNvSpPr>
            <a:spLocks noGrp="1"/>
          </p:cNvSpPr>
          <p:nvPr>
            <p:ph idx="1"/>
          </p:nvPr>
        </p:nvSpPr>
        <p:spPr/>
        <p:txBody>
          <a:bodyPr>
            <a:normAutofit fontScale="92500" lnSpcReduction="20000"/>
          </a:bodyPr>
          <a:lstStyle/>
          <a:p>
            <a:pPr marL="0" indent="0">
              <a:buNone/>
            </a:pPr>
            <a:r>
              <a:rPr lang="en-US" dirty="0"/>
              <a:t>The operators which was used in set based selectors are : </a:t>
            </a:r>
            <a:r>
              <a:rPr lang="en-US" dirty="0" err="1"/>
              <a:t>in,notin</a:t>
            </a:r>
            <a:r>
              <a:rPr lang="en-US" dirty="0"/>
              <a:t> and exists</a:t>
            </a:r>
          </a:p>
          <a:p>
            <a:endParaRPr lang="en-US" dirty="0"/>
          </a:p>
          <a:p>
            <a:pPr marL="0" indent="0">
              <a:buNone/>
            </a:pPr>
            <a:r>
              <a:rPr lang="en-US" dirty="0"/>
              <a:t>E.g. env in (</a:t>
            </a:r>
            <a:r>
              <a:rPr lang="en-US" dirty="0" err="1"/>
              <a:t>prod,qa</a:t>
            </a:r>
            <a:r>
              <a:rPr lang="en-US" dirty="0"/>
              <a:t>)</a:t>
            </a:r>
          </a:p>
          <a:p>
            <a:pPr marL="0" indent="0">
              <a:buNone/>
            </a:pPr>
            <a:r>
              <a:rPr lang="en-US" dirty="0"/>
              <a:t>Tier </a:t>
            </a:r>
            <a:r>
              <a:rPr lang="en-US" dirty="0" err="1"/>
              <a:t>notin</a:t>
            </a:r>
            <a:r>
              <a:rPr lang="en-US" dirty="0"/>
              <a:t>(</a:t>
            </a:r>
            <a:r>
              <a:rPr lang="en-US" dirty="0" err="1"/>
              <a:t>frontend,backend</a:t>
            </a:r>
            <a:r>
              <a:rPr lang="en-US" dirty="0"/>
              <a:t>)</a:t>
            </a:r>
          </a:p>
          <a:p>
            <a:endParaRPr lang="en-US" dirty="0"/>
          </a:p>
          <a:p>
            <a:pPr marL="0" indent="0">
              <a:buNone/>
            </a:pPr>
            <a:r>
              <a:rPr lang="en-US" dirty="0"/>
              <a:t>Unlike Equality based, Set-based label selectors allow filtering keys according to a set of values</a:t>
            </a:r>
          </a:p>
          <a:p>
            <a:endParaRPr lang="en-US" dirty="0"/>
          </a:p>
          <a:p>
            <a:pPr marL="0" indent="0">
              <a:buNone/>
            </a:pPr>
            <a:r>
              <a:rPr lang="en-US" dirty="0"/>
              <a:t>How is set based selectors are used in </a:t>
            </a:r>
            <a:r>
              <a:rPr lang="en-US" dirty="0" err="1"/>
              <a:t>kubectl</a:t>
            </a:r>
            <a:r>
              <a:rPr lang="en-US" dirty="0"/>
              <a:t> command?</a:t>
            </a:r>
          </a:p>
          <a:p>
            <a:endParaRPr lang="en-US" dirty="0"/>
          </a:p>
          <a:p>
            <a:pPr marL="0" indent="0">
              <a:buNone/>
            </a:pPr>
            <a:r>
              <a:rPr lang="en-US" dirty="0" err="1"/>
              <a:t>kubectl</a:t>
            </a:r>
            <a:r>
              <a:rPr lang="en-US" dirty="0"/>
              <a:t> get po -l env in (</a:t>
            </a:r>
            <a:r>
              <a:rPr lang="en-US" dirty="0" err="1"/>
              <a:t>prod,qa</a:t>
            </a:r>
            <a:r>
              <a:rPr lang="en-US" dirty="0"/>
              <a:t>)</a:t>
            </a:r>
          </a:p>
          <a:p>
            <a:endParaRPr lang="en-US" dirty="0"/>
          </a:p>
          <a:p>
            <a:endParaRPr lang="en-US" dirty="0"/>
          </a:p>
        </p:txBody>
      </p:sp>
    </p:spTree>
    <p:extLst>
      <p:ext uri="{BB962C8B-B14F-4D97-AF65-F5344CB8AC3E}">
        <p14:creationId xmlns:p14="http://schemas.microsoft.com/office/powerpoint/2010/main" val="303206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B20-F4E1-4AED-B330-3E636281BDC3}"/>
              </a:ext>
            </a:extLst>
          </p:cNvPr>
          <p:cNvSpPr>
            <a:spLocks noGrp="1"/>
          </p:cNvSpPr>
          <p:nvPr>
            <p:ph type="title"/>
          </p:nvPr>
        </p:nvSpPr>
        <p:spPr/>
        <p:txBody>
          <a:bodyPr/>
          <a:lstStyle/>
          <a:p>
            <a:r>
              <a:rPr lang="en-US" dirty="0" err="1"/>
              <a:t>ReplicaSet</a:t>
            </a:r>
            <a:r>
              <a:rPr lang="en-US" dirty="0"/>
              <a:t> manifest file</a:t>
            </a:r>
          </a:p>
        </p:txBody>
      </p:sp>
      <p:sp>
        <p:nvSpPr>
          <p:cNvPr id="3" name="Content Placeholder 2">
            <a:extLst>
              <a:ext uri="{FF2B5EF4-FFF2-40B4-BE49-F238E27FC236}">
                <a16:creationId xmlns:a16="http://schemas.microsoft.com/office/drawing/2014/main" id="{66E60DB0-B636-439C-862A-A3E1A0A94568}"/>
              </a:ext>
            </a:extLst>
          </p:cNvPr>
          <p:cNvSpPr>
            <a:spLocks noGrp="1"/>
          </p:cNvSpPr>
          <p:nvPr>
            <p:ph idx="1"/>
          </p:nvPr>
        </p:nvSpPr>
        <p:spPr/>
        <p:txBody>
          <a:bodyPr>
            <a:normAutofit fontScale="25000" lnSpcReduction="20000"/>
          </a:bodyPr>
          <a:lstStyle/>
          <a:p>
            <a:pPr marL="0" indent="0">
              <a:buNone/>
            </a:pPr>
            <a:r>
              <a:rPr lang="en-US" dirty="0" err="1"/>
              <a:t>apiVersion</a:t>
            </a:r>
            <a:r>
              <a:rPr lang="en-US" dirty="0"/>
              <a:t>: apps/v1</a:t>
            </a:r>
          </a:p>
          <a:p>
            <a:pPr marL="0" indent="0">
              <a:buNone/>
            </a:pPr>
            <a:r>
              <a:rPr lang="en-US" dirty="0"/>
              <a:t>kind: </a:t>
            </a:r>
            <a:r>
              <a:rPr lang="en-US" dirty="0" err="1"/>
              <a:t>ReplicaSet</a:t>
            </a:r>
            <a:endParaRPr lang="en-US" dirty="0"/>
          </a:p>
          <a:p>
            <a:pPr marL="0" indent="0">
              <a:buNone/>
            </a:pPr>
            <a:r>
              <a:rPr lang="en-US" dirty="0"/>
              <a:t>metadata: </a:t>
            </a:r>
          </a:p>
          <a:p>
            <a:pPr marL="0" indent="0">
              <a:buNone/>
            </a:pPr>
            <a:r>
              <a:rPr lang="en-US" dirty="0"/>
              <a:t>  name: </a:t>
            </a:r>
            <a:r>
              <a:rPr lang="en-US" dirty="0" err="1"/>
              <a:t>nginx-rs</a:t>
            </a:r>
            <a:endParaRPr lang="en-US" dirty="0"/>
          </a:p>
          <a:p>
            <a:pPr marL="0" indent="0">
              <a:buNone/>
            </a:pPr>
            <a:r>
              <a:rPr lang="en-US" dirty="0"/>
              <a:t>spec:</a:t>
            </a:r>
          </a:p>
          <a:p>
            <a:pPr marL="0" indent="0">
              <a:buNone/>
            </a:pPr>
            <a:r>
              <a:rPr lang="en-US" dirty="0"/>
              <a:t>  replicas: 3</a:t>
            </a:r>
          </a:p>
          <a:p>
            <a:pPr marL="0" indent="0">
              <a:buNone/>
            </a:pPr>
            <a:r>
              <a:rPr lang="en-US" dirty="0"/>
              <a:t>  selector:</a:t>
            </a:r>
          </a:p>
          <a:p>
            <a:pPr marL="0" indent="0">
              <a:buNone/>
            </a:pPr>
            <a:r>
              <a:rPr lang="en-US" dirty="0"/>
              <a:t>    </a:t>
            </a:r>
            <a:r>
              <a:rPr lang="en-US" dirty="0" err="1"/>
              <a:t>matchLabels</a:t>
            </a:r>
            <a:r>
              <a:rPr lang="en-US" dirty="0"/>
              <a:t>:</a:t>
            </a:r>
          </a:p>
          <a:p>
            <a:pPr marL="0" indent="0">
              <a:buNone/>
            </a:pPr>
            <a:r>
              <a:rPr lang="en-US" dirty="0"/>
              <a:t>      env: prod</a:t>
            </a:r>
          </a:p>
          <a:p>
            <a:pPr marL="0" indent="0">
              <a:buNone/>
            </a:pPr>
            <a:r>
              <a:rPr lang="en-US" dirty="0"/>
              <a:t>    </a:t>
            </a:r>
            <a:r>
              <a:rPr lang="en-US" dirty="0" err="1"/>
              <a:t>matchExpressions</a:t>
            </a:r>
            <a:r>
              <a:rPr lang="en-US" dirty="0"/>
              <a:t>:</a:t>
            </a:r>
          </a:p>
          <a:p>
            <a:pPr marL="0" indent="0">
              <a:buNone/>
            </a:pPr>
            <a:r>
              <a:rPr lang="en-US" dirty="0"/>
              <a:t>    - { key: tier, operator: In, values: [frontend] }</a:t>
            </a:r>
          </a:p>
          <a:p>
            <a:pPr marL="0" indent="0">
              <a:buNone/>
            </a:pPr>
            <a:r>
              <a:rPr lang="en-US" dirty="0"/>
              <a:t>  template:</a:t>
            </a:r>
          </a:p>
          <a:p>
            <a:pPr marL="0" indent="0">
              <a:buNone/>
            </a:pPr>
            <a:r>
              <a:rPr lang="en-US" dirty="0"/>
              <a:t>    metadata:</a:t>
            </a:r>
          </a:p>
          <a:p>
            <a:pPr marL="0" indent="0">
              <a:buNone/>
            </a:pPr>
            <a:r>
              <a:rPr lang="en-US" dirty="0"/>
              <a:t>      name: </a:t>
            </a:r>
            <a:r>
              <a:rPr lang="en-US" dirty="0" err="1"/>
              <a:t>nginx</a:t>
            </a:r>
            <a:endParaRPr lang="en-US" dirty="0"/>
          </a:p>
          <a:p>
            <a:pPr marL="0" indent="0">
              <a:buNone/>
            </a:pPr>
            <a:r>
              <a:rPr lang="en-US" dirty="0"/>
              <a:t>      labels: </a:t>
            </a:r>
          </a:p>
          <a:p>
            <a:pPr marL="0" indent="0">
              <a:buNone/>
            </a:pPr>
            <a:r>
              <a:rPr lang="en-US" dirty="0"/>
              <a:t>        env: prod</a:t>
            </a:r>
          </a:p>
          <a:p>
            <a:pPr marL="0" indent="0">
              <a:buNone/>
            </a:pPr>
            <a:r>
              <a:rPr lang="en-US" dirty="0"/>
              <a:t>        tier: frontend</a:t>
            </a:r>
          </a:p>
          <a:p>
            <a:pPr marL="0" indent="0">
              <a:buNone/>
            </a:pPr>
            <a:r>
              <a:rPr lang="en-US" dirty="0"/>
              <a:t>    spec:</a:t>
            </a:r>
          </a:p>
          <a:p>
            <a:pPr marL="0" indent="0">
              <a:buNone/>
            </a:pPr>
            <a:r>
              <a:rPr lang="en-US" dirty="0"/>
              <a:t>      containers:</a:t>
            </a:r>
          </a:p>
          <a:p>
            <a:pPr marL="0" indent="0">
              <a:buNone/>
            </a:pPr>
            <a:r>
              <a:rPr lang="en-US" dirty="0"/>
              <a:t>      - name: </a:t>
            </a:r>
            <a:r>
              <a:rPr lang="en-US" dirty="0" err="1"/>
              <a:t>nginx</a:t>
            </a:r>
            <a:r>
              <a:rPr lang="en-US" dirty="0"/>
              <a:t>-container</a:t>
            </a:r>
          </a:p>
          <a:p>
            <a:pPr marL="0" indent="0">
              <a:buNone/>
            </a:pPr>
            <a:r>
              <a:rPr lang="en-US" dirty="0"/>
              <a:t>        image: </a:t>
            </a:r>
            <a:r>
              <a:rPr lang="en-US" dirty="0" err="1"/>
              <a:t>nginx</a:t>
            </a:r>
            <a:endParaRPr lang="en-US" dirty="0"/>
          </a:p>
        </p:txBody>
      </p:sp>
    </p:spTree>
    <p:extLst>
      <p:ext uri="{BB962C8B-B14F-4D97-AF65-F5344CB8AC3E}">
        <p14:creationId xmlns:p14="http://schemas.microsoft.com/office/powerpoint/2010/main" val="2763791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601</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RC continue..</vt:lpstr>
      <vt:lpstr>PowerPoint Presentation</vt:lpstr>
      <vt:lpstr>Scale up and scale down</vt:lpstr>
      <vt:lpstr>Delete the replication controller</vt:lpstr>
      <vt:lpstr>ReplicaSet</vt:lpstr>
      <vt:lpstr>Difference between ReplicaSet vs Replication controller</vt:lpstr>
      <vt:lpstr>Equality based selectors</vt:lpstr>
      <vt:lpstr>Set based selectors</vt:lpstr>
      <vt:lpstr>ReplicaSet manifest file</vt:lpstr>
      <vt:lpstr>Kubectl command for replicaset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 continue..</dc:title>
  <dc:creator>Shrivastwa, AbhishekX</dc:creator>
  <cp:lastModifiedBy>Shrivastwa, AbhishekX</cp:lastModifiedBy>
  <cp:revision>13</cp:revision>
  <dcterms:created xsi:type="dcterms:W3CDTF">2021-12-16T10:47:09Z</dcterms:created>
  <dcterms:modified xsi:type="dcterms:W3CDTF">2021-12-16T11:54:13Z</dcterms:modified>
</cp:coreProperties>
</file>