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4" d="100"/>
          <a:sy n="94" d="100"/>
        </p:scale>
        <p:origin x="274" y="-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42FA-F83A-49AD-BC72-A2E4F550CA66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9078-C21A-4B8E-B958-0316DC306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5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42FA-F83A-49AD-BC72-A2E4F550CA66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9078-C21A-4B8E-B958-0316DC306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5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42FA-F83A-49AD-BC72-A2E4F550CA66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9078-C21A-4B8E-B958-0316DC306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28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42FA-F83A-49AD-BC72-A2E4F550CA66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9078-C21A-4B8E-B958-0316DC30607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8183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42FA-F83A-49AD-BC72-A2E4F550CA66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9078-C21A-4B8E-B958-0316DC306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22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42FA-F83A-49AD-BC72-A2E4F550CA66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9078-C21A-4B8E-B958-0316DC306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61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42FA-F83A-49AD-BC72-A2E4F550CA66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9078-C21A-4B8E-B958-0316DC306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16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42FA-F83A-49AD-BC72-A2E4F550CA66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9078-C21A-4B8E-B958-0316DC306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90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42FA-F83A-49AD-BC72-A2E4F550CA66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9078-C21A-4B8E-B958-0316DC306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5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42FA-F83A-49AD-BC72-A2E4F550CA66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9078-C21A-4B8E-B958-0316DC306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42FA-F83A-49AD-BC72-A2E4F550CA66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9078-C21A-4B8E-B958-0316DC306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6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42FA-F83A-49AD-BC72-A2E4F550CA66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9078-C21A-4B8E-B958-0316DC306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5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42FA-F83A-49AD-BC72-A2E4F550CA66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9078-C21A-4B8E-B958-0316DC306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7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42FA-F83A-49AD-BC72-A2E4F550CA66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9078-C21A-4B8E-B958-0316DC306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5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42FA-F83A-49AD-BC72-A2E4F550CA66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9078-C21A-4B8E-B958-0316DC306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2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42FA-F83A-49AD-BC72-A2E4F550CA66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9078-C21A-4B8E-B958-0316DC306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4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42FA-F83A-49AD-BC72-A2E4F550CA66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9078-C21A-4B8E-B958-0316DC306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1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4442FA-F83A-49AD-BC72-A2E4F550CA66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29078-C21A-4B8E-B958-0316DC306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15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EBD5A-E44D-4B52-99AA-D887CA31E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ClusterIP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6837D-1EE3-466E-8528-F8F5B94DB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2904C-93A4-4E24-BC32-33CD6096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frontend-</a:t>
            </a:r>
            <a:r>
              <a:rPr lang="en-US" dirty="0" err="1"/>
              <a:t>service.yaml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3528D-60C4-4D6E-98CC-65B7325C7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pPr marL="0" indent="0">
              <a:buNone/>
            </a:pPr>
            <a:r>
              <a:rPr lang="en-US" dirty="0"/>
              <a:t>kind: Service</a:t>
            </a:r>
          </a:p>
          <a:p>
            <a:pPr marL="0" indent="0">
              <a:buNone/>
            </a:pPr>
            <a:r>
              <a:rPr lang="en-US" dirty="0"/>
              <a:t>metadata:</a:t>
            </a:r>
          </a:p>
          <a:p>
            <a:pPr marL="0" indent="0">
              <a:buNone/>
            </a:pPr>
            <a:r>
              <a:rPr lang="en-US" dirty="0"/>
              <a:t>  name: frontend</a:t>
            </a:r>
          </a:p>
          <a:p>
            <a:pPr marL="0" indent="0">
              <a:buNone/>
            </a:pPr>
            <a:r>
              <a:rPr lang="en-US" dirty="0"/>
              <a:t>  labels:</a:t>
            </a:r>
          </a:p>
          <a:p>
            <a:pPr marL="0" indent="0">
              <a:buNone/>
            </a:pPr>
            <a:r>
              <a:rPr lang="en-US" dirty="0"/>
              <a:t>    app: guestbook</a:t>
            </a:r>
          </a:p>
          <a:p>
            <a:pPr marL="0" indent="0">
              <a:buNone/>
            </a:pPr>
            <a:r>
              <a:rPr lang="en-US" dirty="0"/>
              <a:t>    tier: frontend</a:t>
            </a:r>
          </a:p>
          <a:p>
            <a:pPr marL="0" indent="0">
              <a:buNone/>
            </a:pPr>
            <a:r>
              <a:rPr lang="en-US" dirty="0"/>
              <a:t>spec:</a:t>
            </a:r>
          </a:p>
          <a:p>
            <a:pPr marL="0" indent="0">
              <a:buNone/>
            </a:pPr>
            <a:r>
              <a:rPr lang="en-US" dirty="0"/>
              <a:t>  # if your cluster supports it, uncomment the following to automatically create</a:t>
            </a:r>
          </a:p>
          <a:p>
            <a:pPr marL="0" indent="0">
              <a:buNone/>
            </a:pPr>
            <a:r>
              <a:rPr lang="en-US" dirty="0"/>
              <a:t>  # an external load-balanced IP for the frontend service.</a:t>
            </a:r>
          </a:p>
          <a:p>
            <a:pPr marL="0" indent="0">
              <a:buNone/>
            </a:pPr>
            <a:r>
              <a:rPr lang="en-US" dirty="0"/>
              <a:t>  type: </a:t>
            </a:r>
            <a:r>
              <a:rPr lang="en-US" dirty="0" err="1"/>
              <a:t>NodePort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ports:</a:t>
            </a:r>
          </a:p>
          <a:p>
            <a:pPr marL="0" indent="0">
              <a:buNone/>
            </a:pPr>
            <a:r>
              <a:rPr lang="en-US" dirty="0"/>
              <a:t>  - </a:t>
            </a:r>
            <a:r>
              <a:rPr lang="en-US" dirty="0" err="1"/>
              <a:t>nodePort</a:t>
            </a:r>
            <a:r>
              <a:rPr lang="en-US" dirty="0"/>
              <a:t>: 31300</a:t>
            </a:r>
          </a:p>
          <a:p>
            <a:pPr marL="0" indent="0">
              <a:buNone/>
            </a:pPr>
            <a:r>
              <a:rPr lang="en-US" dirty="0"/>
              <a:t>    port: 80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targetPort</a:t>
            </a:r>
            <a:r>
              <a:rPr lang="en-US" dirty="0"/>
              <a:t>: 80</a:t>
            </a:r>
          </a:p>
          <a:p>
            <a:pPr marL="0" indent="0">
              <a:buNone/>
            </a:pPr>
            <a:r>
              <a:rPr lang="en-US" dirty="0"/>
              <a:t>  selector:</a:t>
            </a:r>
          </a:p>
          <a:p>
            <a:pPr marL="0" indent="0">
              <a:buNone/>
            </a:pPr>
            <a:r>
              <a:rPr lang="en-US" dirty="0"/>
              <a:t>    app: guestbook</a:t>
            </a:r>
          </a:p>
          <a:p>
            <a:pPr marL="0" indent="0">
              <a:buNone/>
            </a:pPr>
            <a:r>
              <a:rPr lang="en-US" dirty="0"/>
              <a:t>    tier: frontend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6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88017-352E-46C4-AEBD-9798392F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clusterIP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958DB-67FC-49B6-AD86-C5319F4FF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It is used to exposes the Service on an internal IP in the cluster. This type makes the Service only reachable from within the cluster.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a type of service which is only accessible within a Kubernetes cluster, or the internal ("virtual") IP of components within a Kubernetes cluster.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IP address that is used for the </a:t>
            </a:r>
            <a:r>
              <a:rPr lang="en-US" dirty="0" err="1"/>
              <a:t>ClusterIP</a:t>
            </a:r>
            <a:r>
              <a:rPr lang="en-US" dirty="0"/>
              <a:t> is not routable outside of the cluster, like the pod IP address 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: </a:t>
            </a:r>
            <a:r>
              <a:rPr lang="en-US" dirty="0" err="1"/>
              <a:t>ClusterIP</a:t>
            </a:r>
            <a:r>
              <a:rPr lang="en-US" dirty="0"/>
              <a:t> is the default service in Kubernetes cluster.</a:t>
            </a:r>
          </a:p>
        </p:txBody>
      </p:sp>
    </p:spTree>
    <p:extLst>
      <p:ext uri="{BB962C8B-B14F-4D97-AF65-F5344CB8AC3E}">
        <p14:creationId xmlns:p14="http://schemas.microsoft.com/office/powerpoint/2010/main" val="375460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27D4E-C2CA-45EC-BAAC-5F6BFF3F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clusterIP</a:t>
            </a:r>
            <a:r>
              <a:rPr lang="en-US" dirty="0"/>
              <a:t> manifest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4D814-A865-4D52-8E42-3A71BC136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pPr marL="0" indent="0">
              <a:buNone/>
            </a:pPr>
            <a:r>
              <a:rPr lang="en-US" dirty="0"/>
              <a:t>kind: Service</a:t>
            </a:r>
          </a:p>
          <a:p>
            <a:pPr marL="0" indent="0">
              <a:buNone/>
            </a:pPr>
            <a:r>
              <a:rPr lang="en-US" dirty="0"/>
              <a:t>metadata:</a:t>
            </a:r>
          </a:p>
          <a:p>
            <a:pPr marL="0" indent="0">
              <a:buNone/>
            </a:pPr>
            <a:r>
              <a:rPr lang="en-US" dirty="0"/>
              <a:t>  name: &lt;</a:t>
            </a:r>
            <a:r>
              <a:rPr lang="en-US" dirty="0" err="1"/>
              <a:t>service_name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spec:</a:t>
            </a:r>
          </a:p>
          <a:p>
            <a:pPr marL="0" indent="0">
              <a:buNone/>
            </a:pPr>
            <a:r>
              <a:rPr lang="en-US" dirty="0"/>
              <a:t>  type: </a:t>
            </a:r>
            <a:r>
              <a:rPr lang="en-US" dirty="0" err="1"/>
              <a:t>ClusterIP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ports:</a:t>
            </a:r>
          </a:p>
          <a:p>
            <a:pPr marL="0" indent="0">
              <a:buNone/>
            </a:pPr>
            <a:r>
              <a:rPr lang="en-US" dirty="0"/>
              <a:t>  - port: &lt;</a:t>
            </a:r>
            <a:r>
              <a:rPr lang="en-US" dirty="0" err="1"/>
              <a:t>host_port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targetPort</a:t>
            </a:r>
            <a:r>
              <a:rPr lang="en-US" dirty="0"/>
              <a:t>: &lt;</a:t>
            </a:r>
            <a:r>
              <a:rPr lang="en-US" dirty="0" err="1"/>
              <a:t>target_port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selector:</a:t>
            </a:r>
          </a:p>
        </p:txBody>
      </p:sp>
    </p:spTree>
    <p:extLst>
      <p:ext uri="{BB962C8B-B14F-4D97-AF65-F5344CB8AC3E}">
        <p14:creationId xmlns:p14="http://schemas.microsoft.com/office/powerpoint/2010/main" val="190159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24D9-8777-410C-A506-DA047900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Sample example to illustrate a web based application having frontend and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CAC3B-DA5E-4040-97CF-471311FC6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We are going to use a guestbook app. The purpose of this app is to add a new guest and display existing guests.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app has three components: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Redis master </a:t>
            </a:r>
            <a:r>
              <a:rPr lang="en-US" dirty="0" err="1"/>
              <a:t>db</a:t>
            </a:r>
            <a:endParaRPr lang="en-US" dirty="0"/>
          </a:p>
          <a:p>
            <a:pPr lvl="1"/>
            <a:r>
              <a:rPr lang="en-US" dirty="0"/>
              <a:t>Redis slave </a:t>
            </a:r>
            <a:r>
              <a:rPr lang="en-US" dirty="0" err="1"/>
              <a:t>db</a:t>
            </a:r>
            <a:endParaRPr lang="en-US" dirty="0"/>
          </a:p>
          <a:p>
            <a:pPr lvl="1"/>
            <a:r>
              <a:rPr lang="en-US" dirty="0"/>
              <a:t>Php bases web app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: </a:t>
            </a:r>
            <a:r>
              <a:rPr lang="en-US" dirty="0" err="1"/>
              <a:t>redis</a:t>
            </a:r>
            <a:r>
              <a:rPr lang="en-US" dirty="0"/>
              <a:t> works on master-slave architecture for write and read based operation. Redis master is used for write operation where as </a:t>
            </a:r>
            <a:r>
              <a:rPr lang="en-US" dirty="0" err="1"/>
              <a:t>redis</a:t>
            </a:r>
            <a:r>
              <a:rPr lang="en-US" dirty="0"/>
              <a:t> slave is used for read operation.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20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68A0-0937-43A5-AB4E-8FD721C9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r>
              <a:rPr lang="en-US" dirty="0"/>
              <a:t>-master "deployment“ &lt;</a:t>
            </a:r>
            <a:r>
              <a:rPr lang="en-US" dirty="0" err="1"/>
              <a:t>redis</a:t>
            </a:r>
            <a:r>
              <a:rPr lang="en-US" dirty="0"/>
              <a:t>-master-</a:t>
            </a:r>
            <a:r>
              <a:rPr lang="en-US" dirty="0" err="1"/>
              <a:t>deployment.yaml</a:t>
            </a:r>
            <a:r>
              <a:rPr lang="en-US" dirty="0"/>
              <a:t>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D653-687D-448E-B449-3E9E057FC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err="1"/>
              <a:t>apiVersion</a:t>
            </a:r>
            <a:r>
              <a:rPr lang="en-US" dirty="0"/>
              <a:t>: apps/v1</a:t>
            </a:r>
          </a:p>
          <a:p>
            <a:pPr marL="0" indent="0">
              <a:buNone/>
            </a:pPr>
            <a:r>
              <a:rPr lang="en-US" dirty="0"/>
              <a:t>kind: Deployment</a:t>
            </a:r>
          </a:p>
          <a:p>
            <a:pPr marL="0" indent="0">
              <a:buNone/>
            </a:pPr>
            <a:r>
              <a:rPr lang="en-US" dirty="0"/>
              <a:t>metadata:</a:t>
            </a:r>
          </a:p>
          <a:p>
            <a:pPr marL="0" indent="0">
              <a:buNone/>
            </a:pPr>
            <a:r>
              <a:rPr lang="en-US" dirty="0"/>
              <a:t>  name: </a:t>
            </a:r>
            <a:r>
              <a:rPr lang="en-US" dirty="0" err="1"/>
              <a:t>redis</a:t>
            </a:r>
            <a:r>
              <a:rPr lang="en-US" dirty="0"/>
              <a:t>-master</a:t>
            </a:r>
          </a:p>
          <a:p>
            <a:pPr marL="0" indent="0">
              <a:buNone/>
            </a:pPr>
            <a:r>
              <a:rPr lang="en-US" dirty="0"/>
              <a:t>spec:</a:t>
            </a:r>
          </a:p>
          <a:p>
            <a:pPr marL="0" indent="0">
              <a:buNone/>
            </a:pPr>
            <a:r>
              <a:rPr lang="en-US" dirty="0"/>
              <a:t>  replicas: 1</a:t>
            </a:r>
          </a:p>
          <a:p>
            <a:pPr marL="0" indent="0">
              <a:buNone/>
            </a:pPr>
            <a:r>
              <a:rPr lang="en-US" dirty="0"/>
              <a:t>  template:</a:t>
            </a:r>
          </a:p>
          <a:p>
            <a:pPr marL="0" indent="0">
              <a:buNone/>
            </a:pPr>
            <a:r>
              <a:rPr lang="en-US" dirty="0"/>
              <a:t>    metadata:</a:t>
            </a:r>
          </a:p>
          <a:p>
            <a:pPr marL="0" indent="0">
              <a:buNone/>
            </a:pPr>
            <a:r>
              <a:rPr lang="en-US" dirty="0"/>
              <a:t>      labels:</a:t>
            </a:r>
          </a:p>
          <a:p>
            <a:pPr marL="0" indent="0">
              <a:buNone/>
            </a:pPr>
            <a:r>
              <a:rPr lang="en-US" dirty="0"/>
              <a:t>        app: </a:t>
            </a:r>
            <a:r>
              <a:rPr lang="en-US" dirty="0" err="1"/>
              <a:t>redis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role: master</a:t>
            </a:r>
          </a:p>
          <a:p>
            <a:pPr marL="0" indent="0">
              <a:buNone/>
            </a:pPr>
            <a:r>
              <a:rPr lang="en-US" dirty="0"/>
              <a:t>        tier: backend</a:t>
            </a:r>
          </a:p>
          <a:p>
            <a:pPr marL="0" indent="0">
              <a:buNone/>
            </a:pPr>
            <a:r>
              <a:rPr lang="en-US" dirty="0"/>
              <a:t>    spec:</a:t>
            </a:r>
          </a:p>
          <a:p>
            <a:pPr marL="0" indent="0">
              <a:buNone/>
            </a:pPr>
            <a:r>
              <a:rPr lang="en-US" dirty="0"/>
              <a:t>      containers:</a:t>
            </a:r>
          </a:p>
          <a:p>
            <a:pPr marL="0" indent="0">
              <a:buNone/>
            </a:pPr>
            <a:r>
              <a:rPr lang="en-US" dirty="0"/>
              <a:t>      - name: master</a:t>
            </a:r>
          </a:p>
          <a:p>
            <a:pPr marL="0" indent="0">
              <a:buNone/>
            </a:pPr>
            <a:r>
              <a:rPr lang="en-US" dirty="0"/>
              <a:t>        image: k8s.gcr.io/redis:e2e  # or just image: </a:t>
            </a:r>
            <a:r>
              <a:rPr lang="en-US" dirty="0" err="1"/>
              <a:t>redis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resources:</a:t>
            </a:r>
          </a:p>
          <a:p>
            <a:pPr marL="0" indent="0">
              <a:buNone/>
            </a:pPr>
            <a:r>
              <a:rPr lang="en-US" dirty="0"/>
              <a:t>          requests: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cpu</a:t>
            </a:r>
            <a:r>
              <a:rPr lang="en-US" dirty="0"/>
              <a:t>: 100m</a:t>
            </a:r>
          </a:p>
          <a:p>
            <a:pPr marL="0" indent="0">
              <a:buNone/>
            </a:pPr>
            <a:r>
              <a:rPr lang="en-US" dirty="0"/>
              <a:t>            memory: 100Mi</a:t>
            </a:r>
          </a:p>
          <a:p>
            <a:pPr marL="0" indent="0">
              <a:buNone/>
            </a:pPr>
            <a:r>
              <a:rPr lang="en-US" dirty="0"/>
              <a:t>        ports:</a:t>
            </a:r>
          </a:p>
          <a:p>
            <a:pPr marL="0" indent="0">
              <a:buNone/>
            </a:pPr>
            <a:r>
              <a:rPr lang="en-US" dirty="0"/>
              <a:t>        - </a:t>
            </a:r>
            <a:r>
              <a:rPr lang="en-US" dirty="0" err="1"/>
              <a:t>containerPort</a:t>
            </a:r>
            <a:r>
              <a:rPr lang="en-US" dirty="0"/>
              <a:t>: 6379</a:t>
            </a:r>
          </a:p>
          <a:p>
            <a:pPr marL="0" indent="0">
              <a:buNone/>
            </a:pPr>
            <a:r>
              <a:rPr lang="en-US" dirty="0"/>
              <a:t>  selector: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matchLabels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app: </a:t>
            </a:r>
            <a:r>
              <a:rPr lang="en-US" dirty="0" err="1"/>
              <a:t>redis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role: master</a:t>
            </a:r>
          </a:p>
          <a:p>
            <a:pPr marL="0" indent="0">
              <a:buNone/>
            </a:pPr>
            <a:r>
              <a:rPr lang="en-US" dirty="0"/>
              <a:t>      tier: backend</a:t>
            </a:r>
          </a:p>
        </p:txBody>
      </p:sp>
    </p:spTree>
    <p:extLst>
      <p:ext uri="{BB962C8B-B14F-4D97-AF65-F5344CB8AC3E}">
        <p14:creationId xmlns:p14="http://schemas.microsoft.com/office/powerpoint/2010/main" val="355011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F979-9042-4243-BECD-2D4CA57A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r>
              <a:rPr lang="en-US" dirty="0"/>
              <a:t>-master-</a:t>
            </a:r>
            <a:r>
              <a:rPr lang="en-US" dirty="0" err="1"/>
              <a:t>service.yaml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C6B4E-0DFD-4595-AE97-397B8DA55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pPr marL="0" indent="0">
              <a:buNone/>
            </a:pPr>
            <a:r>
              <a:rPr lang="en-US" dirty="0"/>
              <a:t>kind: Service</a:t>
            </a:r>
          </a:p>
          <a:p>
            <a:pPr marL="0" indent="0">
              <a:buNone/>
            </a:pPr>
            <a:r>
              <a:rPr lang="en-US" dirty="0"/>
              <a:t>metadata:</a:t>
            </a:r>
          </a:p>
          <a:p>
            <a:pPr marL="0" indent="0">
              <a:buNone/>
            </a:pPr>
            <a:r>
              <a:rPr lang="en-US" dirty="0"/>
              <a:t>  name: </a:t>
            </a:r>
            <a:r>
              <a:rPr lang="en-US" dirty="0" err="1"/>
              <a:t>redis</a:t>
            </a:r>
            <a:r>
              <a:rPr lang="en-US" dirty="0"/>
              <a:t>-master</a:t>
            </a:r>
          </a:p>
          <a:p>
            <a:pPr marL="0" indent="0">
              <a:buNone/>
            </a:pPr>
            <a:r>
              <a:rPr lang="en-US" dirty="0"/>
              <a:t>  labels:</a:t>
            </a:r>
          </a:p>
          <a:p>
            <a:pPr marL="0" indent="0">
              <a:buNone/>
            </a:pPr>
            <a:r>
              <a:rPr lang="en-US" dirty="0"/>
              <a:t>    app: </a:t>
            </a:r>
            <a:r>
              <a:rPr lang="en-US" dirty="0" err="1"/>
              <a:t>redis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role: master</a:t>
            </a:r>
          </a:p>
          <a:p>
            <a:pPr marL="0" indent="0">
              <a:buNone/>
            </a:pPr>
            <a:r>
              <a:rPr lang="en-US" dirty="0"/>
              <a:t>    tier: backend</a:t>
            </a:r>
          </a:p>
          <a:p>
            <a:pPr marL="0" indent="0">
              <a:buNone/>
            </a:pPr>
            <a:r>
              <a:rPr lang="en-US" dirty="0"/>
              <a:t>spec:</a:t>
            </a:r>
          </a:p>
          <a:p>
            <a:pPr marL="0" indent="0">
              <a:buNone/>
            </a:pPr>
            <a:r>
              <a:rPr lang="en-US" dirty="0"/>
              <a:t>  type: </a:t>
            </a:r>
            <a:r>
              <a:rPr lang="en-US" dirty="0" err="1"/>
              <a:t>ClusterIP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ports:</a:t>
            </a:r>
          </a:p>
          <a:p>
            <a:pPr marL="0" indent="0">
              <a:buNone/>
            </a:pPr>
            <a:r>
              <a:rPr lang="en-US" dirty="0"/>
              <a:t>  - port: 6379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targetPort</a:t>
            </a:r>
            <a:r>
              <a:rPr lang="en-US" dirty="0"/>
              <a:t>: 6379</a:t>
            </a:r>
          </a:p>
          <a:p>
            <a:pPr marL="0" indent="0">
              <a:buNone/>
            </a:pPr>
            <a:r>
              <a:rPr lang="en-US" dirty="0"/>
              <a:t>  selector:</a:t>
            </a:r>
          </a:p>
          <a:p>
            <a:pPr marL="0" indent="0">
              <a:buNone/>
            </a:pPr>
            <a:r>
              <a:rPr lang="en-US" dirty="0"/>
              <a:t>    app: </a:t>
            </a:r>
            <a:r>
              <a:rPr lang="en-US" dirty="0" err="1"/>
              <a:t>redis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role: master</a:t>
            </a:r>
          </a:p>
          <a:p>
            <a:pPr marL="0" indent="0">
              <a:buNone/>
            </a:pPr>
            <a:r>
              <a:rPr lang="en-US" dirty="0"/>
              <a:t>    tier: backend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1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D93CE-8AAF-4247-8C86-2BC54EBA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r>
              <a:rPr lang="en-US" dirty="0"/>
              <a:t>-slave-</a:t>
            </a:r>
            <a:r>
              <a:rPr lang="en-US" dirty="0" err="1"/>
              <a:t>deployment.yaml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2DF1A-FD29-4360-9D63-55571B113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err="1"/>
              <a:t>apiVersion</a:t>
            </a:r>
            <a:r>
              <a:rPr lang="en-US" dirty="0"/>
              <a:t>: apps/v1</a:t>
            </a:r>
          </a:p>
          <a:p>
            <a:pPr marL="0" indent="0">
              <a:buNone/>
            </a:pPr>
            <a:r>
              <a:rPr lang="en-US" dirty="0"/>
              <a:t>kind: Deployment</a:t>
            </a:r>
          </a:p>
          <a:p>
            <a:pPr marL="0" indent="0">
              <a:buNone/>
            </a:pPr>
            <a:r>
              <a:rPr lang="en-US" dirty="0"/>
              <a:t>metadata:</a:t>
            </a:r>
          </a:p>
          <a:p>
            <a:pPr marL="0" indent="0">
              <a:buNone/>
            </a:pPr>
            <a:r>
              <a:rPr lang="en-US" dirty="0"/>
              <a:t>  name: </a:t>
            </a:r>
            <a:r>
              <a:rPr lang="en-US" dirty="0" err="1"/>
              <a:t>redis</a:t>
            </a:r>
            <a:r>
              <a:rPr lang="en-US" dirty="0"/>
              <a:t>-slave</a:t>
            </a:r>
          </a:p>
          <a:p>
            <a:pPr marL="0" indent="0">
              <a:buNone/>
            </a:pPr>
            <a:r>
              <a:rPr lang="en-US" dirty="0"/>
              <a:t>spec:</a:t>
            </a:r>
          </a:p>
          <a:p>
            <a:pPr marL="0" indent="0">
              <a:buNone/>
            </a:pPr>
            <a:r>
              <a:rPr lang="en-US" dirty="0"/>
              <a:t>  replicas: 2</a:t>
            </a:r>
          </a:p>
          <a:p>
            <a:pPr marL="0" indent="0">
              <a:buNone/>
            </a:pPr>
            <a:r>
              <a:rPr lang="en-US" dirty="0"/>
              <a:t>  template:</a:t>
            </a:r>
          </a:p>
          <a:p>
            <a:pPr marL="0" indent="0">
              <a:buNone/>
            </a:pPr>
            <a:r>
              <a:rPr lang="en-US" dirty="0"/>
              <a:t>    metadata:</a:t>
            </a:r>
          </a:p>
          <a:p>
            <a:pPr marL="0" indent="0">
              <a:buNone/>
            </a:pPr>
            <a:r>
              <a:rPr lang="en-US" dirty="0"/>
              <a:t>      labels:</a:t>
            </a:r>
          </a:p>
          <a:p>
            <a:pPr marL="0" indent="0">
              <a:buNone/>
            </a:pPr>
            <a:r>
              <a:rPr lang="en-US" dirty="0"/>
              <a:t>        app: </a:t>
            </a:r>
            <a:r>
              <a:rPr lang="en-US" dirty="0" err="1"/>
              <a:t>redis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role: slave</a:t>
            </a:r>
          </a:p>
          <a:p>
            <a:pPr marL="0" indent="0">
              <a:buNone/>
            </a:pPr>
            <a:r>
              <a:rPr lang="en-US" dirty="0"/>
              <a:t>        tier: backend</a:t>
            </a:r>
          </a:p>
          <a:p>
            <a:pPr marL="0" indent="0">
              <a:buNone/>
            </a:pPr>
            <a:r>
              <a:rPr lang="en-US" dirty="0"/>
              <a:t>    spec:</a:t>
            </a:r>
          </a:p>
          <a:p>
            <a:pPr marL="0" indent="0">
              <a:buNone/>
            </a:pPr>
            <a:r>
              <a:rPr lang="en-US" dirty="0"/>
              <a:t>      containers:</a:t>
            </a:r>
          </a:p>
          <a:p>
            <a:pPr marL="0" indent="0">
              <a:buNone/>
            </a:pPr>
            <a:r>
              <a:rPr lang="en-US" dirty="0"/>
              <a:t>      - name: slave</a:t>
            </a:r>
          </a:p>
          <a:p>
            <a:pPr marL="0" indent="0">
              <a:buNone/>
            </a:pPr>
            <a:r>
              <a:rPr lang="en-US" dirty="0"/>
              <a:t>        image: gcr.io/</a:t>
            </a:r>
            <a:r>
              <a:rPr lang="en-US" dirty="0" err="1"/>
              <a:t>google_samples</a:t>
            </a:r>
            <a:r>
              <a:rPr lang="en-US" dirty="0"/>
              <a:t>/gb-redisslave:v1</a:t>
            </a:r>
          </a:p>
          <a:p>
            <a:pPr marL="0" indent="0">
              <a:buNone/>
            </a:pPr>
            <a:r>
              <a:rPr lang="en-US" dirty="0"/>
              <a:t>        resources:</a:t>
            </a:r>
          </a:p>
          <a:p>
            <a:pPr marL="0" indent="0">
              <a:buNone/>
            </a:pPr>
            <a:r>
              <a:rPr lang="en-US" dirty="0"/>
              <a:t>          requests: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cpu</a:t>
            </a:r>
            <a:r>
              <a:rPr lang="en-US" dirty="0"/>
              <a:t>: 100m</a:t>
            </a:r>
          </a:p>
          <a:p>
            <a:pPr marL="0" indent="0">
              <a:buNone/>
            </a:pPr>
            <a:r>
              <a:rPr lang="en-US" dirty="0"/>
              <a:t>            memory: 100Mi</a:t>
            </a:r>
          </a:p>
          <a:p>
            <a:pPr marL="0" indent="0">
              <a:buNone/>
            </a:pPr>
            <a:r>
              <a:rPr lang="en-US" dirty="0"/>
              <a:t>        env:</a:t>
            </a:r>
          </a:p>
          <a:p>
            <a:pPr marL="0" indent="0">
              <a:buNone/>
            </a:pPr>
            <a:r>
              <a:rPr lang="en-US" dirty="0"/>
              <a:t>        - name: GET_HOSTS_FROM</a:t>
            </a:r>
          </a:p>
          <a:p>
            <a:pPr marL="0" indent="0">
              <a:buNone/>
            </a:pPr>
            <a:r>
              <a:rPr lang="en-US" dirty="0"/>
              <a:t>          value: </a:t>
            </a:r>
            <a:r>
              <a:rPr lang="en-US" dirty="0" err="1"/>
              <a:t>dns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# If your cluster config does not include a </a:t>
            </a:r>
            <a:r>
              <a:rPr lang="en-US" dirty="0" err="1"/>
              <a:t>dns</a:t>
            </a:r>
            <a:r>
              <a:rPr lang="en-US" dirty="0"/>
              <a:t> service, then to</a:t>
            </a:r>
          </a:p>
          <a:p>
            <a:pPr marL="0" indent="0">
              <a:buNone/>
            </a:pPr>
            <a:r>
              <a:rPr lang="en-US" dirty="0"/>
              <a:t>          # instead access an environment variable to find the master</a:t>
            </a:r>
          </a:p>
          <a:p>
            <a:pPr marL="0" indent="0">
              <a:buNone/>
            </a:pPr>
            <a:r>
              <a:rPr lang="en-US" dirty="0"/>
              <a:t>          # service's host, comment out the 'value: </a:t>
            </a:r>
            <a:r>
              <a:rPr lang="en-US" dirty="0" err="1"/>
              <a:t>dns</a:t>
            </a:r>
            <a:r>
              <a:rPr lang="en-US" dirty="0"/>
              <a:t>' line above, and</a:t>
            </a:r>
          </a:p>
          <a:p>
            <a:pPr marL="0" indent="0">
              <a:buNone/>
            </a:pPr>
            <a:r>
              <a:rPr lang="en-US" dirty="0"/>
              <a:t>          # uncomment the line below:</a:t>
            </a:r>
          </a:p>
          <a:p>
            <a:pPr marL="0" indent="0">
              <a:buNone/>
            </a:pPr>
            <a:r>
              <a:rPr lang="en-US" dirty="0"/>
              <a:t>          # value: env</a:t>
            </a:r>
          </a:p>
          <a:p>
            <a:pPr marL="0" indent="0">
              <a:buNone/>
            </a:pPr>
            <a:r>
              <a:rPr lang="en-US" dirty="0"/>
              <a:t>        ports:</a:t>
            </a:r>
          </a:p>
          <a:p>
            <a:pPr marL="0" indent="0">
              <a:buNone/>
            </a:pPr>
            <a:r>
              <a:rPr lang="en-US" dirty="0"/>
              <a:t>        - </a:t>
            </a:r>
            <a:r>
              <a:rPr lang="en-US" dirty="0" err="1"/>
              <a:t>containerPort</a:t>
            </a:r>
            <a:r>
              <a:rPr lang="en-US" dirty="0"/>
              <a:t>: 6379</a:t>
            </a:r>
          </a:p>
          <a:p>
            <a:pPr marL="0" indent="0">
              <a:buNone/>
            </a:pPr>
            <a:r>
              <a:rPr lang="en-US" dirty="0"/>
              <a:t>  selector: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matchLabels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app: </a:t>
            </a:r>
            <a:r>
              <a:rPr lang="en-US" dirty="0" err="1"/>
              <a:t>redis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role: slave</a:t>
            </a:r>
          </a:p>
          <a:p>
            <a:pPr marL="0" indent="0">
              <a:buNone/>
            </a:pPr>
            <a:r>
              <a:rPr lang="en-US" dirty="0"/>
              <a:t>      tier: backend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656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5E59-46AD-4A18-80D4-729E2201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r>
              <a:rPr lang="en-US" dirty="0"/>
              <a:t>-slave-</a:t>
            </a:r>
            <a:r>
              <a:rPr lang="en-US" dirty="0" err="1"/>
              <a:t>service.yaml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3C8A9-B25A-4755-9848-A55B5785C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pPr marL="0" indent="0">
              <a:buNone/>
            </a:pPr>
            <a:r>
              <a:rPr lang="en-US" dirty="0"/>
              <a:t>kind: Service</a:t>
            </a:r>
          </a:p>
          <a:p>
            <a:pPr marL="0" indent="0">
              <a:buNone/>
            </a:pPr>
            <a:r>
              <a:rPr lang="en-US" dirty="0"/>
              <a:t>metadata:</a:t>
            </a:r>
          </a:p>
          <a:p>
            <a:pPr marL="0" indent="0">
              <a:buNone/>
            </a:pPr>
            <a:r>
              <a:rPr lang="en-US" dirty="0"/>
              <a:t>  name: </a:t>
            </a:r>
            <a:r>
              <a:rPr lang="en-US" dirty="0" err="1"/>
              <a:t>redis</a:t>
            </a:r>
            <a:r>
              <a:rPr lang="en-US" dirty="0"/>
              <a:t>-slave</a:t>
            </a:r>
          </a:p>
          <a:p>
            <a:pPr marL="0" indent="0">
              <a:buNone/>
            </a:pPr>
            <a:r>
              <a:rPr lang="en-US" dirty="0"/>
              <a:t>  labels:</a:t>
            </a:r>
          </a:p>
          <a:p>
            <a:pPr marL="0" indent="0">
              <a:buNone/>
            </a:pPr>
            <a:r>
              <a:rPr lang="en-US" dirty="0"/>
              <a:t>    app: </a:t>
            </a:r>
            <a:r>
              <a:rPr lang="en-US" dirty="0" err="1"/>
              <a:t>redis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role: slave</a:t>
            </a:r>
          </a:p>
          <a:p>
            <a:pPr marL="0" indent="0">
              <a:buNone/>
            </a:pPr>
            <a:r>
              <a:rPr lang="en-US" dirty="0"/>
              <a:t>    tier: backend</a:t>
            </a:r>
          </a:p>
          <a:p>
            <a:pPr marL="0" indent="0">
              <a:buNone/>
            </a:pPr>
            <a:r>
              <a:rPr lang="en-US" dirty="0"/>
              <a:t>spec:</a:t>
            </a:r>
          </a:p>
          <a:p>
            <a:pPr marL="0" indent="0">
              <a:buNone/>
            </a:pPr>
            <a:r>
              <a:rPr lang="en-US" dirty="0"/>
              <a:t>  ports:</a:t>
            </a:r>
          </a:p>
          <a:p>
            <a:pPr marL="0" indent="0">
              <a:buNone/>
            </a:pPr>
            <a:r>
              <a:rPr lang="en-US" dirty="0"/>
              <a:t>  - port: 6379</a:t>
            </a:r>
          </a:p>
          <a:p>
            <a:pPr marL="0" indent="0">
              <a:buNone/>
            </a:pPr>
            <a:r>
              <a:rPr lang="en-US" dirty="0"/>
              <a:t>  selector:</a:t>
            </a:r>
          </a:p>
          <a:p>
            <a:pPr marL="0" indent="0">
              <a:buNone/>
            </a:pPr>
            <a:r>
              <a:rPr lang="en-US" dirty="0"/>
              <a:t>    app: </a:t>
            </a:r>
            <a:r>
              <a:rPr lang="en-US" dirty="0" err="1"/>
              <a:t>redis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role: slave</a:t>
            </a:r>
          </a:p>
          <a:p>
            <a:pPr marL="0" indent="0">
              <a:buNone/>
            </a:pPr>
            <a:r>
              <a:rPr lang="en-US" dirty="0"/>
              <a:t>    tier: backend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07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1B8B5-0658-45B8-ADD8-A893F0A34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frontend-</a:t>
            </a:r>
            <a:r>
              <a:rPr lang="en-US" dirty="0" err="1"/>
              <a:t>deployment.yaml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D8D5E-1EF5-4C1C-A034-CFD9BA070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err="1"/>
              <a:t>apiVersion</a:t>
            </a:r>
            <a:r>
              <a:rPr lang="en-US" dirty="0"/>
              <a:t>: apps/v1</a:t>
            </a:r>
          </a:p>
          <a:p>
            <a:pPr marL="0" indent="0">
              <a:buNone/>
            </a:pPr>
            <a:r>
              <a:rPr lang="en-US" dirty="0"/>
              <a:t>kind: Deployment</a:t>
            </a:r>
          </a:p>
          <a:p>
            <a:pPr marL="0" indent="0">
              <a:buNone/>
            </a:pPr>
            <a:r>
              <a:rPr lang="en-US" dirty="0"/>
              <a:t>metadata:</a:t>
            </a:r>
          </a:p>
          <a:p>
            <a:pPr marL="0" indent="0">
              <a:buNone/>
            </a:pPr>
            <a:r>
              <a:rPr lang="en-US" dirty="0"/>
              <a:t>  name: frontend</a:t>
            </a:r>
          </a:p>
          <a:p>
            <a:pPr marL="0" indent="0">
              <a:buNone/>
            </a:pPr>
            <a:r>
              <a:rPr lang="en-US" dirty="0"/>
              <a:t>spec:</a:t>
            </a:r>
          </a:p>
          <a:p>
            <a:pPr marL="0" indent="0">
              <a:buNone/>
            </a:pPr>
            <a:r>
              <a:rPr lang="en-US" dirty="0"/>
              <a:t>  replicas: 2</a:t>
            </a:r>
          </a:p>
          <a:p>
            <a:pPr marL="0" indent="0">
              <a:buNone/>
            </a:pPr>
            <a:r>
              <a:rPr lang="en-US" dirty="0"/>
              <a:t>  template:</a:t>
            </a:r>
          </a:p>
          <a:p>
            <a:pPr marL="0" indent="0">
              <a:buNone/>
            </a:pPr>
            <a:r>
              <a:rPr lang="en-US" dirty="0"/>
              <a:t>    metadata:</a:t>
            </a:r>
          </a:p>
          <a:p>
            <a:pPr marL="0" indent="0">
              <a:buNone/>
            </a:pPr>
            <a:r>
              <a:rPr lang="en-US" dirty="0"/>
              <a:t>      labels:</a:t>
            </a:r>
          </a:p>
          <a:p>
            <a:pPr marL="0" indent="0">
              <a:buNone/>
            </a:pPr>
            <a:r>
              <a:rPr lang="en-US" dirty="0"/>
              <a:t>        app: guestbook</a:t>
            </a:r>
          </a:p>
          <a:p>
            <a:pPr marL="0" indent="0">
              <a:buNone/>
            </a:pPr>
            <a:r>
              <a:rPr lang="en-US" dirty="0"/>
              <a:t>        tier: frontend</a:t>
            </a:r>
          </a:p>
          <a:p>
            <a:pPr marL="0" indent="0">
              <a:buNone/>
            </a:pPr>
            <a:r>
              <a:rPr lang="en-US" dirty="0"/>
              <a:t>    spec:</a:t>
            </a:r>
          </a:p>
          <a:p>
            <a:pPr marL="0" indent="0">
              <a:buNone/>
            </a:pPr>
            <a:r>
              <a:rPr lang="en-US" dirty="0"/>
              <a:t>      containers:</a:t>
            </a:r>
          </a:p>
          <a:p>
            <a:pPr marL="0" indent="0">
              <a:buNone/>
            </a:pPr>
            <a:r>
              <a:rPr lang="en-US" dirty="0"/>
              <a:t>      - name: php-</a:t>
            </a:r>
            <a:r>
              <a:rPr lang="en-US" dirty="0" err="1"/>
              <a:t>redis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image: gcr.io/google-samples/gb-frontend:v4</a:t>
            </a:r>
          </a:p>
          <a:p>
            <a:pPr marL="0" indent="0">
              <a:buNone/>
            </a:pPr>
            <a:r>
              <a:rPr lang="en-US" dirty="0"/>
              <a:t>        resources:</a:t>
            </a:r>
          </a:p>
          <a:p>
            <a:pPr marL="0" indent="0">
              <a:buNone/>
            </a:pPr>
            <a:r>
              <a:rPr lang="en-US" dirty="0"/>
              <a:t>          requests: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cpu</a:t>
            </a:r>
            <a:r>
              <a:rPr lang="en-US" dirty="0"/>
              <a:t>: 100m</a:t>
            </a:r>
          </a:p>
          <a:p>
            <a:pPr marL="0" indent="0">
              <a:buNone/>
            </a:pPr>
            <a:r>
              <a:rPr lang="en-US" dirty="0"/>
              <a:t>            memory: 100Mi</a:t>
            </a:r>
          </a:p>
          <a:p>
            <a:pPr marL="0" indent="0">
              <a:buNone/>
            </a:pPr>
            <a:r>
              <a:rPr lang="en-US" dirty="0"/>
              <a:t>        env:</a:t>
            </a:r>
          </a:p>
          <a:p>
            <a:pPr marL="0" indent="0">
              <a:buNone/>
            </a:pPr>
            <a:r>
              <a:rPr lang="en-US" dirty="0"/>
              <a:t>        - name: GET_HOSTS_FROM</a:t>
            </a:r>
          </a:p>
          <a:p>
            <a:pPr marL="0" indent="0">
              <a:buNone/>
            </a:pPr>
            <a:r>
              <a:rPr lang="en-US" dirty="0"/>
              <a:t>          value: </a:t>
            </a:r>
            <a:r>
              <a:rPr lang="en-US" dirty="0" err="1"/>
              <a:t>dns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# If your cluster config does not include a </a:t>
            </a:r>
            <a:r>
              <a:rPr lang="en-US" dirty="0" err="1"/>
              <a:t>dns</a:t>
            </a:r>
            <a:r>
              <a:rPr lang="en-US" dirty="0"/>
              <a:t> service, then to</a:t>
            </a:r>
          </a:p>
          <a:p>
            <a:pPr marL="0" indent="0">
              <a:buNone/>
            </a:pPr>
            <a:r>
              <a:rPr lang="en-US" dirty="0"/>
              <a:t>          # instead access environment variables to find service host</a:t>
            </a:r>
          </a:p>
          <a:p>
            <a:pPr marL="0" indent="0">
              <a:buNone/>
            </a:pPr>
            <a:r>
              <a:rPr lang="en-US" dirty="0"/>
              <a:t>          # info, comment out the 'value: </a:t>
            </a:r>
            <a:r>
              <a:rPr lang="en-US" dirty="0" err="1"/>
              <a:t>dns</a:t>
            </a:r>
            <a:r>
              <a:rPr lang="en-US" dirty="0"/>
              <a:t>' line above, and uncomment the</a:t>
            </a:r>
          </a:p>
          <a:p>
            <a:pPr marL="0" indent="0">
              <a:buNone/>
            </a:pPr>
            <a:r>
              <a:rPr lang="en-US" dirty="0"/>
              <a:t>          # line below:</a:t>
            </a:r>
          </a:p>
          <a:p>
            <a:pPr marL="0" indent="0">
              <a:buNone/>
            </a:pPr>
            <a:r>
              <a:rPr lang="en-US" dirty="0"/>
              <a:t>          # value: env</a:t>
            </a:r>
          </a:p>
          <a:p>
            <a:pPr marL="0" indent="0">
              <a:buNone/>
            </a:pPr>
            <a:r>
              <a:rPr lang="en-US" dirty="0"/>
              <a:t>        ports:</a:t>
            </a:r>
          </a:p>
          <a:p>
            <a:pPr marL="0" indent="0">
              <a:buNone/>
            </a:pPr>
            <a:r>
              <a:rPr lang="en-US" dirty="0"/>
              <a:t>        - </a:t>
            </a:r>
            <a:r>
              <a:rPr lang="en-US" dirty="0" err="1"/>
              <a:t>containerPort</a:t>
            </a:r>
            <a:r>
              <a:rPr lang="en-US" dirty="0"/>
              <a:t>: 80</a:t>
            </a:r>
          </a:p>
          <a:p>
            <a:pPr marL="0" indent="0">
              <a:buNone/>
            </a:pPr>
            <a:r>
              <a:rPr lang="en-US" dirty="0"/>
              <a:t>  selector: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matchLabels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app: guestbook</a:t>
            </a:r>
          </a:p>
          <a:p>
            <a:pPr marL="0" indent="0">
              <a:buNone/>
            </a:pPr>
            <a:r>
              <a:rPr lang="en-US" dirty="0"/>
              <a:t>      tier: frontend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76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274</TotalTime>
  <Words>895</Words>
  <Application>Microsoft Office PowerPoint</Application>
  <PresentationFormat>Widescreen</PresentationFormat>
  <Paragraphs>181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ClusterIP</vt:lpstr>
      <vt:lpstr>What is clusterIP</vt:lpstr>
      <vt:lpstr>clusterIP manifest file</vt:lpstr>
      <vt:lpstr>Sample example to illustrate a web based application having frontend and backend</vt:lpstr>
      <vt:lpstr>redis-master "deployment“ &lt;redis-master-deployment.yaml&gt;</vt:lpstr>
      <vt:lpstr>redis-master-service.yaml</vt:lpstr>
      <vt:lpstr>redis-slave-deployment.yaml</vt:lpstr>
      <vt:lpstr>redis-slave-service.yaml </vt:lpstr>
      <vt:lpstr>frontend-deployment.yaml</vt:lpstr>
      <vt:lpstr>frontend-service.yaml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ClusterIP</dc:title>
  <dc:creator>Shrivastwa, AbhishekX</dc:creator>
  <cp:lastModifiedBy>Shrivastwa, AbhishekX</cp:lastModifiedBy>
  <cp:revision>28</cp:revision>
  <dcterms:created xsi:type="dcterms:W3CDTF">2021-12-25T08:53:10Z</dcterms:created>
  <dcterms:modified xsi:type="dcterms:W3CDTF">2021-12-25T13:27:15Z</dcterms:modified>
</cp:coreProperties>
</file>