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6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36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8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2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8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2B7043-F714-47E2-B6DD-D064BA090DE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6752-0416-4579-A059-83C74BF3B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7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6A9A-274A-4FFA-ADF8-BAF102084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0D353-783F-4C74-A5E0-0F3F268EE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2F1B-F47E-4B96-8726-6AC57CD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8417-C800-43E0-A383-C73C824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Pods are ephemeral, that means if a pod dies then the container within the pod will crash. The </a:t>
            </a:r>
            <a:r>
              <a:rPr lang="en-US" dirty="0" err="1"/>
              <a:t>kubelet</a:t>
            </a:r>
            <a:r>
              <a:rPr lang="en-US" dirty="0"/>
              <a:t> restarts the container but with a clean state.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other problem is when sharing files between containers running together in a Pod.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F191-B775-4F2F-8BDF-A93FB9AF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6063-84D4-46E1-B339-C7C95B30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start container were used as stateless. i.e. it was meant to perform some action and then stop. Now a days, application is running in a container are required to store the information which is also known as stateful container.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brings the necessity of storage in Kubernetes.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2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5AE5-D788-410A-AA5D-15B0A68E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docker volume and Kubernetes volume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E3EB05-EFE6-4980-B1FF-92F93053D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3650" y="3635534"/>
          <a:ext cx="966470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432364007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2327913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Kubernetes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Docker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7201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Containers inside a pod can access the volume without any manual intervention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Container volume can be accessed by other container but that has to be linked manually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6168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Kubernetes provides several types of volume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 has limited volume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5731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 pod can access any type of volume simultaneauosly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Container has this limitation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420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8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611A-24A9-4827-AB5F-1FAEFF82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59CE-E69A-44EB-B835-4E30A948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volume is a directory, possibly with some data in it, which is accessible to the containers in a pod. How that directory comes to be, the medium that backs it, and the contents of it are determined by the particular volume type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300" dirty="0" err="1"/>
              <a:t>emptyDir</a:t>
            </a:r>
            <a:endParaRPr lang="en-US" sz="4300" dirty="0"/>
          </a:p>
          <a:p>
            <a:r>
              <a:rPr lang="en-US" sz="4300" dirty="0" err="1"/>
              <a:t>hostPath</a:t>
            </a:r>
            <a:endParaRPr lang="en-US" sz="4300" dirty="0"/>
          </a:p>
          <a:p>
            <a:r>
              <a:rPr lang="en-US" sz="4300" dirty="0" err="1"/>
              <a:t>gcePersistentDisk</a:t>
            </a:r>
            <a:endParaRPr lang="en-US" sz="4300" dirty="0"/>
          </a:p>
          <a:p>
            <a:r>
              <a:rPr lang="en-US" sz="4300" dirty="0" err="1"/>
              <a:t>awsElasticBlockStore</a:t>
            </a:r>
            <a:endParaRPr lang="en-US" sz="4300" dirty="0"/>
          </a:p>
          <a:p>
            <a:r>
              <a:rPr lang="en-US" sz="4300" dirty="0" err="1"/>
              <a:t>nfs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iscsi</a:t>
            </a:r>
            <a:endParaRPr lang="en-US" sz="4300" dirty="0"/>
          </a:p>
          <a:p>
            <a:r>
              <a:rPr lang="en-US" sz="4300" dirty="0" err="1"/>
              <a:t>flocker</a:t>
            </a:r>
            <a:endParaRPr lang="en-US" sz="4300" dirty="0"/>
          </a:p>
          <a:p>
            <a:r>
              <a:rPr lang="en-US" sz="4300" dirty="0" err="1"/>
              <a:t>glusterfs</a:t>
            </a:r>
            <a:endParaRPr lang="en-US" sz="4300" dirty="0"/>
          </a:p>
          <a:p>
            <a:r>
              <a:rPr lang="en-US" sz="4300" dirty="0" err="1"/>
              <a:t>rbd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cephfs</a:t>
            </a:r>
            <a:endParaRPr lang="en-US" sz="4300" dirty="0"/>
          </a:p>
          <a:p>
            <a:r>
              <a:rPr lang="en-US" sz="4300" dirty="0"/>
              <a:t>secret</a:t>
            </a:r>
          </a:p>
          <a:p>
            <a:r>
              <a:rPr lang="en-US" sz="4300" dirty="0" err="1"/>
              <a:t>persistentVolumeClaim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downwardAPI</a:t>
            </a:r>
            <a:r>
              <a:rPr lang="en-US" sz="4300" dirty="0"/>
              <a:t> </a:t>
            </a:r>
          </a:p>
          <a:p>
            <a:r>
              <a:rPr lang="en-US" sz="4300" dirty="0" err="1"/>
              <a:t>azureDiskVolume</a:t>
            </a:r>
            <a:r>
              <a:rPr lang="en-US" sz="4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3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AED-7B15-403E-9DAD-1947192A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FF97-C8A4-4AC1-8DE8-E81625F0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type of volume that is created when a Pod is first assigned to a Node. It remains active as long as the Pod is running on that node.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volume is initially empty and the containers in the pod can read and write the files in the </a:t>
            </a:r>
            <a:r>
              <a:rPr lang="en-US" dirty="0" err="1"/>
              <a:t>emptyDir</a:t>
            </a:r>
            <a:r>
              <a:rPr lang="en-US" dirty="0"/>
              <a:t> volume.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Pod is removed from the node, the data in the </a:t>
            </a:r>
            <a:r>
              <a:rPr lang="en-US" dirty="0" err="1"/>
              <a:t>emptyDir</a:t>
            </a:r>
            <a:r>
              <a:rPr lang="en-US" dirty="0"/>
              <a:t> is erased.</a:t>
            </a:r>
          </a:p>
        </p:txBody>
      </p:sp>
    </p:spTree>
    <p:extLst>
      <p:ext uri="{BB962C8B-B14F-4D97-AF65-F5344CB8AC3E}">
        <p14:creationId xmlns:p14="http://schemas.microsoft.com/office/powerpoint/2010/main" val="184793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18AB-8CEF-423A-9C4C-F901C423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emptydir</a:t>
            </a:r>
            <a:r>
              <a:rPr lang="en-US" dirty="0"/>
              <a:t>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2207-4FE6-48AB-A739-12A0760E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</a:t>
            </a:r>
            <a:r>
              <a:rPr lang="en-US" dirty="0" err="1"/>
              <a:t>nginx-emptydir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containers:</a:t>
            </a:r>
          </a:p>
          <a:p>
            <a:pPr marL="0" indent="0">
              <a:buNone/>
            </a:pPr>
            <a:r>
              <a:rPr lang="en-US" dirty="0"/>
              <a:t>  - name: </a:t>
            </a:r>
            <a:r>
              <a:rPr lang="en-US" dirty="0" err="1"/>
              <a:t>nginx</a:t>
            </a:r>
            <a:r>
              <a:rPr lang="en-US" dirty="0"/>
              <a:t>-container</a:t>
            </a:r>
          </a:p>
          <a:p>
            <a:pPr marL="0" indent="0">
              <a:buNone/>
            </a:pPr>
            <a:r>
              <a:rPr lang="en-US" dirty="0"/>
              <a:t>    image: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volumeMounts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name: test-vol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mountPath</a:t>
            </a:r>
            <a:r>
              <a:rPr lang="en-US" dirty="0"/>
              <a:t>: /test-</a:t>
            </a:r>
            <a:r>
              <a:rPr lang="en-US" dirty="0" err="1"/>
              <a:t>mnt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volumes:</a:t>
            </a:r>
          </a:p>
          <a:p>
            <a:pPr marL="0" indent="0">
              <a:buNone/>
            </a:pPr>
            <a:r>
              <a:rPr lang="en-US" dirty="0"/>
              <a:t>  - name: test-vol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emptyDir</a:t>
            </a:r>
            <a:r>
              <a:rPr lang="en-US" dirty="0"/>
              <a:t>: {}</a:t>
            </a:r>
          </a:p>
        </p:txBody>
      </p:sp>
    </p:spTree>
    <p:extLst>
      <p:ext uri="{BB962C8B-B14F-4D97-AF65-F5344CB8AC3E}">
        <p14:creationId xmlns:p14="http://schemas.microsoft.com/office/powerpoint/2010/main" val="43714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61A4-C9AE-4A2E-B8BC-4D48DEAC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EE48-B56A-465A-AC7B-EC02261E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check whether the mount path has been created on pod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exec &lt;</a:t>
            </a:r>
            <a:r>
              <a:rPr lang="en-US" dirty="0" err="1"/>
              <a:t>pod_name</a:t>
            </a:r>
            <a:r>
              <a:rPr lang="en-US" dirty="0"/>
              <a:t>&gt; -it /bin/bash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run command df –h (you would notice a filesystem as mentioned in the mount path)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the worker node (as root) where pod is allocated and navigate to the path /var/lib/Kubernetes/pods/&lt;</a:t>
            </a:r>
            <a:r>
              <a:rPr lang="en-US" dirty="0" err="1"/>
              <a:t>pod_name</a:t>
            </a:r>
            <a:r>
              <a:rPr lang="en-US" dirty="0"/>
              <a:t>&gt;/volume/&lt;*.</a:t>
            </a:r>
            <a:r>
              <a:rPr lang="en-US" dirty="0" err="1"/>
              <a:t>emptyDir</a:t>
            </a:r>
            <a:r>
              <a:rPr lang="en-US" dirty="0"/>
              <a:t>&gt;/&lt;</a:t>
            </a:r>
            <a:r>
              <a:rPr lang="en-US" dirty="0" err="1"/>
              <a:t>vol_name</a:t>
            </a:r>
            <a:r>
              <a:rPr lang="en-US" dirty="0"/>
              <a:t>&gt;.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for volume which was mentioned during pod creation.</a:t>
            </a:r>
          </a:p>
        </p:txBody>
      </p:sp>
    </p:spTree>
    <p:extLst>
      <p:ext uri="{BB962C8B-B14F-4D97-AF65-F5344CB8AC3E}">
        <p14:creationId xmlns:p14="http://schemas.microsoft.com/office/powerpoint/2010/main" val="3108337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448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Open Sans</vt:lpstr>
      <vt:lpstr>Wingdings 3</vt:lpstr>
      <vt:lpstr>Ion</vt:lpstr>
      <vt:lpstr>Storage</vt:lpstr>
      <vt:lpstr>PowerPoint Presentation</vt:lpstr>
      <vt:lpstr>PowerPoint Presentation</vt:lpstr>
      <vt:lpstr>Difference between docker volume and Kubernetes volume</vt:lpstr>
      <vt:lpstr>Volume types</vt:lpstr>
      <vt:lpstr>emptydir</vt:lpstr>
      <vt:lpstr>emptydir manifest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Shrivastwa, AbhishekX</dc:creator>
  <cp:lastModifiedBy>Shrivastwa, AbhishekX</cp:lastModifiedBy>
  <cp:revision>14</cp:revision>
  <dcterms:created xsi:type="dcterms:W3CDTF">2021-12-27T10:45:26Z</dcterms:created>
  <dcterms:modified xsi:type="dcterms:W3CDTF">2021-12-27T13:34:23Z</dcterms:modified>
</cp:coreProperties>
</file>