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9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3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8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7992-3D8F-49F3-8E4B-0F611D3EF0F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2B46-CB40-4EFA-BD91-A2F489A7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7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D563-8C60-42F3-8E48-BB35AC583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18" y="1332823"/>
            <a:ext cx="9628968" cy="1825096"/>
          </a:xfrm>
        </p:spPr>
        <p:txBody>
          <a:bodyPr>
            <a:normAutofit/>
          </a:bodyPr>
          <a:lstStyle/>
          <a:p>
            <a:r>
              <a:rPr lang="en-US" sz="4800" dirty="0"/>
              <a:t>ATM Machine using </a:t>
            </a:r>
            <a:br>
              <a:rPr lang="en-US" sz="4800" dirty="0"/>
            </a:br>
            <a:r>
              <a:rPr lang="en-US" sz="4800" dirty="0" err="1"/>
              <a:t>fpga</a:t>
            </a:r>
            <a:r>
              <a:rPr lang="en-US" sz="4800" dirty="0"/>
              <a:t>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DF598-1ED5-472D-B01A-D7924E6C6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53" y="3483179"/>
            <a:ext cx="9448800" cy="685800"/>
          </a:xfrm>
        </p:spPr>
        <p:txBody>
          <a:bodyPr/>
          <a:lstStyle/>
          <a:p>
            <a:r>
              <a:rPr lang="en-US" dirty="0"/>
              <a:t>By: Prof. Mughal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62FDA-D9E4-4519-854A-4763846D403A}"/>
              </a:ext>
            </a:extLst>
          </p:cNvPr>
          <p:cNvSpPr txBox="1"/>
          <p:nvPr/>
        </p:nvSpPr>
        <p:spPr>
          <a:xfrm>
            <a:off x="8223675" y="6319335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#electronicswithprofmughal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726B4A1-C003-42B0-AB9C-041173AC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28" y="169333"/>
            <a:ext cx="1892300" cy="18923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390795-F5E9-4FAA-BDFC-7269316A2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4"/>
          <a:stretch/>
        </p:blipFill>
        <p:spPr>
          <a:xfrm>
            <a:off x="4948316" y="2514599"/>
            <a:ext cx="2123874" cy="204620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EBB93CF2-257F-481F-8BD5-3F35990DF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95" y="286892"/>
            <a:ext cx="844140" cy="59436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41794D1-BEF4-4AAD-AD59-C56B60DF5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08" y="286892"/>
            <a:ext cx="594360" cy="59436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D4C3118-7900-4FA4-AA2B-D25E532DE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11" y="286892"/>
            <a:ext cx="596159" cy="596159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65F833B-07F5-4651-AA6B-6B4C523EC7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62" y="286892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1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563C-0DA8-4D68-A3EE-D01F10A4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97386" y="133002"/>
            <a:ext cx="8610600" cy="129302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2EE7-14E8-4DEF-B0D1-5654C3E1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FEATURES</a:t>
            </a:r>
          </a:p>
          <a:p>
            <a:r>
              <a:rPr lang="en-US" sz="4000" dirty="0"/>
              <a:t>DEMO</a:t>
            </a:r>
          </a:p>
          <a:p>
            <a:r>
              <a:rPr lang="en-US" sz="4000" dirty="0"/>
              <a:t>FUNCTIONAL BLOCK DIAGRAM – RTL SCHEMATIC</a:t>
            </a:r>
          </a:p>
          <a:p>
            <a:r>
              <a:rPr lang="en-US" sz="4000" dirty="0"/>
              <a:t>CODING</a:t>
            </a:r>
          </a:p>
          <a:p>
            <a:r>
              <a:rPr lang="en-US" sz="4000" dirty="0"/>
              <a:t>IMPLEMENTATION ONTO AN FPGA BOARD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05AED8C-CB9D-4857-9B3F-06161782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45" y="234042"/>
            <a:ext cx="1581569" cy="15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826-265B-4C6D-B245-A10F46CE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51414" y="64762"/>
            <a:ext cx="8610600" cy="1293028"/>
          </a:xfrm>
        </p:spPr>
        <p:txBody>
          <a:bodyPr/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F9F6-3975-4EE6-BFAB-4745DFF3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111838"/>
            <a:ext cx="11669486" cy="402412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ATM machine to deposit / withdraw money from an account.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Displays the current balance on the seven segment.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Use switches on the board to determine what type of dollar bill you would deposit / withdraw from the account.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Switch 0 = $1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Switch 1 = $5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Switch 2 = $10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Switch 3 = $20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Switch 4 = $50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Switch 5 = $100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Buttons can be used to deposit (RT)/ withdraw (LB) money into the account.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2B58BCB-AA03-4AD7-B7C0-B4F6B9F0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45" y="234042"/>
            <a:ext cx="1581569" cy="15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826-265B-4C6D-B245-A10F46CE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71" y="26427"/>
            <a:ext cx="8610600" cy="1293028"/>
          </a:xfrm>
        </p:spPr>
        <p:txBody>
          <a:bodyPr/>
          <a:lstStyle/>
          <a:p>
            <a:r>
              <a:rPr lang="en-US" dirty="0"/>
              <a:t>Project features,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F9F6-3975-4EE6-BFAB-4745DFF3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111838"/>
            <a:ext cx="11669486" cy="402412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We’ll use an 8-bit counter for simplicity, the maximum amount you can deposit into the account is $255.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Leds</a:t>
            </a:r>
            <a:r>
              <a:rPr lang="en-US" sz="2400" dirty="0"/>
              <a:t> indicate following:</a:t>
            </a:r>
          </a:p>
          <a:p>
            <a:pPr lvl="1">
              <a:lnSpc>
                <a:spcPct val="170000"/>
              </a:lnSpc>
            </a:pPr>
            <a:r>
              <a:rPr lang="en-US" sz="2200" dirty="0"/>
              <a:t>Led[0] – Max. deposit amount has reached</a:t>
            </a:r>
          </a:p>
          <a:p>
            <a:pPr lvl="1">
              <a:lnSpc>
                <a:spcPct val="170000"/>
              </a:lnSpc>
            </a:pPr>
            <a:r>
              <a:rPr lang="en-US" sz="2200" dirty="0"/>
              <a:t>Led[1] – Ensures that only one switch is selected at a time ($1, $5, etc.)</a:t>
            </a:r>
          </a:p>
          <a:p>
            <a:pPr lvl="1">
              <a:lnSpc>
                <a:spcPct val="170000"/>
              </a:lnSpc>
            </a:pPr>
            <a:r>
              <a:rPr lang="en-US" sz="2200" dirty="0"/>
              <a:t>Led[2] – Can’t go below this amount </a:t>
            </a:r>
          </a:p>
          <a:p>
            <a:pPr marL="0" lvl="1" indent="457200">
              <a:lnSpc>
                <a:spcPct val="170000"/>
              </a:lnSpc>
            </a:pPr>
            <a:r>
              <a:rPr lang="en-US" sz="2200" dirty="0"/>
              <a:t>Center button to reset the ATM Machine.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DBCB081-8D91-4D84-AF28-008E6C116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50" y="234043"/>
            <a:ext cx="1378964" cy="13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8AA9-0EEB-4D6D-94E7-B2609F02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896" y="2733021"/>
            <a:ext cx="5492721" cy="1391957"/>
          </a:xfrm>
        </p:spPr>
        <p:txBody>
          <a:bodyPr>
            <a:normAutofit/>
          </a:bodyPr>
          <a:lstStyle/>
          <a:p>
            <a:r>
              <a:rPr lang="en-US" sz="7200" dirty="0"/>
              <a:t>DEMO</a:t>
            </a:r>
            <a:r>
              <a:rPr lang="en-U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371360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1114</TotalTime>
  <Words>204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ATM Machine using  fpga board</vt:lpstr>
      <vt:lpstr>outline</vt:lpstr>
      <vt:lpstr>Project features</vt:lpstr>
      <vt:lpstr>Project features, Contd.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Machine Project</dc:title>
  <dc:creator>Aditya Kumar</dc:creator>
  <cp:lastModifiedBy>Mughal, Maqsood A</cp:lastModifiedBy>
  <cp:revision>13</cp:revision>
  <dcterms:created xsi:type="dcterms:W3CDTF">2019-12-10T02:09:56Z</dcterms:created>
  <dcterms:modified xsi:type="dcterms:W3CDTF">2021-03-13T20:09:37Z</dcterms:modified>
</cp:coreProperties>
</file>