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7" r:id="rId4"/>
    <p:sldId id="268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5149-6CE1-479C-9825-9593E6C9B99E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9653-B216-47B1-A6B5-1539F84B5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07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5149-6CE1-479C-9825-9593E6C9B99E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9653-B216-47B1-A6B5-1539F84B5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26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5149-6CE1-479C-9825-9593E6C9B99E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9653-B216-47B1-A6B5-1539F84B5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51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5149-6CE1-479C-9825-9593E6C9B99E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9653-B216-47B1-A6B5-1539F84B5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5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5149-6CE1-479C-9825-9593E6C9B99E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9653-B216-47B1-A6B5-1539F84B5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58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5149-6CE1-479C-9825-9593E6C9B99E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9653-B216-47B1-A6B5-1539F84B5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66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5149-6CE1-479C-9825-9593E6C9B99E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9653-B216-47B1-A6B5-1539F84B5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44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5149-6CE1-479C-9825-9593E6C9B99E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9653-B216-47B1-A6B5-1539F84B5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3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5149-6CE1-479C-9825-9593E6C9B99E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9653-B216-47B1-A6B5-1539F84B5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17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5149-6CE1-479C-9825-9593E6C9B99E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9653-B216-47B1-A6B5-1539F84B5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63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5149-6CE1-479C-9825-9593E6C9B99E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9653-B216-47B1-A6B5-1539F84B5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71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35149-6CE1-479C-9825-9593E6C9B99E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A9653-B216-47B1-A6B5-1539F84B5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85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13333"/>
            <a:ext cx="7772400" cy="326779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Analog and Digital Electronics Lab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(EC13203)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IT-A1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Lab-2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(Design of Basic Gate by using Universal Gate)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28728"/>
            <a:ext cx="7160840" cy="1752600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/>
              <a:t>Dr. </a:t>
            </a:r>
            <a:r>
              <a:rPr lang="en-US" sz="2800" dirty="0" err="1" smtClean="0"/>
              <a:t>Anand</a:t>
            </a:r>
            <a:r>
              <a:rPr lang="en-US" sz="2800" dirty="0" smtClean="0"/>
              <a:t> Sharma</a:t>
            </a:r>
          </a:p>
          <a:p>
            <a:pPr algn="r"/>
            <a:r>
              <a:rPr lang="en-US" sz="2800" dirty="0" smtClean="0"/>
              <a:t>Assistant Professor</a:t>
            </a:r>
          </a:p>
          <a:p>
            <a:pPr algn="r"/>
            <a:r>
              <a:rPr lang="en-US" sz="2800" dirty="0" smtClean="0"/>
              <a:t>ECED, MNNIT Allahabad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8056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Experiment No.-2</a:t>
            </a:r>
          </a:p>
          <a:p>
            <a:pPr marL="0" indent="0" algn="ctr"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Design of Logic Gate using Universal Gate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74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Universal Gates</a:t>
            </a:r>
            <a:endParaRPr lang="en-IN" sz="3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0"/>
          <a:stretch/>
        </p:blipFill>
        <p:spPr bwMode="auto">
          <a:xfrm>
            <a:off x="1475657" y="1434075"/>
            <a:ext cx="5582913" cy="249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See the source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0"/>
          <a:stretch/>
        </p:blipFill>
        <p:spPr bwMode="auto">
          <a:xfrm>
            <a:off x="1828640" y="4005064"/>
            <a:ext cx="5517551" cy="249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50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 AND using NOR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Nand and nor as a universal gat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3" t="40337" r="6481" b="12203"/>
          <a:stretch/>
        </p:blipFill>
        <p:spPr bwMode="auto">
          <a:xfrm>
            <a:off x="827584" y="1484784"/>
            <a:ext cx="7773023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6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Cont.…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Implement OR using NOR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Implement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using NOR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Implement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NAND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using NOR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Implement OR using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NAND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Implement NOT using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NAND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Implement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NOR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NAND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Implement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EXOR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using NOR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Implement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EXNOR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using NOR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Implement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EXOR using NAND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Implement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EXNOR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using NAND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4128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102C5EFDACBD408E6F29252934E5C1" ma:contentTypeVersion="0" ma:contentTypeDescription="Create a new document." ma:contentTypeScope="" ma:versionID="2cb1eb42019eba0471dc6af0b5e86f2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8C893E-E733-4D9A-8AE6-D0318FE6E946}"/>
</file>

<file path=customXml/itemProps2.xml><?xml version="1.0" encoding="utf-8"?>
<ds:datastoreItem xmlns:ds="http://schemas.openxmlformats.org/officeDocument/2006/customXml" ds:itemID="{FC146F17-9290-4DE5-9C6F-1A8211147944}"/>
</file>

<file path=customXml/itemProps3.xml><?xml version="1.0" encoding="utf-8"?>
<ds:datastoreItem xmlns:ds="http://schemas.openxmlformats.org/officeDocument/2006/customXml" ds:itemID="{33FA4876-BC56-4412-8C51-2B6F55B2AC6B}"/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74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Analog and Digital Electronics Lab (EC13203) IT-A1 Lab-2 (Design of Basic Gate by using Universal Gate)  </vt:lpstr>
      <vt:lpstr>PowerPoint Presentation</vt:lpstr>
      <vt:lpstr>Universal Gates</vt:lpstr>
      <vt:lpstr>Implement AND using NOR</vt:lpstr>
      <vt:lpstr>Cont.…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and Digital Electronics Lab (EC13203) IT-B1 Lab-1 (Lab Introduction/Software Introduction/Basic Gate verification)</dc:title>
  <dc:creator>HP</dc:creator>
  <cp:lastModifiedBy>HP</cp:lastModifiedBy>
  <cp:revision>22</cp:revision>
  <dcterms:created xsi:type="dcterms:W3CDTF">2020-08-10T16:22:03Z</dcterms:created>
  <dcterms:modified xsi:type="dcterms:W3CDTF">2020-08-28T04:09:51Z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0x01010048102C5EFDACBD408E6F29252934E5C1</vt:lpwstr>
  </property>
</Properties>
</file>