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3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8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6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1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0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9D5D-5423-40FD-A879-85B38434F34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3333"/>
            <a:ext cx="7772400" cy="32677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Analog and Digital Electronics Lab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(EC13203)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IT-A1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Lab-3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(Design of Half Adder and Full Adder by using Basic Gates/Universal Gate)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716084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Dr. </a:t>
            </a:r>
            <a:r>
              <a:rPr lang="en-US" sz="2800" dirty="0" err="1" smtClean="0"/>
              <a:t>Anand</a:t>
            </a:r>
            <a:r>
              <a:rPr lang="en-US" sz="2800" dirty="0" smtClean="0"/>
              <a:t> Sharma</a:t>
            </a:r>
          </a:p>
          <a:p>
            <a:pPr algn="r"/>
            <a:r>
              <a:rPr lang="en-US" sz="2800" dirty="0" smtClean="0"/>
              <a:t>Assistant Professor</a:t>
            </a:r>
          </a:p>
          <a:p>
            <a:pPr algn="r"/>
            <a:r>
              <a:rPr lang="en-US" sz="2800" dirty="0" smtClean="0"/>
              <a:t>ECED, MNNIT Allahabad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599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3447336" cy="178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07989"/>
            <a:ext cx="28479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556792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567813"/>
            <a:ext cx="1483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Truth Table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42672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4221088"/>
            <a:ext cx="435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Implementation with basic logic gates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Cont.…</a:t>
            </a:r>
            <a:endParaRPr lang="en-IN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Implementation with Universal logic gates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4936737" cy="26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8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567813"/>
            <a:ext cx="1483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Truth Table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221088"/>
            <a:ext cx="435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Implementation with basic logic gates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8328"/>
            <a:ext cx="4730566" cy="159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10587"/>
            <a:ext cx="34004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93955"/>
            <a:ext cx="4234202" cy="197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40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Cont.…</a:t>
            </a:r>
            <a:endParaRPr lang="en-IN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Implementation with Universal logic gates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470883" cy="236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02C5EFDACBD408E6F29252934E5C1" ma:contentTypeVersion="0" ma:contentTypeDescription="Create a new document." ma:contentTypeScope="" ma:versionID="2cb1eb42019eba0471dc6af0b5e86f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7722BE-EA53-4E09-AFC6-2A5FDBC9ED9A}"/>
</file>

<file path=customXml/itemProps2.xml><?xml version="1.0" encoding="utf-8"?>
<ds:datastoreItem xmlns:ds="http://schemas.openxmlformats.org/officeDocument/2006/customXml" ds:itemID="{6556C744-16C0-427B-AC10-FFA6877DE5C9}"/>
</file>

<file path=customXml/itemProps3.xml><?xml version="1.0" encoding="utf-8"?>
<ds:datastoreItem xmlns:ds="http://schemas.openxmlformats.org/officeDocument/2006/customXml" ds:itemID="{2DDFF7BD-2166-44E1-9D4B-DDD98668E906}"/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Analog and Digital Electronics Lab (EC13203) IT-A1 Lab-3 (Design of Half Adder and Full Adder by using Basic Gates/Universal Gate)  </vt:lpstr>
      <vt:lpstr>Half Adder</vt:lpstr>
      <vt:lpstr>Cont.…</vt:lpstr>
      <vt:lpstr>Full Adder</vt:lpstr>
      <vt:lpstr>Cont.…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and Digital Electronics Lab (EC13203) IT-B1 Lab-3 (Design of Half Adder and Full Adder by using Basic Gates/Universal Gate)  </dc:title>
  <dc:creator>HP</dc:creator>
  <cp:lastModifiedBy>HP</cp:lastModifiedBy>
  <cp:revision>10</cp:revision>
  <dcterms:created xsi:type="dcterms:W3CDTF">2020-08-24T14:34:18Z</dcterms:created>
  <dcterms:modified xsi:type="dcterms:W3CDTF">2020-08-28T04:09:47Z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0x01010048102C5EFDACBD408E6F29252934E5C1</vt:lpwstr>
  </property>
</Properties>
</file>