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56505-04AE-4E9A-A8F0-1DC940D0EEDD}" v="2" dt="2020-09-25T06:11:59.673"/>
    <p1510:client id="{412B9F8C-C4E6-B340-B924-BEAB152E0F8D}" v="3" dt="2020-09-25T06:28:12.458"/>
    <p1510:client id="{81B7511E-A78B-0F78-1AE5-E665AC34D972}" v="1" dt="2020-09-25T06:02:2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KOOL JAISWAL" userId="S::anukool.jaiswal@mnnit.ac.in::8f8a3147-a243-4af3-8da8-eb862c1fd7ea" providerId="AD" clId="Web-{10956505-04AE-4E9A-A8F0-1DC940D0EEDD}"/>
    <pc:docChg chg="modSld">
      <pc:chgData name="ANUKOOL JAISWAL" userId="S::anukool.jaiswal@mnnit.ac.in::8f8a3147-a243-4af3-8da8-eb862c1fd7ea" providerId="AD" clId="Web-{10956505-04AE-4E9A-A8F0-1DC940D0EEDD}" dt="2020-09-25T06:11:59.673" v="1" actId="1076"/>
      <pc:docMkLst>
        <pc:docMk/>
      </pc:docMkLst>
      <pc:sldChg chg="modSp">
        <pc:chgData name="ANUKOOL JAISWAL" userId="S::anukool.jaiswal@mnnit.ac.in::8f8a3147-a243-4af3-8da8-eb862c1fd7ea" providerId="AD" clId="Web-{10956505-04AE-4E9A-A8F0-1DC940D0EEDD}" dt="2020-09-25T05:10:58.043" v="0" actId="1076"/>
        <pc:sldMkLst>
          <pc:docMk/>
          <pc:sldMk cId="2981034087" sldId="272"/>
        </pc:sldMkLst>
        <pc:picChg chg="mod">
          <ac:chgData name="ANUKOOL JAISWAL" userId="S::anukool.jaiswal@mnnit.ac.in::8f8a3147-a243-4af3-8da8-eb862c1fd7ea" providerId="AD" clId="Web-{10956505-04AE-4E9A-A8F0-1DC940D0EEDD}" dt="2020-09-25T05:10:58.043" v="0" actId="1076"/>
          <ac:picMkLst>
            <pc:docMk/>
            <pc:sldMk cId="2981034087" sldId="272"/>
            <ac:picMk id="1026" creationId="{00000000-0000-0000-0000-000000000000}"/>
          </ac:picMkLst>
        </pc:picChg>
      </pc:sldChg>
      <pc:sldChg chg="modSp">
        <pc:chgData name="ANUKOOL JAISWAL" userId="S::anukool.jaiswal@mnnit.ac.in::8f8a3147-a243-4af3-8da8-eb862c1fd7ea" providerId="AD" clId="Web-{10956505-04AE-4E9A-A8F0-1DC940D0EEDD}" dt="2020-09-25T06:11:59.673" v="1" actId="1076"/>
        <pc:sldMkLst>
          <pc:docMk/>
          <pc:sldMk cId="2719387499" sldId="282"/>
        </pc:sldMkLst>
        <pc:picChg chg="mod">
          <ac:chgData name="ANUKOOL JAISWAL" userId="S::anukool.jaiswal@mnnit.ac.in::8f8a3147-a243-4af3-8da8-eb862c1fd7ea" providerId="AD" clId="Web-{10956505-04AE-4E9A-A8F0-1DC940D0EEDD}" dt="2020-09-25T06:11:59.673" v="1" actId="1076"/>
          <ac:picMkLst>
            <pc:docMk/>
            <pc:sldMk cId="2719387499" sldId="282"/>
            <ac:picMk id="3074" creationId="{00000000-0000-0000-0000-000000000000}"/>
          </ac:picMkLst>
        </pc:picChg>
      </pc:sldChg>
    </pc:docChg>
  </pc:docChgLst>
  <pc:docChgLst>
    <pc:chgData name="ASHUTOSH SHAKYA" userId="1208d38b-3b80-492e-bc30-bb63a2b55d43" providerId="ADAL" clId="{412B9F8C-C4E6-B340-B924-BEAB152E0F8D}"/>
    <pc:docChg chg="modSld">
      <pc:chgData name="ASHUTOSH SHAKYA" userId="1208d38b-3b80-492e-bc30-bb63a2b55d43" providerId="ADAL" clId="{412B9F8C-C4E6-B340-B924-BEAB152E0F8D}" dt="2020-09-25T06:28:12.459" v="2" actId="1076"/>
      <pc:docMkLst>
        <pc:docMk/>
      </pc:docMkLst>
      <pc:sldChg chg="modSp">
        <pc:chgData name="ASHUTOSH SHAKYA" userId="1208d38b-3b80-492e-bc30-bb63a2b55d43" providerId="ADAL" clId="{412B9F8C-C4E6-B340-B924-BEAB152E0F8D}" dt="2020-09-25T06:28:12.459" v="2" actId="1076"/>
        <pc:sldMkLst>
          <pc:docMk/>
          <pc:sldMk cId="2719387499" sldId="282"/>
        </pc:sldMkLst>
        <pc:picChg chg="mod">
          <ac:chgData name="ASHUTOSH SHAKYA" userId="1208d38b-3b80-492e-bc30-bb63a2b55d43" providerId="ADAL" clId="{412B9F8C-C4E6-B340-B924-BEAB152E0F8D}" dt="2020-09-25T06:28:12.459" v="2" actId="1076"/>
          <ac:picMkLst>
            <pc:docMk/>
            <pc:sldMk cId="2719387499" sldId="282"/>
            <ac:picMk id="3074" creationId="{00000000-0000-0000-0000-000000000000}"/>
          </ac:picMkLst>
        </pc:picChg>
      </pc:sldChg>
    </pc:docChg>
  </pc:docChgLst>
  <pc:docChgLst>
    <pc:chgData name="ANCHAL TIWARI" userId="S::anchal.tiwari@mnnit.ac.in::40bae37c-4d29-441c-ade9-7196782f0c8b" providerId="AD" clId="Web-{81B7511E-A78B-0F78-1AE5-E665AC34D972}"/>
    <pc:docChg chg="modSld">
      <pc:chgData name="ANCHAL TIWARI" userId="S::anchal.tiwari@mnnit.ac.in::40bae37c-4d29-441c-ade9-7196782f0c8b" providerId="AD" clId="Web-{81B7511E-A78B-0F78-1AE5-E665AC34D972}" dt="2020-09-25T06:02:27.530" v="0" actId="1076"/>
      <pc:docMkLst>
        <pc:docMk/>
      </pc:docMkLst>
      <pc:sldChg chg="modSp">
        <pc:chgData name="ANCHAL TIWARI" userId="S::anchal.tiwari@mnnit.ac.in::40bae37c-4d29-441c-ade9-7196782f0c8b" providerId="AD" clId="Web-{81B7511E-A78B-0F78-1AE5-E665AC34D972}" dt="2020-09-25T06:02:27.530" v="0" actId="1076"/>
        <pc:sldMkLst>
          <pc:docMk/>
          <pc:sldMk cId="2719387499" sldId="282"/>
        </pc:sldMkLst>
        <pc:picChg chg="mod">
          <ac:chgData name="ANCHAL TIWARI" userId="S::anchal.tiwari@mnnit.ac.in::40bae37c-4d29-441c-ade9-7196782f0c8b" providerId="AD" clId="Web-{81B7511E-A78B-0F78-1AE5-E665AC34D972}" dt="2020-09-25T06:02:27.530" v="0" actId="1076"/>
          <ac:picMkLst>
            <pc:docMk/>
            <pc:sldMk cId="2719387499" sldId="282"/>
            <ac:picMk id="307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3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8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6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0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9D5D-5423-40FD-A879-85B38434F340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0314-5E09-4E59-A5D4-B209799DD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3333"/>
            <a:ext cx="7772400" cy="326779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Analog and Digital Electronics Lab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(EC13203)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IT-A1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Lab-7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(Design of 4*1 MUX using basic gates and Full Adder implementation using 4*1 MUX )</a:t>
            </a:r>
            <a:br>
              <a:rPr lang="en-US" b="1">
                <a:solidFill>
                  <a:srgbClr val="FF0000"/>
                </a:solidFill>
              </a:rPr>
            </a:br>
            <a:br>
              <a:rPr lang="en-US" b="1">
                <a:solidFill>
                  <a:srgbClr val="FF0000"/>
                </a:solidFill>
              </a:rPr>
            </a:br>
            <a:endParaRPr lang="en-IN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7160840" cy="1752600"/>
          </a:xfrm>
        </p:spPr>
        <p:txBody>
          <a:bodyPr>
            <a:normAutofit/>
          </a:bodyPr>
          <a:lstStyle/>
          <a:p>
            <a:pPr algn="r"/>
            <a:r>
              <a:rPr lang="en-US" sz="2800"/>
              <a:t>Dr. </a:t>
            </a:r>
            <a:r>
              <a:rPr lang="en-US" sz="2800" err="1"/>
              <a:t>Anand</a:t>
            </a:r>
            <a:r>
              <a:rPr lang="en-US" sz="2800"/>
              <a:t> Sharma</a:t>
            </a:r>
          </a:p>
          <a:p>
            <a:pPr algn="r"/>
            <a:r>
              <a:rPr lang="en-US" sz="2800"/>
              <a:t>Assistant Professor</a:t>
            </a:r>
          </a:p>
          <a:p>
            <a:pPr algn="r"/>
            <a:r>
              <a:rPr lang="en-US" sz="2800"/>
              <a:t>ECED, MNNIT Allahabad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25994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Table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53739"/>
            <a:ext cx="7435226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2069068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B’C’  B’C   BC’   BC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8926" y="2087004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B’C’  B’C   BC’   BC</a:t>
            </a:r>
          </a:p>
        </p:txBody>
      </p:sp>
    </p:spTree>
    <p:extLst>
      <p:ext uri="{BB962C8B-B14F-4D97-AF65-F5344CB8AC3E}">
        <p14:creationId xmlns:p14="http://schemas.microsoft.com/office/powerpoint/2010/main" val="279693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Circuit Diagram of Full Adder using 74LS153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5334000" cy="457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158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Adder using 4:1 Mux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2" y="1905000"/>
            <a:ext cx="7166245" cy="427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98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adder in </a:t>
            </a:r>
            <a:r>
              <a:rPr lang="en-US" err="1"/>
              <a:t>LTSpice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259" y="-922687"/>
            <a:ext cx="10527101" cy="666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38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600"/>
              <a:t>Use K-Map to find expressions for Sum and Carry and implement using Multiplexer.</a:t>
            </a:r>
          </a:p>
          <a:p>
            <a:pPr lvl="0" algn="just"/>
            <a:endParaRPr lang="en-IN" sz="2600"/>
          </a:p>
          <a:p>
            <a:pPr lvl="0" algn="just"/>
            <a:r>
              <a:rPr lang="en-US" sz="2600"/>
              <a:t>Connections are made as per the circuit diagram, for Full Adder.</a:t>
            </a:r>
          </a:p>
          <a:p>
            <a:pPr lvl="0" algn="just"/>
            <a:endParaRPr lang="en-IN" sz="2600"/>
          </a:p>
          <a:p>
            <a:pPr lvl="0" algn="just"/>
            <a:r>
              <a:rPr lang="en-US" sz="2600"/>
              <a:t>Give the input digital values as per the truth table and verify the output on the LEDs of the trainer kit.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6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/>
              <a:t>Multiplexer is combinational logic network which has 2</a:t>
            </a:r>
            <a:r>
              <a:rPr lang="en-US" b="1" baseline="30000"/>
              <a:t>n </a:t>
            </a:r>
            <a:r>
              <a:rPr lang="en-US" b="1"/>
              <a:t>inputs, n select lines and has only one output.</a:t>
            </a:r>
          </a:p>
          <a:p>
            <a:pPr algn="just"/>
            <a:r>
              <a:rPr lang="en-US"/>
              <a:t>Multiplexers are also known as </a:t>
            </a:r>
            <a:r>
              <a:rPr lang="en-US" b="1"/>
              <a:t>“Data n selector, parallel to serial convertor, many to one circuit, universal logic circuit​”</a:t>
            </a:r>
            <a:r>
              <a:rPr lang="en-US"/>
              <a:t>.</a:t>
            </a:r>
          </a:p>
          <a:p>
            <a:pPr algn="just"/>
            <a:endParaRPr lang="en-US" b="1" baseline="30000"/>
          </a:p>
        </p:txBody>
      </p:sp>
    </p:spTree>
    <p:extLst>
      <p:ext uri="{BB962C8B-B14F-4D97-AF65-F5344CB8AC3E}">
        <p14:creationId xmlns:p14="http://schemas.microsoft.com/office/powerpoint/2010/main" val="66110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DAIGRAM FOR 4:1 MUX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00808"/>
            <a:ext cx="551894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01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336704" cy="455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6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95844"/>
            <a:ext cx="6934200" cy="442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48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/>
              <a:t>In </a:t>
            </a:r>
            <a:r>
              <a:rPr lang="en-US" err="1"/>
              <a:t>LTSpice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8020" y="-1092902"/>
            <a:ext cx="8839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/>
              <a:t>Symbol generation in </a:t>
            </a:r>
            <a:r>
              <a:rPr lang="en-US" err="1"/>
              <a:t>LTSpice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en-US"/>
              <a:t>Hierarchy&gt;Open this sheet symbol&gt;Yes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2600"/>
            <a:ext cx="45815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3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Full Adder using 4:1 Mux</a:t>
            </a:r>
          </a:p>
        </p:txBody>
      </p:sp>
    </p:spTree>
    <p:extLst>
      <p:ext uri="{BB962C8B-B14F-4D97-AF65-F5344CB8AC3E}">
        <p14:creationId xmlns:p14="http://schemas.microsoft.com/office/powerpoint/2010/main" val="267472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Truth Table for Full Adder</a:t>
            </a:r>
            <a:br>
              <a:rPr lang="en-IN"/>
            </a:b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981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600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60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600">
                          <a:latin typeface="Arial"/>
                          <a:ea typeface="Times New Roman"/>
                          <a:cs typeface="Times New Roman"/>
                        </a:rPr>
                        <a:t>Cin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600">
                          <a:latin typeface="Arial"/>
                          <a:ea typeface="Times New Roman"/>
                          <a:cs typeface="Times New Roman"/>
                        </a:rPr>
                        <a:t>Sum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600">
                          <a:latin typeface="Arial"/>
                          <a:ea typeface="Times New Roman"/>
                          <a:cs typeface="Times New Roman"/>
                        </a:rPr>
                        <a:t>Cout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6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IN" sz="2000" kern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46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02C5EFDACBD408E6F29252934E5C1" ma:contentTypeVersion="2" ma:contentTypeDescription="Create a new document." ma:contentTypeScope="" ma:versionID="bc140761a9e3faf3f23778ca61ecec31">
  <xsd:schema xmlns:xsd="http://www.w3.org/2001/XMLSchema" xmlns:xs="http://www.w3.org/2001/XMLSchema" xmlns:p="http://schemas.microsoft.com/office/2006/metadata/properties" xmlns:ns2="03bfc868-bae6-4601-af09-92b8a5eec70c" targetNamespace="http://schemas.microsoft.com/office/2006/metadata/properties" ma:root="true" ma:fieldsID="7748d5bc686530ee6f462da806e54b78" ns2:_="">
    <xsd:import namespace="03bfc868-bae6-4601-af09-92b8a5eec7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bfc868-bae6-4601-af09-92b8a5eec7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A74596-7052-4453-8158-5B2F61C8753E}">
  <ds:schemaRefs>
    <ds:schemaRef ds:uri="03bfc868-bae6-4601-af09-92b8a5eec70c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0EB343-4ADE-4965-A134-B62DD35F48F5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5CC15F-1DCF-46B2-9ED2-9EA7F909C1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Analog and Digital Electronics Lab (EC13203) IT-A1 Lab-7 (Design of 4*1 MUX using basic gates and Full Adder implementation using 4*1 MUX )  </vt:lpstr>
      <vt:lpstr>Multiplexer</vt:lpstr>
      <vt:lpstr>LOGIC DAIGRAM FOR 4:1 MUX</vt:lpstr>
      <vt:lpstr>Truth Table</vt:lpstr>
      <vt:lpstr>Truth Table</vt:lpstr>
      <vt:lpstr>In LTSpice</vt:lpstr>
      <vt:lpstr>Symbol generation in LTSpice </vt:lpstr>
      <vt:lpstr>Full Adder using 4:1 Mux</vt:lpstr>
      <vt:lpstr> Truth Table for Full Adder </vt:lpstr>
      <vt:lpstr>Design Table</vt:lpstr>
      <vt:lpstr>Circuit Diagram of Full Adder using 74LS153</vt:lpstr>
      <vt:lpstr>Full Adder using 4:1 Mux</vt:lpstr>
      <vt:lpstr>Full adder in LTSpice</vt:lpstr>
      <vt:lpstr>Procedure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and Digital Electronics Lab (EC13203) IT-B1 Lab-3 (Design of Half Adder and Full Adder by using Basic Gates/Universal Gate)</dc:title>
  <dc:creator>HP</dc:creator>
  <cp:revision>1</cp:revision>
  <dcterms:created xsi:type="dcterms:W3CDTF">2020-08-24T14:34:18Z</dcterms:created>
  <dcterms:modified xsi:type="dcterms:W3CDTF">2020-09-25T06:28:14Z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0x01010048102C5EFDACBD408E6F29252934E5C1</vt:lpwstr>
  </property>
</Properties>
</file>