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82"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F63A57-E06E-44C0-9A7D-FC5E29871E14}"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63A57-E06E-44C0-9A7D-FC5E29871E14}"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63A57-E06E-44C0-9A7D-FC5E29871E14}"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63A57-E06E-44C0-9A7D-FC5E29871E14}"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7F63A57-E06E-44C0-9A7D-FC5E29871E14}" type="datetimeFigureOut">
              <a:rPr lang="en-IN" smtClean="0"/>
              <a:t>12-05-2020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F63A57-E06E-44C0-9A7D-FC5E29871E14}" type="datetimeFigureOut">
              <a:rPr lang="en-IN" smtClean="0"/>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B685A-E2F1-4529-896C-92CA8DE4DB3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F63A57-E06E-44C0-9A7D-FC5E29871E14}" type="datetimeFigureOut">
              <a:rPr lang="en-IN" smtClean="0"/>
              <a:t>12-05-2020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63A57-E06E-44C0-9A7D-FC5E29871E14}" type="datetimeFigureOut">
              <a:rPr lang="en-IN" smtClean="0"/>
              <a:t>12-05-2020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63A57-E06E-44C0-9A7D-FC5E29871E14}" type="datetimeFigureOut">
              <a:rPr lang="en-IN" smtClean="0"/>
              <a:t>12-05-2020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7F63A57-E06E-44C0-9A7D-FC5E29871E14}" type="datetimeFigureOut">
              <a:rPr lang="en-IN" smtClean="0"/>
              <a:t>12-05-2020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43B685A-E2F1-4529-896C-92CA8DE4DB3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63A57-E06E-44C0-9A7D-FC5E29871E14}" type="datetimeFigureOut">
              <a:rPr lang="en-IN" smtClean="0"/>
              <a:t>12-05-2020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3B685A-E2F1-4529-896C-92CA8DE4DB3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C7F63A57-E06E-44C0-9A7D-FC5E29871E14}" type="datetimeFigureOut">
              <a:rPr lang="en-IN" smtClean="0"/>
              <a:t>12-05-2020</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43B685A-E2F1-4529-896C-92CA8DE4DB3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loriemanagement.000webhostapp.com/index.php" TargetMode="External"/><Relationship Id="rId2" Type="http://schemas.openxmlformats.org/officeDocument/2006/relationships/hyperlink" Target="http://www.000webhostap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aloriemanagement.000webhostapp.com/index.php" TargetMode="External"/><Relationship Id="rId2" Type="http://schemas.openxmlformats.org/officeDocument/2006/relationships/hyperlink" Target="https://github.com/abhishek0777/caloriecoun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DC246-3A3F-429B-A7C8-D17E50D0F625}"/>
              </a:ext>
            </a:extLst>
          </p:cNvPr>
          <p:cNvSpPr>
            <a:spLocks noGrp="1"/>
          </p:cNvSpPr>
          <p:nvPr>
            <p:ph type="ctrTitle"/>
          </p:nvPr>
        </p:nvSpPr>
        <p:spPr>
          <a:xfrm>
            <a:off x="684211" y="685800"/>
            <a:ext cx="10812371" cy="2328334"/>
          </a:xfrm>
        </p:spPr>
        <p:txBody>
          <a:bodyPr>
            <a:noAutofit/>
          </a:bodyPr>
          <a:lstStyle/>
          <a:p>
            <a:r>
              <a:rPr lang="en-IN" sz="8000" b="1" dirty="0">
                <a:latin typeface="Arial" panose="020B0604020202020204" pitchFamily="34" charset="0"/>
                <a:cs typeface="Arial" panose="020B0604020202020204" pitchFamily="34" charset="0"/>
              </a:rPr>
              <a:t>CALORIE</a:t>
            </a:r>
            <a:br>
              <a:rPr lang="en-IN" sz="8000" b="1" dirty="0">
                <a:latin typeface="Arial" panose="020B0604020202020204" pitchFamily="34" charset="0"/>
                <a:cs typeface="Arial" panose="020B0604020202020204" pitchFamily="34" charset="0"/>
              </a:rPr>
            </a:br>
            <a:r>
              <a:rPr lang="en-IN" sz="8000" b="1" dirty="0">
                <a:latin typeface="Arial" panose="020B0604020202020204" pitchFamily="34" charset="0"/>
                <a:cs typeface="Arial" panose="020B0604020202020204" pitchFamily="34" charset="0"/>
              </a:rPr>
              <a:t>           </a:t>
            </a:r>
            <a:r>
              <a:rPr lang="en-IN" sz="8000" b="1" dirty="0" smtClean="0">
                <a:latin typeface="Arial" panose="020B0604020202020204" pitchFamily="34" charset="0"/>
                <a:cs typeface="Arial" panose="020B0604020202020204" pitchFamily="34" charset="0"/>
              </a:rPr>
              <a:t>Management</a:t>
            </a:r>
            <a:endParaRPr lang="en-IN" sz="8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7082F0F8-41E4-437D-9FB0-EBC1AA2FB36C}"/>
              </a:ext>
            </a:extLst>
          </p:cNvPr>
          <p:cNvSpPr>
            <a:spLocks noGrp="1"/>
          </p:cNvSpPr>
          <p:nvPr>
            <p:ph type="subTitle" idx="1"/>
          </p:nvPr>
        </p:nvSpPr>
        <p:spPr>
          <a:xfrm>
            <a:off x="4093840" y="4014349"/>
            <a:ext cx="7816608" cy="2698976"/>
          </a:xfrm>
        </p:spPr>
        <p:txBody>
          <a:bodyPr>
            <a:normAutofit fontScale="92500"/>
          </a:bodyPr>
          <a:lstStyle/>
          <a:p>
            <a:r>
              <a:rPr lang="en-IN" sz="2800" i="1" u="sng" dirty="0" smtClean="0">
                <a:solidFill>
                  <a:schemeClr val="bg1"/>
                </a:solidFill>
                <a:latin typeface="Arial" panose="020B0604020202020204" pitchFamily="34" charset="0"/>
                <a:cs typeface="Arial" panose="020B0604020202020204" pitchFamily="34" charset="0"/>
              </a:rPr>
              <a:t>Team : HACKERS SQUAD</a:t>
            </a:r>
            <a:endParaRPr lang="en-IN" sz="2800" i="1" u="sng" dirty="0">
              <a:solidFill>
                <a:schemeClr val="bg1"/>
              </a:solidFill>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ABHISHEK </a:t>
            </a:r>
            <a:r>
              <a:rPr lang="en-IN" sz="2800" b="1" dirty="0" smtClean="0">
                <a:latin typeface="Arial" panose="020B0604020202020204" pitchFamily="34" charset="0"/>
                <a:cs typeface="Arial" panose="020B0604020202020204" pitchFamily="34" charset="0"/>
              </a:rPr>
              <a:t>VAISHNAV :20198003</a:t>
            </a:r>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ROSHAN KUMAR </a:t>
            </a:r>
            <a:r>
              <a:rPr lang="en-IN" sz="2800" b="1" dirty="0" smtClean="0">
                <a:latin typeface="Arial" panose="020B0604020202020204" pitchFamily="34" charset="0"/>
                <a:cs typeface="Arial" panose="020B0604020202020204" pitchFamily="34" charset="0"/>
              </a:rPr>
              <a:t>BHAGAT: 20192071</a:t>
            </a:r>
            <a:endParaRPr lang="en-IN" sz="2800" b="1" dirty="0">
              <a:latin typeface="Arial" panose="020B0604020202020204" pitchFamily="34" charset="0"/>
              <a:cs typeface="Arial" panose="020B0604020202020204" pitchFamily="34" charset="0"/>
            </a:endParaRPr>
          </a:p>
          <a:p>
            <a:r>
              <a:rPr lang="en-IN" sz="2800" b="1" dirty="0" smtClean="0">
                <a:latin typeface="Arial" panose="020B0604020202020204" pitchFamily="34" charset="0"/>
                <a:cs typeface="Arial" panose="020B0604020202020204" pitchFamily="34" charset="0"/>
              </a:rPr>
              <a:t>SONAL PRASAD:20195048</a:t>
            </a:r>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SRISHTI </a:t>
            </a:r>
            <a:r>
              <a:rPr lang="en-IN" sz="2800" b="1" dirty="0" smtClean="0">
                <a:latin typeface="Arial" panose="020B0604020202020204" pitchFamily="34" charset="0"/>
                <a:cs typeface="Arial" panose="020B0604020202020204" pitchFamily="34" charset="0"/>
              </a:rPr>
              <a:t>SINGH:20198006</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56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4CA31E8-6C82-4EE0-8163-C3BC79BD79DA}"/>
              </a:ext>
            </a:extLst>
          </p:cNvPr>
          <p:cNvSpPr>
            <a:spLocks noGrp="1"/>
          </p:cNvSpPr>
          <p:nvPr>
            <p:ph idx="1"/>
          </p:nvPr>
        </p:nvSpPr>
        <p:spPr>
          <a:xfrm>
            <a:off x="840719" y="2332496"/>
            <a:ext cx="10262586" cy="2735450"/>
          </a:xfrm>
        </p:spPr>
        <p:txBody>
          <a:bodyPr>
            <a:noAutofit/>
          </a:bodyPr>
          <a:lstStyle/>
          <a:p>
            <a:pPr marL="0" indent="0">
              <a:buNone/>
            </a:pPr>
            <a:r>
              <a:rPr lang="en-IN" sz="2400" dirty="0">
                <a:latin typeface="Bahnschrift Light" panose="020B0502040204020203" pitchFamily="34" charset="0"/>
              </a:rPr>
              <a:t>The current issue amongst the people is all about lifestyle and health, a major part of it pertaining to increasing culture of sedentary lifestyle and lack of time among the working population to manage a part of time for health and lifestyle. In the run to cope up with the busy schedule of wanting everything, people almost forget the pillar of every endeavour, health, and therefore fall in the traps of diseases and other physical or psychological issues. Thus health becomes a major concern for current population.</a:t>
            </a:r>
          </a:p>
        </p:txBody>
      </p:sp>
      <p:sp>
        <p:nvSpPr>
          <p:cNvPr id="2" name="TextBox 1"/>
          <p:cNvSpPr txBox="1"/>
          <p:nvPr/>
        </p:nvSpPr>
        <p:spPr>
          <a:xfrm>
            <a:off x="1193369" y="542440"/>
            <a:ext cx="3959817"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400" dirty="0" smtClean="0"/>
              <a:t>Problem:</a:t>
            </a:r>
            <a:endParaRPr lang="en-IN" sz="4400" dirty="0"/>
          </a:p>
        </p:txBody>
      </p:sp>
    </p:spTree>
    <p:extLst>
      <p:ext uri="{BB962C8B-B14F-4D97-AF65-F5344CB8AC3E}">
        <p14:creationId xmlns:p14="http://schemas.microsoft.com/office/powerpoint/2010/main" val="39863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CA99F4-D15A-4D7A-A6FD-BC63F9534863}"/>
              </a:ext>
            </a:extLst>
          </p:cNvPr>
          <p:cNvSpPr>
            <a:spLocks noGrp="1"/>
          </p:cNvSpPr>
          <p:nvPr>
            <p:ph idx="1"/>
          </p:nvPr>
        </p:nvSpPr>
        <p:spPr>
          <a:xfrm>
            <a:off x="1476431" y="1451366"/>
            <a:ext cx="8845439" cy="3559457"/>
          </a:xfrm>
        </p:spPr>
        <p:txBody>
          <a:bodyPr>
            <a:normAutofit lnSpcReduction="10000"/>
          </a:bodyPr>
          <a:lstStyle/>
          <a:p>
            <a:pPr marL="0" indent="0">
              <a:buNone/>
            </a:pPr>
            <a:r>
              <a:rPr lang="en-US" sz="1800" u="sng" dirty="0" smtClean="0">
                <a:solidFill>
                  <a:schemeClr val="accent3">
                    <a:lumMod val="60000"/>
                    <a:lumOff val="40000"/>
                  </a:schemeClr>
                </a:solidFill>
                <a:latin typeface="Bahnschrift Light" panose="020B0502040204020203" pitchFamily="34" charset="0"/>
              </a:rPr>
              <a:t>What we are going to build?</a:t>
            </a:r>
            <a:endParaRPr lang="en-IN" sz="1800" u="sng" dirty="0" smtClean="0">
              <a:solidFill>
                <a:schemeClr val="accent3">
                  <a:lumMod val="60000"/>
                  <a:lumOff val="40000"/>
                </a:schemeClr>
              </a:solidFill>
              <a:latin typeface="Bahnschrift Light" panose="020B0502040204020203" pitchFamily="34" charset="0"/>
            </a:endParaRPr>
          </a:p>
          <a:p>
            <a:pPr marL="0" indent="0">
              <a:buNone/>
            </a:pPr>
            <a:r>
              <a:rPr lang="en-IN" sz="1800" dirty="0" smtClean="0">
                <a:latin typeface="Bahnschrift Light" panose="020B0502040204020203" pitchFamily="34" charset="0"/>
              </a:rPr>
              <a:t>We </a:t>
            </a:r>
            <a:r>
              <a:rPr lang="en-IN" sz="1800" dirty="0">
                <a:latin typeface="Bahnschrift Light" panose="020B0502040204020203" pitchFamily="34" charset="0"/>
              </a:rPr>
              <a:t>therefore bring your health on your finger tips. With the popular use of mobile phones and PCs, here is a solution to track your health in the easiest possible way. </a:t>
            </a:r>
          </a:p>
          <a:p>
            <a:pPr marL="0" indent="0">
              <a:buNone/>
            </a:pPr>
            <a:r>
              <a:rPr lang="en-IN" sz="1800" dirty="0">
                <a:latin typeface="Bahnschrift Light" panose="020B0502040204020203" pitchFamily="34" charset="0"/>
              </a:rPr>
              <a:t>We have come up with a new website where users just have to enter the daily food and exercise details and the rest is with us where we guide our users through their way to their targets with handful of suggestion, calories reports and daily and weekly progress reports with all new interactive and easy to use features, makes weight management a simple and easy to go task for all the users</a:t>
            </a:r>
            <a:r>
              <a:rPr lang="en-IN" sz="1800" dirty="0" smtClean="0">
                <a:latin typeface="Bahnschrift Light" panose="020B0502040204020203" pitchFamily="34" charset="0"/>
              </a:rPr>
              <a:t>.</a:t>
            </a:r>
          </a:p>
          <a:p>
            <a:pPr marL="0" indent="0">
              <a:buNone/>
            </a:pPr>
            <a:r>
              <a:rPr lang="en-US" sz="1800" u="sng" dirty="0" smtClean="0">
                <a:solidFill>
                  <a:schemeClr val="accent3">
                    <a:lumMod val="60000"/>
                    <a:lumOff val="40000"/>
                  </a:schemeClr>
                </a:solidFill>
                <a:latin typeface="Bahnschrift Light" panose="020B0502040204020203" pitchFamily="34" charset="0"/>
              </a:rPr>
              <a:t>What features we will include?</a:t>
            </a:r>
            <a:endParaRPr lang="en-IN" sz="1800" u="sng" dirty="0">
              <a:solidFill>
                <a:schemeClr val="accent3">
                  <a:lumMod val="60000"/>
                  <a:lumOff val="40000"/>
                </a:schemeClr>
              </a:solidFill>
              <a:latin typeface="Bahnschrift Light" panose="020B0502040204020203" pitchFamily="34" charset="0"/>
            </a:endParaRPr>
          </a:p>
          <a:p>
            <a:pPr marL="0" indent="0">
              <a:buNone/>
            </a:pPr>
            <a:r>
              <a:rPr lang="en-IN" sz="1800" dirty="0">
                <a:latin typeface="Bahnschrift Light" panose="020B0502040204020203" pitchFamily="34" charset="0"/>
              </a:rPr>
              <a:t>The features include daily analysis of the amount of calories gained or lost with weekly reports, the expected time for the target weight and a user friendly interface easy to approach</a:t>
            </a:r>
            <a:r>
              <a:rPr lang="en-IN" sz="1800" dirty="0" smtClean="0">
                <a:latin typeface="Bahnschrift Light" panose="020B0502040204020203" pitchFamily="34" charset="0"/>
              </a:rPr>
              <a:t>.</a:t>
            </a:r>
            <a:endParaRPr lang="en-IN" sz="1800" dirty="0">
              <a:latin typeface="Bahnschrift Light" panose="020B0502040204020203" pitchFamily="34" charset="0"/>
            </a:endParaRPr>
          </a:p>
        </p:txBody>
      </p:sp>
      <p:sp>
        <p:nvSpPr>
          <p:cNvPr id="2" name="TextBox 1"/>
          <p:cNvSpPr txBox="1"/>
          <p:nvPr/>
        </p:nvSpPr>
        <p:spPr>
          <a:xfrm>
            <a:off x="1449091" y="588936"/>
            <a:ext cx="433177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400" dirty="0" smtClean="0"/>
              <a:t>Solution:</a:t>
            </a:r>
            <a:endParaRPr lang="en-IN" sz="3200" dirty="0"/>
          </a:p>
        </p:txBody>
      </p:sp>
    </p:spTree>
    <p:extLst>
      <p:ext uri="{BB962C8B-B14F-4D97-AF65-F5344CB8AC3E}">
        <p14:creationId xmlns:p14="http://schemas.microsoft.com/office/powerpoint/2010/main" val="242774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4841AAD-754B-4DFD-ADEB-1D5B427F9D4E}"/>
              </a:ext>
            </a:extLst>
          </p:cNvPr>
          <p:cNvSpPr>
            <a:spLocks noGrp="1"/>
          </p:cNvSpPr>
          <p:nvPr>
            <p:ph idx="1"/>
          </p:nvPr>
        </p:nvSpPr>
        <p:spPr>
          <a:xfrm>
            <a:off x="1295402" y="1988598"/>
            <a:ext cx="9601196" cy="2126202"/>
          </a:xfrm>
        </p:spPr>
        <p:txBody>
          <a:bodyPr/>
          <a:lstStyle/>
          <a:p>
            <a:pPr marL="0" indent="0">
              <a:buNone/>
            </a:pPr>
            <a:r>
              <a:rPr lang="en-IN" sz="1800" dirty="0"/>
              <a:t>This website can stand with immense scope in future as it targets a large a number of users since diseases and other health issues are prevailing all over the globe and the need of the hour is to build health accordingly.</a:t>
            </a:r>
          </a:p>
          <a:p>
            <a:pPr marL="0" indent="0">
              <a:buNone/>
            </a:pPr>
            <a:r>
              <a:rPr lang="en-IN" sz="1800" dirty="0"/>
              <a:t>Hence a user friendly environment would be a reason why people would turn up to the website with further advancement in the features.</a:t>
            </a:r>
          </a:p>
          <a:p>
            <a:pPr marL="0" indent="0">
              <a:buNone/>
            </a:pPr>
            <a:endParaRPr lang="en-IN" dirty="0"/>
          </a:p>
        </p:txBody>
      </p:sp>
      <p:sp>
        <p:nvSpPr>
          <p:cNvPr id="2" name="TextBox 1"/>
          <p:cNvSpPr txBox="1"/>
          <p:nvPr/>
        </p:nvSpPr>
        <p:spPr>
          <a:xfrm>
            <a:off x="1348353" y="1309606"/>
            <a:ext cx="4238786" cy="461665"/>
          </a:xfrm>
          <a:prstGeom prst="rect">
            <a:avLst/>
          </a:prstGeom>
          <a:noFill/>
        </p:spPr>
        <p:txBody>
          <a:bodyPr wrap="square" rtlCol="0">
            <a:spAutoFit/>
          </a:bodyPr>
          <a:lstStyle/>
          <a:p>
            <a:r>
              <a:rPr lang="en-US" sz="2400" u="sng" dirty="0" smtClean="0">
                <a:solidFill>
                  <a:schemeClr val="accent3">
                    <a:lumMod val="60000"/>
                    <a:lumOff val="40000"/>
                  </a:schemeClr>
                </a:solidFill>
              </a:rPr>
              <a:t>Future scope of this product?</a:t>
            </a:r>
            <a:endParaRPr lang="en-IN" sz="2400" u="sng" dirty="0">
              <a:solidFill>
                <a:schemeClr val="accent3">
                  <a:lumMod val="60000"/>
                  <a:lumOff val="40000"/>
                </a:schemeClr>
              </a:solidFill>
            </a:endParaRPr>
          </a:p>
        </p:txBody>
      </p:sp>
    </p:spTree>
    <p:extLst>
      <p:ext uri="{BB962C8B-B14F-4D97-AF65-F5344CB8AC3E}">
        <p14:creationId xmlns:p14="http://schemas.microsoft.com/office/powerpoint/2010/main" val="220072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355CA-3AB6-4E49-BA06-B99F7480C719}"/>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 xmlns:a16="http://schemas.microsoft.com/office/drawing/2014/main" id="{1AE767BE-AFB6-459A-AAF1-25C71380F582}"/>
              </a:ext>
            </a:extLst>
          </p:cNvPr>
          <p:cNvSpPr>
            <a:spLocks noGrp="1"/>
          </p:cNvSpPr>
          <p:nvPr>
            <p:ph idx="1"/>
          </p:nvPr>
        </p:nvSpPr>
        <p:spPr/>
        <p:txBody>
          <a:bodyPr>
            <a:normAutofit/>
          </a:bodyPr>
          <a:lstStyle/>
          <a:p>
            <a:pPr marL="0" indent="0">
              <a:buNone/>
            </a:pPr>
            <a:r>
              <a:rPr lang="en-US" dirty="0" smtClean="0">
                <a:solidFill>
                  <a:schemeClr val="accent2"/>
                </a:solidFill>
              </a:rPr>
              <a:t>Front-end:</a:t>
            </a:r>
          </a:p>
          <a:p>
            <a:pPr marL="0" indent="0">
              <a:buNone/>
            </a:pPr>
            <a:r>
              <a:rPr lang="en-US" b="0" dirty="0" smtClean="0"/>
              <a:t>Programming Languages : html , </a:t>
            </a:r>
            <a:r>
              <a:rPr lang="en-US" b="0" dirty="0" err="1" smtClean="0"/>
              <a:t>css</a:t>
            </a:r>
            <a:r>
              <a:rPr lang="en-US" b="0" dirty="0" smtClean="0"/>
              <a:t> , </a:t>
            </a:r>
            <a:r>
              <a:rPr lang="en-US" b="0" dirty="0" err="1" smtClean="0"/>
              <a:t>javascript</a:t>
            </a:r>
            <a:r>
              <a:rPr lang="en-US" b="0" dirty="0" smtClean="0"/>
              <a:t>  </a:t>
            </a:r>
          </a:p>
          <a:p>
            <a:pPr marL="0" indent="0">
              <a:buNone/>
            </a:pPr>
            <a:r>
              <a:rPr lang="en-US" b="0" dirty="0" smtClean="0"/>
              <a:t>Libraries: bootstrap and </a:t>
            </a:r>
            <a:r>
              <a:rPr lang="en-US" b="0" dirty="0" err="1" smtClean="0"/>
              <a:t>jquery</a:t>
            </a:r>
            <a:r>
              <a:rPr lang="en-US" b="0" dirty="0" smtClean="0"/>
              <a:t> (tentative)</a:t>
            </a:r>
            <a:endParaRPr lang="en-IN" b="0" dirty="0" smtClean="0"/>
          </a:p>
          <a:p>
            <a:pPr marL="0" indent="0">
              <a:buNone/>
            </a:pPr>
            <a:r>
              <a:rPr lang="en-US" dirty="0" smtClean="0">
                <a:solidFill>
                  <a:schemeClr val="accent2"/>
                </a:solidFill>
              </a:rPr>
              <a:t>Back-end:</a:t>
            </a:r>
          </a:p>
          <a:p>
            <a:pPr marL="0" indent="0">
              <a:buNone/>
            </a:pPr>
            <a:r>
              <a:rPr lang="en-US" b="0" dirty="0" smtClean="0"/>
              <a:t>Programming Languages: </a:t>
            </a:r>
            <a:r>
              <a:rPr lang="en-US" b="0" dirty="0" err="1" smtClean="0"/>
              <a:t>php</a:t>
            </a:r>
            <a:r>
              <a:rPr lang="en-US" b="0" dirty="0" smtClean="0"/>
              <a:t>, </a:t>
            </a:r>
            <a:r>
              <a:rPr lang="en-US" b="0" dirty="0" err="1" smtClean="0"/>
              <a:t>mysql</a:t>
            </a:r>
            <a:r>
              <a:rPr lang="en-US" b="0" dirty="0" smtClean="0"/>
              <a:t> , database management on </a:t>
            </a:r>
            <a:r>
              <a:rPr lang="en-US" b="0" i="1" u="sng" dirty="0" err="1" smtClean="0"/>
              <a:t>phpmyadmin</a:t>
            </a:r>
            <a:endParaRPr lang="en-US" b="0" i="1" u="sng" dirty="0" smtClean="0"/>
          </a:p>
          <a:p>
            <a:pPr marL="0" indent="0">
              <a:buNone/>
            </a:pPr>
            <a:r>
              <a:rPr lang="en-US" dirty="0" smtClean="0">
                <a:solidFill>
                  <a:schemeClr val="accent2"/>
                </a:solidFill>
              </a:rPr>
              <a:t>Software:</a:t>
            </a:r>
          </a:p>
          <a:p>
            <a:pPr marL="0" indent="0">
              <a:buNone/>
            </a:pPr>
            <a:r>
              <a:rPr lang="en-US" b="0" dirty="0" err="1" smtClean="0"/>
              <a:t>Wamp</a:t>
            </a:r>
            <a:r>
              <a:rPr lang="en-US" b="0" dirty="0" smtClean="0"/>
              <a:t> server , notepad++</a:t>
            </a:r>
          </a:p>
          <a:p>
            <a:pPr marL="0" indent="0">
              <a:buNone/>
            </a:pPr>
            <a:r>
              <a:rPr lang="en-US" dirty="0" smtClean="0">
                <a:solidFill>
                  <a:schemeClr val="accent2"/>
                </a:solidFill>
              </a:rPr>
              <a:t>Online platform:</a:t>
            </a:r>
          </a:p>
          <a:p>
            <a:pPr marL="0" indent="0">
              <a:buNone/>
            </a:pPr>
            <a:r>
              <a:rPr lang="en-US" b="0" dirty="0" smtClean="0"/>
              <a:t>Hosted on </a:t>
            </a:r>
            <a:r>
              <a:rPr lang="en-US" dirty="0" smtClean="0"/>
              <a:t>: </a:t>
            </a:r>
            <a:r>
              <a:rPr lang="en-US" dirty="0" smtClean="0">
                <a:hlinkClick r:id="rId2"/>
              </a:rPr>
              <a:t>www.000webhostapp.com</a:t>
            </a:r>
            <a:endParaRPr lang="en-US" dirty="0" smtClean="0"/>
          </a:p>
          <a:p>
            <a:pPr marL="0" indent="0"/>
            <a:r>
              <a:rPr lang="en-US" b="0" dirty="0" smtClean="0"/>
              <a:t>Our website link</a:t>
            </a:r>
            <a:r>
              <a:rPr lang="en-US" dirty="0" smtClean="0"/>
              <a:t>: </a:t>
            </a:r>
            <a:r>
              <a:rPr lang="en-IN" sz="1800" b="0" dirty="0" smtClean="0">
                <a:solidFill>
                  <a:srgbClr val="00B0F0"/>
                </a:solidFill>
                <a:hlinkClick r:id="rId3"/>
              </a:rPr>
              <a:t>https</a:t>
            </a:r>
            <a:r>
              <a:rPr lang="en-IN" sz="1800" b="0" dirty="0">
                <a:solidFill>
                  <a:srgbClr val="00B0F0"/>
                </a:solidFill>
                <a:hlinkClick r:id="rId3"/>
              </a:rPr>
              <a:t>://</a:t>
            </a:r>
            <a:r>
              <a:rPr lang="en-IN" sz="1800" b="0" dirty="0" smtClean="0">
                <a:solidFill>
                  <a:srgbClr val="00B0F0"/>
                </a:solidFill>
                <a:hlinkClick r:id="rId3"/>
              </a:rPr>
              <a:t>caloriemanagement.000webhostapp.com/index.php</a:t>
            </a:r>
            <a:endParaRPr lang="en-IN" sz="1800" b="0" dirty="0">
              <a:solidFill>
                <a:srgbClr val="00B0F0"/>
              </a:solidFill>
            </a:endParaRPr>
          </a:p>
        </p:txBody>
      </p:sp>
    </p:spTree>
    <p:extLst>
      <p:ext uri="{BB962C8B-B14F-4D97-AF65-F5344CB8AC3E}">
        <p14:creationId xmlns:p14="http://schemas.microsoft.com/office/powerpoint/2010/main" val="353517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2781949-21E0-4619-A829-C5830A970190}"/>
              </a:ext>
            </a:extLst>
          </p:cNvPr>
          <p:cNvSpPr>
            <a:spLocks noGrp="1"/>
          </p:cNvSpPr>
          <p:nvPr>
            <p:ph idx="1"/>
          </p:nvPr>
        </p:nvSpPr>
        <p:spPr>
          <a:xfrm>
            <a:off x="1310900" y="543419"/>
            <a:ext cx="9601196" cy="5014734"/>
          </a:xfrm>
        </p:spPr>
        <p:txBody>
          <a:bodyPr/>
          <a:lstStyle/>
          <a:p>
            <a:pPr marL="0" indent="0">
              <a:buNone/>
            </a:pPr>
            <a:endParaRPr lang="en-IN" dirty="0" smtClean="0"/>
          </a:p>
          <a:p>
            <a:pPr marL="0" indent="0">
              <a:buNone/>
            </a:pPr>
            <a:r>
              <a:rPr lang="en-US" sz="2000" u="sng" dirty="0" smtClean="0">
                <a:solidFill>
                  <a:schemeClr val="accent3"/>
                </a:solidFill>
                <a:latin typeface="Arial Narrow" panose="020B0606020202030204" pitchFamily="34" charset="0"/>
              </a:rPr>
              <a:t>HOW WEBSITE WILL WORK?</a:t>
            </a:r>
            <a:endParaRPr lang="en-IN" sz="2000" u="sng" dirty="0">
              <a:solidFill>
                <a:schemeClr val="accent3"/>
              </a:solidFill>
              <a:latin typeface="Arial Narrow" panose="020B0606020202030204" pitchFamily="34" charset="0"/>
            </a:endParaRPr>
          </a:p>
          <a:p>
            <a:pPr marL="0" indent="0"/>
            <a:r>
              <a:rPr lang="en-IN" b="0" dirty="0"/>
              <a:t>The website opens up into a login/signup page which then leads to the main page of the website that shows the current status of the user including the intake of the day, exercises done thereby calculates the number of calories taken the number burnt, and the net amount of it.</a:t>
            </a:r>
          </a:p>
          <a:p>
            <a:pPr marL="0" indent="0"/>
            <a:r>
              <a:rPr lang="en-IN" b="0" dirty="0"/>
              <a:t>It also shows the calories that the user can take more in the same day.</a:t>
            </a:r>
          </a:p>
          <a:p>
            <a:pPr marL="0" indent="0"/>
            <a:r>
              <a:rPr lang="en-IN" b="0" dirty="0"/>
              <a:t>It keeps a record of the time remaining of the target and the number of days from when the program started. </a:t>
            </a:r>
          </a:p>
          <a:p>
            <a:pPr marL="0" indent="0">
              <a:buNone/>
            </a:pPr>
            <a:r>
              <a:rPr lang="en-IN" b="0" dirty="0" smtClean="0"/>
              <a:t>Behind </a:t>
            </a:r>
            <a:r>
              <a:rPr lang="en-IN" b="0" dirty="0"/>
              <a:t>works a database that keeps a record of each user, the date of start of program, per day performance and other one keeps the data of the number of calories of per kg of each food item and the calories burnt by 5 set of each exercise.</a:t>
            </a:r>
          </a:p>
          <a:p>
            <a:pPr marL="0" indent="0">
              <a:buNone/>
            </a:pPr>
            <a:r>
              <a:rPr lang="en-IN" b="0" dirty="0"/>
              <a:t>Simple calculations calculate the total calories of the day and stores in the user database.</a:t>
            </a:r>
          </a:p>
          <a:p>
            <a:pPr marL="0" indent="0">
              <a:buNone/>
            </a:pPr>
            <a:r>
              <a:rPr lang="en-IN" b="0" dirty="0"/>
              <a:t>Also updates on the weight are taken into account and </a:t>
            </a:r>
            <a:r>
              <a:rPr lang="en-IN" b="0" dirty="0" err="1"/>
              <a:t>bmi</a:t>
            </a:r>
            <a:r>
              <a:rPr lang="en-IN" b="0" dirty="0"/>
              <a:t> calculated for each step.</a:t>
            </a:r>
          </a:p>
        </p:txBody>
      </p:sp>
    </p:spTree>
    <p:extLst>
      <p:ext uri="{BB962C8B-B14F-4D97-AF65-F5344CB8AC3E}">
        <p14:creationId xmlns:p14="http://schemas.microsoft.com/office/powerpoint/2010/main" val="58931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150201-3D87-4F44-9F7C-6281905A9087}"/>
              </a:ext>
            </a:extLst>
          </p:cNvPr>
          <p:cNvSpPr>
            <a:spLocks noGrp="1"/>
          </p:cNvSpPr>
          <p:nvPr>
            <p:ph idx="1"/>
          </p:nvPr>
        </p:nvSpPr>
        <p:spPr>
          <a:xfrm>
            <a:off x="1295401" y="852256"/>
            <a:ext cx="9601196" cy="2177663"/>
          </a:xfrm>
        </p:spPr>
        <p:txBody>
          <a:bodyPr/>
          <a:lstStyle/>
          <a:p>
            <a:r>
              <a:rPr lang="en-IN" sz="2000" dirty="0" err="1"/>
              <a:t>Github</a:t>
            </a:r>
            <a:r>
              <a:rPr lang="en-IN" sz="2000" dirty="0"/>
              <a:t> link of the </a:t>
            </a:r>
            <a:r>
              <a:rPr lang="en-IN" sz="2000" dirty="0" smtClean="0"/>
              <a:t>repository:</a:t>
            </a:r>
            <a:endParaRPr lang="en-IN" sz="2000" dirty="0"/>
          </a:p>
          <a:p>
            <a:pPr marL="0" indent="0">
              <a:buNone/>
            </a:pPr>
            <a:r>
              <a:rPr lang="en-IN" dirty="0">
                <a:hlinkClick r:id="rId2"/>
              </a:rPr>
              <a:t>https://github.com/abhishek0777/caloriecounter</a:t>
            </a:r>
            <a:endParaRPr lang="en-IN" dirty="0"/>
          </a:p>
          <a:p>
            <a:pPr marL="0" indent="0">
              <a:buNone/>
            </a:pPr>
            <a:r>
              <a:rPr lang="en-US" sz="1800" dirty="0" smtClean="0"/>
              <a:t>Link of hosted website:</a:t>
            </a:r>
          </a:p>
          <a:p>
            <a:pPr marL="0" indent="0"/>
            <a:r>
              <a:rPr lang="en-IN" dirty="0">
                <a:hlinkClick r:id="rId3"/>
              </a:rPr>
              <a:t>https://caloriemanagement.000webhostapp.com/index.php</a:t>
            </a:r>
            <a:endParaRPr lang="en-IN" dirty="0"/>
          </a:p>
        </p:txBody>
      </p:sp>
    </p:spTree>
    <p:extLst>
      <p:ext uri="{BB962C8B-B14F-4D97-AF65-F5344CB8AC3E}">
        <p14:creationId xmlns:p14="http://schemas.microsoft.com/office/powerpoint/2010/main" val="24949474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198</TotalTime>
  <Words>593</Words>
  <Application>Microsoft Office PowerPoint</Application>
  <PresentationFormat>Custom</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CALORIE            Management</vt:lpstr>
      <vt:lpstr>PowerPoint Presentation</vt:lpstr>
      <vt:lpstr>PowerPoint Presentation</vt:lpstr>
      <vt:lpstr>PowerPoint Presentation</vt:lpstr>
      <vt:lpstr>TECH STACK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ABHISHEK</cp:lastModifiedBy>
  <cp:revision>15</cp:revision>
  <dcterms:created xsi:type="dcterms:W3CDTF">2020-05-12T08:45:06Z</dcterms:created>
  <dcterms:modified xsi:type="dcterms:W3CDTF">2020-05-12T13:15:36Z</dcterms:modified>
</cp:coreProperties>
</file>