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50ceee642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50ceee642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50ceee642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950ceee642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50ceee642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50ceee642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50ceee642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50ceee642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50ceee642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50ceee642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50ceee642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50ceee642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50ceee642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50ceee642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50ceee642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50ceee642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50ceee642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50ceee642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50ceee642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50ceee642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 u="sng"/>
              <a:t>Predict Hospital Resources</a:t>
            </a:r>
            <a:endParaRPr b="1" sz="4500" u="sng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Team - Abhishek Srivastava, Swati Kumari, Linde Yang</a:t>
            </a:r>
            <a:endParaRPr b="1"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Conclusion</a:t>
            </a:r>
            <a:endParaRPr b="1" u="sng"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Analysed importance of different factors on Hospital Resources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Created a model which can predict hospital resources for next day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915525" y="2146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Introduction</a:t>
            </a:r>
            <a:endParaRPr b="1" u="sng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Identified Problem Areas:</a:t>
            </a:r>
            <a:endParaRPr b="1" sz="19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</a:t>
            </a:r>
            <a:r>
              <a:rPr lang="en" sz="1500"/>
              <a:t>Major Challenge in dealing with Corona is</a:t>
            </a:r>
            <a:r>
              <a:rPr b="1" lang="en" sz="1500"/>
              <a:t> Limited Hospital Resources - </a:t>
            </a:r>
            <a:r>
              <a:rPr lang="en" sz="1500"/>
              <a:t>Hospital Beds, ICU, Ventilators etc.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Impromptu schedules for health care workers. 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Introduction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Identified Task: 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Predict hospital resources to be required for next day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Impact: 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Better Planning of Resources before hand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Doctors can </a:t>
            </a:r>
            <a:r>
              <a:rPr lang="en" sz="1600"/>
              <a:t>efficiently</a:t>
            </a:r>
            <a:r>
              <a:rPr lang="en" sz="1600"/>
              <a:t> </a:t>
            </a:r>
            <a:r>
              <a:rPr lang="en" sz="1600"/>
              <a:t>manage</a:t>
            </a:r>
            <a:r>
              <a:rPr lang="en" sz="1600"/>
              <a:t> schedules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Workflow</a:t>
            </a:r>
            <a:endParaRPr b="1" u="sng"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825" y="1607188"/>
            <a:ext cx="6011674" cy="321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509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Analysis</a:t>
            </a:r>
            <a:endParaRPr b="1" u="sng"/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714337" y="118113"/>
            <a:ext cx="3715325" cy="572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Analysis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Most important features are deaths previous day, hospitalization one,three, seven days back, geo-spatial location and population. 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Findings</a:t>
            </a:r>
            <a:endParaRPr b="1" u="sng"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Got a model with rmse score of .39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Could be used to better prepare resources for next day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Management can plan beds and medicines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Doctors can plan their schedule accordingly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Findings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0350" y="1344350"/>
            <a:ext cx="4664976" cy="349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Future work &amp; Challenges</a:t>
            </a:r>
            <a:endParaRPr b="1" u="sng"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819150" y="1551425"/>
            <a:ext cx="7505700" cy="28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Future Work: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Could be improved more by utilizing more features but that will </a:t>
            </a:r>
            <a:r>
              <a:rPr lang="en" sz="1600"/>
              <a:t>require</a:t>
            </a:r>
            <a:r>
              <a:rPr lang="en" sz="1600"/>
              <a:t> more memory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Extend the model to predict hospital resources for next 7 days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Extend the same idea to explore use of ICUs and Ventilators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Challenges: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lot of the data was missing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Selecting Database to choose the task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