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7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AB7E1-0C98-41EE-A967-33C0554F731C}" v="453" dt="2022-09-27T20:26:11.014"/>
    <p1510:client id="{B33A6CE5-623C-43BB-96BD-674E2BFE1B7B}" v="36" dt="2022-09-27T19:16:16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9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2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85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89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3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04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8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6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53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3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62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0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title -</a:t>
            </a: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5F72F8-AACB-2CC4-B23A-66BD46E3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864989"/>
            <a:ext cx="10872172" cy="263650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b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“Connected Fleet: A one step solution for fleet operations with optimized security and productivity”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B73B-0F9A-0721-32B6-C5C465C9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alert -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186D376-6375-FEA9-F1F0-F32BEDBAE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08" y="1708160"/>
            <a:ext cx="4674798" cy="41665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B53DB-07B6-FF07-1973-B0018F7EFF2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7" descr="Text, chat or text message&#10;&#10;Description automatically generated">
            <a:extLst>
              <a:ext uri="{FF2B5EF4-FFF2-40B4-BE49-F238E27FC236}">
                <a16:creationId xmlns:a16="http://schemas.microsoft.com/office/drawing/2014/main" id="{1D6D167C-BC67-300D-40CC-BDEF6C90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86" y="1702279"/>
            <a:ext cx="4357666" cy="41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2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A73F-36CC-9BD1-547C-EA7D0FF5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scope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91C8-403C-AEFE-A8DD-A1090139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Remote Accessibility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AI-Enabled Route Planning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monitoring of driver behavior and vehicle performance.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Autonomous Vehicles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44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98FC-563D-AC13-5E5C-76159E05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75" y="25648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The End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071-B46A-17D7-50ED-45AFA82A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625"/>
            <a:ext cx="10515600" cy="157374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E8C61-EB28-CE64-167D-50EF2383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04" y="591344"/>
            <a:ext cx="4091796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Guided by:- Mr. Bhupendra Pratap Singh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1C98-7739-7207-C45C-415D720C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2316627"/>
            <a:ext cx="6906491" cy="38603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Presented by:-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Mr. Abdur Kidwai (220340126001)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Mr. Abhishek Sahu (220340126002)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Mr. Sharukh Atar (220340126005)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Mr. Nimesh Nagar (220340126018)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Mr. Tushar Jadhav (220340126030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58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8184-71DF-F6A5-FC4D-2B43475F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Connected Fleet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BAE2-A361-7812-6479-479D7DCC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Vehicle tracking to pinpoint the precise location of vehicles</a:t>
            </a:r>
          </a:p>
          <a:p>
            <a:r>
              <a:rPr lang="en-US" dirty="0">
                <a:ea typeface="+mn-lt"/>
                <a:cs typeface="+mn-lt"/>
              </a:rPr>
              <a:t>Live Monitoring of goods environment</a:t>
            </a:r>
          </a:p>
          <a:p>
            <a:r>
              <a:rPr lang="en-US" dirty="0"/>
              <a:t>Safe and secure </a:t>
            </a:r>
          </a:p>
          <a:p>
            <a:r>
              <a:rPr lang="en-US" dirty="0"/>
              <a:t>Customized service</a:t>
            </a:r>
          </a:p>
          <a:p>
            <a:r>
              <a:rPr lang="en-US" dirty="0">
                <a:ea typeface="+mn-lt"/>
                <a:cs typeface="+mn-lt"/>
              </a:rPr>
              <a:t>Remote diagnostics and maintenance alerts. </a:t>
            </a:r>
            <a:endParaRPr lang="en-US" dirty="0"/>
          </a:p>
          <a:p>
            <a:r>
              <a:rPr lang="en-US" dirty="0"/>
              <a:t>Expandable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1B15D-134A-BD99-F6ED-F7CFC5CA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Block diagram -</a:t>
            </a:r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61715DC-3475-8C0E-8CEF-0E1A42F9D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79" y="1825625"/>
            <a:ext cx="10517954" cy="3859742"/>
          </a:xfrm>
        </p:spPr>
      </p:pic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E0376-EA7E-4751-79A6-D44AE80118D8}"/>
              </a:ext>
            </a:extLst>
          </p:cNvPr>
          <p:cNvSpPr txBox="1"/>
          <p:nvPr/>
        </p:nvSpPr>
        <p:spPr>
          <a:xfrm>
            <a:off x="3574212" y="3200400"/>
            <a:ext cx="5000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0EA55-6D17-A9B1-D875-457EB53C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 components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5D4E-96CB-4B29-63EA-1820F030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26" y="1223948"/>
            <a:ext cx="7337812" cy="6045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2"/>
            <a:r>
              <a:rPr lang="en-US" sz="2800" dirty="0" err="1">
                <a:ea typeface="+mn-lt"/>
                <a:cs typeface="+mn-lt"/>
              </a:rPr>
              <a:t>ESP32</a:t>
            </a:r>
            <a:endParaRPr lang="en-US" sz="2800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Raspberry PI (4 model b)</a:t>
            </a:r>
          </a:p>
          <a:p>
            <a:pPr lvl="2"/>
            <a:r>
              <a:rPr lang="en-US" sz="2800" dirty="0">
                <a:ea typeface="+mn-lt"/>
                <a:cs typeface="+mn-lt"/>
              </a:rPr>
              <a:t>Temperature &amp; Humidity sensor (</a:t>
            </a:r>
            <a:r>
              <a:rPr lang="en-US" sz="2800" dirty="0" err="1">
                <a:ea typeface="+mn-lt"/>
                <a:cs typeface="+mn-lt"/>
              </a:rPr>
              <a:t>DHT22</a:t>
            </a:r>
            <a:r>
              <a:rPr lang="en-US" sz="2800" dirty="0">
                <a:ea typeface="+mn-lt"/>
                <a:cs typeface="+mn-lt"/>
              </a:rPr>
              <a:t>)</a:t>
            </a:r>
          </a:p>
          <a:p>
            <a:pPr lvl="2"/>
            <a:r>
              <a:rPr lang="en-US" sz="2800" dirty="0">
                <a:ea typeface="+mn-lt"/>
                <a:cs typeface="+mn-lt"/>
              </a:rPr>
              <a:t>Vibration sensor (</a:t>
            </a:r>
            <a:r>
              <a:rPr lang="en-US" sz="2800" dirty="0" err="1">
                <a:ea typeface="+mn-lt"/>
                <a:cs typeface="+mn-lt"/>
              </a:rPr>
              <a:t>SW420</a:t>
            </a:r>
            <a:r>
              <a:rPr lang="en-US" sz="2800" dirty="0">
                <a:ea typeface="+mn-lt"/>
                <a:cs typeface="+mn-lt"/>
              </a:rPr>
              <a:t>)</a:t>
            </a:r>
          </a:p>
          <a:p>
            <a:pPr lvl="2"/>
            <a:r>
              <a:rPr lang="en-US" sz="2800" dirty="0">
                <a:ea typeface="+mn-lt"/>
                <a:cs typeface="+mn-lt"/>
              </a:rPr>
              <a:t>GPS module (Neo-</a:t>
            </a:r>
            <a:r>
              <a:rPr lang="en-US" sz="2800" dirty="0" err="1">
                <a:ea typeface="+mn-lt"/>
                <a:cs typeface="+mn-lt"/>
              </a:rPr>
              <a:t>6M</a:t>
            </a:r>
            <a:r>
              <a:rPr lang="en-US" sz="2800" dirty="0">
                <a:ea typeface="+mn-lt"/>
                <a:cs typeface="+mn-lt"/>
              </a:rPr>
              <a:t>)</a:t>
            </a:r>
          </a:p>
          <a:p>
            <a:pPr lvl="2"/>
            <a:endParaRPr lang="en-US" sz="2800" dirty="0">
              <a:ea typeface="+mn-lt"/>
              <a:cs typeface="+mn-lt"/>
            </a:endParaRPr>
          </a:p>
          <a:p>
            <a:pPr lvl="2"/>
            <a:endParaRPr lang="en-US" sz="2800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60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FAD2-41CF-6B07-AAF0-A25BCA87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 -</a:t>
            </a:r>
          </a:p>
        </p:txBody>
      </p:sp>
      <p:pic>
        <p:nvPicPr>
          <p:cNvPr id="4" name="Picture 4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026A4698-47A8-C107-721B-0D985264B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901" y="1825625"/>
            <a:ext cx="10471216" cy="38597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7A0D9-9834-AEEA-B702-4BCF4F0A7A34}"/>
              </a:ext>
            </a:extLst>
          </p:cNvPr>
          <p:cNvSpPr txBox="1"/>
          <p:nvPr/>
        </p:nvSpPr>
        <p:spPr>
          <a:xfrm>
            <a:off x="4264325" y="3200400"/>
            <a:ext cx="37064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9555A-DCC8-8736-B7BE-2A10B985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E72F-B91B-327A-D086-AEE385A5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kern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1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9A11-40FF-8A70-1C1F-2051E4E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dashboard -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0B95C7-7803-A1AF-E8B7-470E7F0B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983" y="1825625"/>
            <a:ext cx="7768034" cy="38597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FB6E44-8C4A-4631-7784-9C2265459FB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3DE6-1AE6-BB38-F5DF-33B49DDA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Sensor Data Showing up in database-</a:t>
            </a:r>
            <a:endParaRPr lang="en-US" sz="32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20CF65C-E901-E09F-DBDB-E427C0CF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99" y="1825625"/>
            <a:ext cx="9200782" cy="38597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AA36C-B84B-2E90-655D-E6122DA9C556}"/>
              </a:ext>
            </a:extLst>
          </p:cNvPr>
          <p:cNvSpPr txBox="1"/>
          <p:nvPr/>
        </p:nvSpPr>
        <p:spPr>
          <a:xfrm>
            <a:off x="4034287" y="3200400"/>
            <a:ext cx="3763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27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ShapesVTI</vt:lpstr>
      <vt:lpstr>Project title -</vt:lpstr>
      <vt:lpstr>Guided by:- Mr. Bhupendra Pratap Singh</vt:lpstr>
      <vt:lpstr>Benefits of Connected Fleet -</vt:lpstr>
      <vt:lpstr>Block diagram -</vt:lpstr>
      <vt:lpstr>Hardware components -</vt:lpstr>
      <vt:lpstr>Circuit diagram -</vt:lpstr>
      <vt:lpstr>Results</vt:lpstr>
      <vt:lpstr>Grafana dashboard -</vt:lpstr>
      <vt:lpstr>Sensor Data Showing up in database-</vt:lpstr>
      <vt:lpstr>Notification alert -</vt:lpstr>
      <vt:lpstr>Future scope -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207</cp:revision>
  <dcterms:created xsi:type="dcterms:W3CDTF">2022-09-27T19:12:32Z</dcterms:created>
  <dcterms:modified xsi:type="dcterms:W3CDTF">2022-09-27T20:28:21Z</dcterms:modified>
</cp:coreProperties>
</file>